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9906000" cy="6858000" type="A4"/>
  <p:notesSz cx="6858000" cy="9144000"/>
  <p:embeddedFontLst>
    <p:embeddedFont>
      <p:font typeface="Source Sans Pro" panose="020B0503030403020204" pitchFamily="34" charset="0"/>
      <p:regular r:id="rId6"/>
      <p:bold r:id="rId7"/>
    </p:embeddedFont>
    <p:embeddedFont>
      <p:font typeface="Source Sans Pro SemiBold" panose="020B0603030403020204" pitchFamily="34" charset="0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5" userDrawn="1">
          <p15:clr>
            <a:srgbClr val="A4A3A4"/>
          </p15:clr>
        </p15:guide>
        <p15:guide id="2" pos="37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FDC92F"/>
    <a:srgbClr val="EB6739"/>
    <a:srgbClr val="D12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1360" y="52"/>
      </p:cViewPr>
      <p:guideLst>
        <p:guide orient="horz" pos="1385"/>
        <p:guide pos="37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033" y="1366306"/>
            <a:ext cx="10189029" cy="9427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8065" y="2492337"/>
            <a:ext cx="8390965" cy="11239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93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86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79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72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65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59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45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899" y="2826278"/>
            <a:ext cx="10189029" cy="873540"/>
          </a:xfrm>
        </p:spPr>
        <p:txBody>
          <a:bodyPr anchor="t"/>
          <a:lstStyle>
            <a:lvl1pPr algn="l">
              <a:defRPr sz="25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899" y="1864164"/>
            <a:ext cx="10189029" cy="962115"/>
          </a:xfrm>
        </p:spPr>
        <p:txBody>
          <a:bodyPr anchor="b"/>
          <a:lstStyle>
            <a:lvl1pPr marL="0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1pPr>
            <a:lvl2pPr marL="293189" indent="0">
              <a:buNone/>
              <a:defRPr sz="1154">
                <a:solidFill>
                  <a:schemeClr val="tx1">
                    <a:tint val="75000"/>
                  </a:schemeClr>
                </a:solidFill>
              </a:defRPr>
            </a:lvl2pPr>
            <a:lvl3pPr marL="586378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3pPr>
            <a:lvl4pPr marL="879567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4pPr>
            <a:lvl5pPr marL="1172756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5pPr>
            <a:lvl6pPr marL="1465945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6pPr>
            <a:lvl7pPr marL="1759134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7pPr>
            <a:lvl8pPr marL="2052323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8pPr>
            <a:lvl9pPr marL="2345512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356" y="1026257"/>
            <a:ext cx="5294299" cy="2902637"/>
          </a:xfrm>
        </p:spPr>
        <p:txBody>
          <a:bodyPr/>
          <a:lstStyle>
            <a:lvl1pPr>
              <a:defRPr sz="1796"/>
            </a:lvl1pPr>
            <a:lvl2pPr>
              <a:defRPr sz="1539"/>
            </a:lvl2pPr>
            <a:lvl3pPr>
              <a:defRPr sz="1283"/>
            </a:lvl3pPr>
            <a:lvl4pPr>
              <a:defRPr sz="1154"/>
            </a:lvl4pPr>
            <a:lvl5pPr>
              <a:defRPr sz="1154"/>
            </a:lvl5pPr>
            <a:lvl6pPr>
              <a:defRPr sz="1154"/>
            </a:lvl6pPr>
            <a:lvl7pPr>
              <a:defRPr sz="1154"/>
            </a:lvl7pPr>
            <a:lvl8pPr>
              <a:defRPr sz="1154"/>
            </a:lvl8pPr>
            <a:lvl9pPr>
              <a:defRPr sz="115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3440" y="1026257"/>
            <a:ext cx="5294299" cy="2902637"/>
          </a:xfrm>
        </p:spPr>
        <p:txBody>
          <a:bodyPr/>
          <a:lstStyle>
            <a:lvl1pPr>
              <a:defRPr sz="1796"/>
            </a:lvl1pPr>
            <a:lvl2pPr>
              <a:defRPr sz="1539"/>
            </a:lvl2pPr>
            <a:lvl3pPr>
              <a:defRPr sz="1283"/>
            </a:lvl3pPr>
            <a:lvl4pPr>
              <a:defRPr sz="1154"/>
            </a:lvl4pPr>
            <a:lvl5pPr>
              <a:defRPr sz="1154"/>
            </a:lvl5pPr>
            <a:lvl6pPr>
              <a:defRPr sz="1154"/>
            </a:lvl6pPr>
            <a:lvl7pPr>
              <a:defRPr sz="1154"/>
            </a:lvl7pPr>
            <a:lvl8pPr>
              <a:defRPr sz="1154"/>
            </a:lvl8pPr>
            <a:lvl9pPr>
              <a:defRPr sz="115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356" y="984515"/>
            <a:ext cx="5296381" cy="410299"/>
          </a:xfrm>
        </p:spPr>
        <p:txBody>
          <a:bodyPr anchor="b"/>
          <a:lstStyle>
            <a:lvl1pPr marL="0" indent="0">
              <a:buNone/>
              <a:defRPr sz="1539" b="1"/>
            </a:lvl1pPr>
            <a:lvl2pPr marL="293189" indent="0">
              <a:buNone/>
              <a:defRPr sz="1283" b="1"/>
            </a:lvl2pPr>
            <a:lvl3pPr marL="586378" indent="0">
              <a:buNone/>
              <a:defRPr sz="1154" b="1"/>
            </a:lvl3pPr>
            <a:lvl4pPr marL="879567" indent="0">
              <a:buNone/>
              <a:defRPr sz="1026" b="1"/>
            </a:lvl4pPr>
            <a:lvl5pPr marL="1172756" indent="0">
              <a:buNone/>
              <a:defRPr sz="1026" b="1"/>
            </a:lvl5pPr>
            <a:lvl6pPr marL="1465945" indent="0">
              <a:buNone/>
              <a:defRPr sz="1026" b="1"/>
            </a:lvl6pPr>
            <a:lvl7pPr marL="1759134" indent="0">
              <a:buNone/>
              <a:defRPr sz="1026" b="1"/>
            </a:lvl7pPr>
            <a:lvl8pPr marL="2052323" indent="0">
              <a:buNone/>
              <a:defRPr sz="1026" b="1"/>
            </a:lvl8pPr>
            <a:lvl9pPr marL="2345512" indent="0">
              <a:buNone/>
              <a:defRPr sz="1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356" y="1394813"/>
            <a:ext cx="5296381" cy="2534080"/>
          </a:xfrm>
        </p:spPr>
        <p:txBody>
          <a:bodyPr/>
          <a:lstStyle>
            <a:lvl1pPr>
              <a:defRPr sz="1539"/>
            </a:lvl1pPr>
            <a:lvl2pPr>
              <a:defRPr sz="1283"/>
            </a:lvl2pPr>
            <a:lvl3pPr>
              <a:defRPr sz="1154"/>
            </a:lvl3pPr>
            <a:lvl4pPr>
              <a:defRPr sz="1026"/>
            </a:lvl4pPr>
            <a:lvl5pPr>
              <a:defRPr sz="1026"/>
            </a:lvl5pPr>
            <a:lvl6pPr>
              <a:defRPr sz="1026"/>
            </a:lvl6pPr>
            <a:lvl7pPr>
              <a:defRPr sz="1026"/>
            </a:lvl7pPr>
            <a:lvl8pPr>
              <a:defRPr sz="1026"/>
            </a:lvl8pPr>
            <a:lvl9pPr>
              <a:defRPr sz="1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9279" y="984515"/>
            <a:ext cx="5298461" cy="410299"/>
          </a:xfrm>
        </p:spPr>
        <p:txBody>
          <a:bodyPr anchor="b"/>
          <a:lstStyle>
            <a:lvl1pPr marL="0" indent="0">
              <a:buNone/>
              <a:defRPr sz="1539" b="1"/>
            </a:lvl1pPr>
            <a:lvl2pPr marL="293189" indent="0">
              <a:buNone/>
              <a:defRPr sz="1283" b="1"/>
            </a:lvl2pPr>
            <a:lvl3pPr marL="586378" indent="0">
              <a:buNone/>
              <a:defRPr sz="1154" b="1"/>
            </a:lvl3pPr>
            <a:lvl4pPr marL="879567" indent="0">
              <a:buNone/>
              <a:defRPr sz="1026" b="1"/>
            </a:lvl4pPr>
            <a:lvl5pPr marL="1172756" indent="0">
              <a:buNone/>
              <a:defRPr sz="1026" b="1"/>
            </a:lvl5pPr>
            <a:lvl6pPr marL="1465945" indent="0">
              <a:buNone/>
              <a:defRPr sz="1026" b="1"/>
            </a:lvl6pPr>
            <a:lvl7pPr marL="1759134" indent="0">
              <a:buNone/>
              <a:defRPr sz="1026" b="1"/>
            </a:lvl7pPr>
            <a:lvl8pPr marL="2052323" indent="0">
              <a:buNone/>
              <a:defRPr sz="1026" b="1"/>
            </a:lvl8pPr>
            <a:lvl9pPr marL="2345512" indent="0">
              <a:buNone/>
              <a:defRPr sz="1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9279" y="1394813"/>
            <a:ext cx="5298461" cy="2534080"/>
          </a:xfrm>
        </p:spPr>
        <p:txBody>
          <a:bodyPr/>
          <a:lstStyle>
            <a:lvl1pPr>
              <a:defRPr sz="1539"/>
            </a:lvl1pPr>
            <a:lvl2pPr>
              <a:defRPr sz="1283"/>
            </a:lvl2pPr>
            <a:lvl3pPr>
              <a:defRPr sz="1154"/>
            </a:lvl3pPr>
            <a:lvl4pPr>
              <a:defRPr sz="1026"/>
            </a:lvl4pPr>
            <a:lvl5pPr>
              <a:defRPr sz="1026"/>
            </a:lvl5pPr>
            <a:lvl6pPr>
              <a:defRPr sz="1026"/>
            </a:lvl6pPr>
            <a:lvl7pPr>
              <a:defRPr sz="1026"/>
            </a:lvl7pPr>
            <a:lvl8pPr>
              <a:defRPr sz="1026"/>
            </a:lvl8pPr>
            <a:lvl9pPr>
              <a:defRPr sz="1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357" y="175115"/>
            <a:ext cx="3943671" cy="745258"/>
          </a:xfrm>
        </p:spPr>
        <p:txBody>
          <a:bodyPr anchor="b"/>
          <a:lstStyle>
            <a:lvl1pPr algn="l">
              <a:defRPr sz="12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6620" y="175115"/>
            <a:ext cx="6701118" cy="3753778"/>
          </a:xfrm>
        </p:spPr>
        <p:txBody>
          <a:bodyPr/>
          <a:lstStyle>
            <a:lvl1pPr>
              <a:defRPr sz="2052"/>
            </a:lvl1pPr>
            <a:lvl2pPr>
              <a:defRPr sz="1796"/>
            </a:lvl2pPr>
            <a:lvl3pPr>
              <a:defRPr sz="1539"/>
            </a:lvl3pPr>
            <a:lvl4pPr>
              <a:defRPr sz="1283"/>
            </a:lvl4pPr>
            <a:lvl5pPr>
              <a:defRPr sz="1283"/>
            </a:lvl5pPr>
            <a:lvl6pPr>
              <a:defRPr sz="1283"/>
            </a:lvl6pPr>
            <a:lvl7pPr>
              <a:defRPr sz="1283"/>
            </a:lvl7pPr>
            <a:lvl8pPr>
              <a:defRPr sz="1283"/>
            </a:lvl8pPr>
            <a:lvl9pPr>
              <a:defRPr sz="12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357" y="920373"/>
            <a:ext cx="3943671" cy="3008520"/>
          </a:xfrm>
        </p:spPr>
        <p:txBody>
          <a:bodyPr/>
          <a:lstStyle>
            <a:lvl1pPr marL="0" indent="0">
              <a:buNone/>
              <a:defRPr sz="898"/>
            </a:lvl1pPr>
            <a:lvl2pPr marL="293189" indent="0">
              <a:buNone/>
              <a:defRPr sz="770"/>
            </a:lvl2pPr>
            <a:lvl3pPr marL="586378" indent="0">
              <a:buNone/>
              <a:defRPr sz="641"/>
            </a:lvl3pPr>
            <a:lvl4pPr marL="879567" indent="0">
              <a:buNone/>
              <a:defRPr sz="577"/>
            </a:lvl4pPr>
            <a:lvl5pPr marL="1172756" indent="0">
              <a:buNone/>
              <a:defRPr sz="577"/>
            </a:lvl5pPr>
            <a:lvl6pPr marL="1465945" indent="0">
              <a:buNone/>
              <a:defRPr sz="577"/>
            </a:lvl6pPr>
            <a:lvl7pPr marL="1759134" indent="0">
              <a:buNone/>
              <a:defRPr sz="577"/>
            </a:lvl7pPr>
            <a:lvl8pPr marL="2052323" indent="0">
              <a:buNone/>
              <a:defRPr sz="577"/>
            </a:lvl8pPr>
            <a:lvl9pPr marL="2345512" indent="0">
              <a:buNone/>
              <a:defRPr sz="5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554" y="3078770"/>
            <a:ext cx="7192255" cy="363466"/>
          </a:xfrm>
        </p:spPr>
        <p:txBody>
          <a:bodyPr anchor="b"/>
          <a:lstStyle>
            <a:lvl1pPr algn="l">
              <a:defRPr sz="12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49554" y="392992"/>
            <a:ext cx="7192255" cy="2638945"/>
          </a:xfrm>
        </p:spPr>
        <p:txBody>
          <a:bodyPr/>
          <a:lstStyle>
            <a:lvl1pPr marL="0" indent="0">
              <a:buNone/>
              <a:defRPr sz="2052"/>
            </a:lvl1pPr>
            <a:lvl2pPr marL="293189" indent="0">
              <a:buNone/>
              <a:defRPr sz="1796"/>
            </a:lvl2pPr>
            <a:lvl3pPr marL="586378" indent="0">
              <a:buNone/>
              <a:defRPr sz="1539"/>
            </a:lvl3pPr>
            <a:lvl4pPr marL="879567" indent="0">
              <a:buNone/>
              <a:defRPr sz="1283"/>
            </a:lvl4pPr>
            <a:lvl5pPr marL="1172756" indent="0">
              <a:buNone/>
              <a:defRPr sz="1283"/>
            </a:lvl5pPr>
            <a:lvl6pPr marL="1465945" indent="0">
              <a:buNone/>
              <a:defRPr sz="1283"/>
            </a:lvl6pPr>
            <a:lvl7pPr marL="1759134" indent="0">
              <a:buNone/>
              <a:defRPr sz="1283"/>
            </a:lvl7pPr>
            <a:lvl8pPr marL="2052323" indent="0">
              <a:buNone/>
              <a:defRPr sz="1283"/>
            </a:lvl8pPr>
            <a:lvl9pPr marL="2345512" indent="0">
              <a:buNone/>
              <a:defRPr sz="12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9554" y="3442236"/>
            <a:ext cx="7192255" cy="516182"/>
          </a:xfrm>
        </p:spPr>
        <p:txBody>
          <a:bodyPr/>
          <a:lstStyle>
            <a:lvl1pPr marL="0" indent="0">
              <a:buNone/>
              <a:defRPr sz="898"/>
            </a:lvl1pPr>
            <a:lvl2pPr marL="293189" indent="0">
              <a:buNone/>
              <a:defRPr sz="770"/>
            </a:lvl2pPr>
            <a:lvl3pPr marL="586378" indent="0">
              <a:buNone/>
              <a:defRPr sz="641"/>
            </a:lvl3pPr>
            <a:lvl4pPr marL="879567" indent="0">
              <a:buNone/>
              <a:defRPr sz="577"/>
            </a:lvl4pPr>
            <a:lvl5pPr marL="1172756" indent="0">
              <a:buNone/>
              <a:defRPr sz="577"/>
            </a:lvl5pPr>
            <a:lvl6pPr marL="1465945" indent="0">
              <a:buNone/>
              <a:defRPr sz="577"/>
            </a:lvl6pPr>
            <a:lvl7pPr marL="1759134" indent="0">
              <a:buNone/>
              <a:defRPr sz="577"/>
            </a:lvl7pPr>
            <a:lvl8pPr marL="2052323" indent="0">
              <a:buNone/>
              <a:defRPr sz="577"/>
            </a:lvl8pPr>
            <a:lvl9pPr marL="2345512" indent="0">
              <a:buNone/>
              <a:defRPr sz="5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90642" y="176134"/>
            <a:ext cx="2697096" cy="3752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9354" y="176134"/>
            <a:ext cx="7891503" cy="375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9356" y="176134"/>
            <a:ext cx="10788383" cy="73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356" y="1026257"/>
            <a:ext cx="10788383" cy="290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355" y="4076519"/>
            <a:ext cx="2796988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5591" y="4076519"/>
            <a:ext cx="3795913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750" y="4076519"/>
            <a:ext cx="2796988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86378" rtl="0" eaLnBrk="1" latinLnBrk="0" hangingPunct="1">
        <a:spcBef>
          <a:spcPct val="0"/>
        </a:spcBef>
        <a:buNone/>
        <a:defRPr sz="2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892" indent="-219892" algn="l" defTabSz="586378" rtl="0" eaLnBrk="1" latinLnBrk="0" hangingPunct="1">
        <a:spcBef>
          <a:spcPct val="20000"/>
        </a:spcBef>
        <a:buFont typeface="Arial" pitchFamily="34" charset="0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1pPr>
      <a:lvl2pPr marL="476432" indent="-183243" algn="l" defTabSz="586378" rtl="0" eaLnBrk="1" latinLnBrk="0" hangingPunct="1">
        <a:spcBef>
          <a:spcPct val="20000"/>
        </a:spcBef>
        <a:buFont typeface="Arial" pitchFamily="34" charset="0"/>
        <a:buChar char="–"/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732973" indent="-146595" algn="l" defTabSz="586378" rtl="0" eaLnBrk="1" latinLnBrk="0" hangingPunct="1">
        <a:spcBef>
          <a:spcPct val="20000"/>
        </a:spcBef>
        <a:buFont typeface="Arial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3pPr>
      <a:lvl4pPr marL="1026161" indent="-146595" algn="l" defTabSz="586378" rtl="0" eaLnBrk="1" latinLnBrk="0" hangingPunct="1">
        <a:spcBef>
          <a:spcPct val="20000"/>
        </a:spcBef>
        <a:buFont typeface="Arial" pitchFamily="34" charset="0"/>
        <a:buChar char="–"/>
        <a:defRPr sz="1283" kern="1200">
          <a:solidFill>
            <a:schemeClr val="tx1"/>
          </a:solidFill>
          <a:latin typeface="+mn-lt"/>
          <a:ea typeface="+mn-ea"/>
          <a:cs typeface="+mn-cs"/>
        </a:defRPr>
      </a:lvl4pPr>
      <a:lvl5pPr marL="1319351" indent="-146595" algn="l" defTabSz="586378" rtl="0" eaLnBrk="1" latinLnBrk="0" hangingPunct="1">
        <a:spcBef>
          <a:spcPct val="20000"/>
        </a:spcBef>
        <a:buFont typeface="Arial" pitchFamily="34" charset="0"/>
        <a:buChar char="»"/>
        <a:defRPr sz="1283" kern="1200">
          <a:solidFill>
            <a:schemeClr val="tx1"/>
          </a:solidFill>
          <a:latin typeface="+mn-lt"/>
          <a:ea typeface="+mn-ea"/>
          <a:cs typeface="+mn-cs"/>
        </a:defRPr>
      </a:lvl5pPr>
      <a:lvl6pPr marL="1612540" indent="-146595" algn="l" defTabSz="586378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6pPr>
      <a:lvl7pPr marL="1905729" indent="-146595" algn="l" defTabSz="586378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7pPr>
      <a:lvl8pPr marL="2198918" indent="-146595" algn="l" defTabSz="586378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8pPr>
      <a:lvl9pPr marL="2492107" indent="-146595" algn="l" defTabSz="586378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1pPr>
      <a:lvl2pPr marL="293189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2pPr>
      <a:lvl3pPr marL="586378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3pPr>
      <a:lvl4pPr marL="879567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4pPr>
      <a:lvl5pPr marL="1172756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5pPr>
      <a:lvl6pPr marL="1465945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6pPr>
      <a:lvl7pPr marL="1759134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7pPr>
      <a:lvl8pPr marL="2052323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8pPr>
      <a:lvl9pPr marL="2345512" algn="l" defTabSz="586378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96200" y="304800"/>
            <a:ext cx="1798590" cy="1241607"/>
          </a:xfrm>
          <a:custGeom>
            <a:avLst/>
            <a:gdLst/>
            <a:ahLst/>
            <a:cxnLst/>
            <a:rect l="l" t="t" r="r" b="b"/>
            <a:pathLst>
              <a:path w="2088253" h="1441568">
                <a:moveTo>
                  <a:pt x="0" y="0"/>
                </a:moveTo>
                <a:lnTo>
                  <a:pt x="2088254" y="0"/>
                </a:lnTo>
                <a:lnTo>
                  <a:pt x="2088254" y="1441568"/>
                </a:lnTo>
                <a:lnTo>
                  <a:pt x="0" y="1441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154"/>
          </a:p>
        </p:txBody>
      </p:sp>
      <p:sp>
        <p:nvSpPr>
          <p:cNvPr id="3" name="Freeform 3"/>
          <p:cNvSpPr/>
          <p:nvPr/>
        </p:nvSpPr>
        <p:spPr>
          <a:xfrm>
            <a:off x="2827620" y="5851158"/>
            <a:ext cx="4250760" cy="1070136"/>
          </a:xfrm>
          <a:custGeom>
            <a:avLst/>
            <a:gdLst/>
            <a:ahLst/>
            <a:cxnLst/>
            <a:rect l="l" t="t" r="r" b="b"/>
            <a:pathLst>
              <a:path w="5917459" h="1489731">
                <a:moveTo>
                  <a:pt x="0" y="0"/>
                </a:moveTo>
                <a:lnTo>
                  <a:pt x="5917459" y="0"/>
                </a:lnTo>
                <a:lnTo>
                  <a:pt x="5917459" y="1489730"/>
                </a:lnTo>
                <a:lnTo>
                  <a:pt x="0" y="148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1000"/>
            </a:blip>
            <a:stretch>
              <a:fillRect r="-33686" b="-266577"/>
            </a:stretch>
          </a:blipFill>
        </p:spPr>
        <p:txBody>
          <a:bodyPr/>
          <a:lstStyle/>
          <a:p>
            <a:endParaRPr lang="en-GB" sz="1154" dirty="0"/>
          </a:p>
        </p:txBody>
      </p:sp>
      <p:sp>
        <p:nvSpPr>
          <p:cNvPr id="4" name="TextBox 4"/>
          <p:cNvSpPr txBox="1"/>
          <p:nvPr/>
        </p:nvSpPr>
        <p:spPr>
          <a:xfrm>
            <a:off x="2211964" y="2301846"/>
            <a:ext cx="5473350" cy="318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4"/>
              </a:lnSpc>
            </a:pPr>
            <a:r>
              <a:rPr lang="en-US" sz="3200" dirty="0">
                <a:solidFill>
                  <a:srgbClr val="000000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  <a:cs typeface="Helvetica Now Bold"/>
                <a:sym typeface="Helvetica Now Bold"/>
              </a:rPr>
              <a:t>This certificate is awarded to: </a:t>
            </a:r>
          </a:p>
        </p:txBody>
      </p:sp>
      <p:sp>
        <p:nvSpPr>
          <p:cNvPr id="5" name="AutoShape 5"/>
          <p:cNvSpPr/>
          <p:nvPr/>
        </p:nvSpPr>
        <p:spPr>
          <a:xfrm>
            <a:off x="1818130" y="3282905"/>
            <a:ext cx="6324600" cy="0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 sz="1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7508" y="3963166"/>
            <a:ext cx="1419892" cy="29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4"/>
              </a:lnSpc>
            </a:pPr>
            <a:r>
              <a:rPr lang="en-US" sz="2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ow Bold"/>
                <a:sym typeface="Helvetica Now Bold"/>
              </a:rPr>
              <a:t>For: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1675335" y="4343400"/>
            <a:ext cx="6781800" cy="0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 sz="1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AutoShape 8"/>
          <p:cNvSpPr/>
          <p:nvPr/>
        </p:nvSpPr>
        <p:spPr>
          <a:xfrm flipV="1">
            <a:off x="2073604" y="5422805"/>
            <a:ext cx="1785860" cy="3055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 sz="1154"/>
          </a:p>
        </p:txBody>
      </p:sp>
      <p:sp>
        <p:nvSpPr>
          <p:cNvPr id="9" name="AutoShape 9"/>
          <p:cNvSpPr/>
          <p:nvPr/>
        </p:nvSpPr>
        <p:spPr>
          <a:xfrm>
            <a:off x="5433252" y="5425860"/>
            <a:ext cx="2491548" cy="0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GB" sz="1154"/>
          </a:p>
        </p:txBody>
      </p:sp>
      <p:sp>
        <p:nvSpPr>
          <p:cNvPr id="10" name="TextBox 10"/>
          <p:cNvSpPr txBox="1"/>
          <p:nvPr/>
        </p:nvSpPr>
        <p:spPr>
          <a:xfrm>
            <a:off x="2700038" y="5619960"/>
            <a:ext cx="576562" cy="181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36"/>
              </a:lnSpc>
            </a:pPr>
            <a:r>
              <a:rPr lang="en-US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ow Light"/>
                <a:sym typeface="Helvetica Now Light"/>
              </a:rPr>
              <a:t>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0" y="5604300"/>
            <a:ext cx="1183701" cy="181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36"/>
              </a:lnSpc>
            </a:pPr>
            <a:r>
              <a:rPr lang="en-US" sz="14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Helvetica Now Light"/>
                <a:sym typeface="Helvetica Now Light"/>
              </a:rPr>
              <a:t>Signature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19185F-B35B-6D77-B142-12752B8EF580}"/>
              </a:ext>
            </a:extLst>
          </p:cNvPr>
          <p:cNvGrpSpPr/>
          <p:nvPr/>
        </p:nvGrpSpPr>
        <p:grpSpPr>
          <a:xfrm>
            <a:off x="330626" y="575629"/>
            <a:ext cx="2033656" cy="1393862"/>
            <a:chOff x="178776" y="263955"/>
            <a:chExt cx="2033656" cy="1393862"/>
          </a:xfrm>
        </p:grpSpPr>
        <p:grpSp>
          <p:nvGrpSpPr>
            <p:cNvPr id="26" name="Group 2">
              <a:extLst>
                <a:ext uri="{FF2B5EF4-FFF2-40B4-BE49-F238E27FC236}">
                  <a16:creationId xmlns:a16="http://schemas.microsoft.com/office/drawing/2014/main" id="{1C1C0F27-EC47-3F63-EC35-EFDE11658DF5}"/>
                </a:ext>
              </a:extLst>
            </p:cNvPr>
            <p:cNvGrpSpPr/>
            <p:nvPr/>
          </p:nvGrpSpPr>
          <p:grpSpPr>
            <a:xfrm rot="456000">
              <a:off x="457445" y="263955"/>
              <a:ext cx="1083921" cy="1393862"/>
              <a:chOff x="0" y="0"/>
              <a:chExt cx="989738" cy="1272747"/>
            </a:xfrm>
            <a:solidFill>
              <a:srgbClr val="34713B"/>
            </a:solidFill>
          </p:grpSpPr>
          <p:sp>
            <p:nvSpPr>
              <p:cNvPr id="27" name="Freeform 3">
                <a:extLst>
                  <a:ext uri="{FF2B5EF4-FFF2-40B4-BE49-F238E27FC236}">
                    <a16:creationId xmlns:a16="http://schemas.microsoft.com/office/drawing/2014/main" id="{655CB864-5217-D9B1-7647-6D7DEFEE1A32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95294" y="0"/>
                    </a:moveTo>
                    <a:lnTo>
                      <a:pt x="894443" y="0"/>
                    </a:lnTo>
                    <a:cubicBezTo>
                      <a:pt x="919717" y="0"/>
                      <a:pt x="943955" y="10040"/>
                      <a:pt x="961826" y="27911"/>
                    </a:cubicBezTo>
                    <a:cubicBezTo>
                      <a:pt x="979698" y="45782"/>
                      <a:pt x="989738" y="70021"/>
                      <a:pt x="989738" y="95294"/>
                    </a:cubicBezTo>
                    <a:lnTo>
                      <a:pt x="989738" y="1177453"/>
                    </a:lnTo>
                    <a:cubicBezTo>
                      <a:pt x="989738" y="1230083"/>
                      <a:pt x="947073" y="1272747"/>
                      <a:pt x="894443" y="1272747"/>
                    </a:cubicBezTo>
                    <a:lnTo>
                      <a:pt x="95294" y="1272747"/>
                    </a:lnTo>
                    <a:cubicBezTo>
                      <a:pt x="70021" y="1272747"/>
                      <a:pt x="45782" y="1262707"/>
                      <a:pt x="27911" y="1244836"/>
                    </a:cubicBezTo>
                    <a:cubicBezTo>
                      <a:pt x="10040" y="1226965"/>
                      <a:pt x="0" y="1202727"/>
                      <a:pt x="0" y="1177453"/>
                    </a:cubicBezTo>
                    <a:lnTo>
                      <a:pt x="0" y="95294"/>
                    </a:lnTo>
                    <a:cubicBezTo>
                      <a:pt x="0" y="70021"/>
                      <a:pt x="10040" y="45782"/>
                      <a:pt x="27911" y="27911"/>
                    </a:cubicBezTo>
                    <a:cubicBezTo>
                      <a:pt x="45782" y="10040"/>
                      <a:pt x="70021" y="0"/>
                      <a:pt x="95294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4">
                <a:extLst>
                  <a:ext uri="{FF2B5EF4-FFF2-40B4-BE49-F238E27FC236}">
                    <a16:creationId xmlns:a16="http://schemas.microsoft.com/office/drawing/2014/main" id="{191EBEFD-4976-8F8B-1472-903F7E3841A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FEC918-A162-0853-BAA2-B9C5E77929AD}"/>
                </a:ext>
              </a:extLst>
            </p:cNvPr>
            <p:cNvSpPr txBox="1"/>
            <p:nvPr/>
          </p:nvSpPr>
          <p:spPr>
            <a:xfrm>
              <a:off x="178776" y="1256459"/>
              <a:ext cx="15221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chemeClr val="bg1"/>
                  </a:solidFill>
                  <a:latin typeface="Source Sans Pro SemiBold" panose="020B0603030403020204" pitchFamily="34" charset="0"/>
                  <a:ea typeface="Source Sans Pro SemiBold" panose="020B0603030403020204" pitchFamily="34" charset="0"/>
                </a:rPr>
                <a:t>Super taster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7D16C38-D3DF-0FB3-CD80-D4CBF83BB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19" b="18358"/>
            <a:stretch>
              <a:fillRect/>
            </a:stretch>
          </p:blipFill>
          <p:spPr>
            <a:xfrm>
              <a:off x="553025" y="397322"/>
              <a:ext cx="1659407" cy="9462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C9426B-2DFD-4E7D-B6B8-E4D9C16BC7A3}">
  <ds:schemaRefs>
    <ds:schemaRef ds:uri="e23bd75c-2c0f-42ec-881a-8c8145746009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1f56eadb-4c92-4b7e-b07a-a54cec0eff51"/>
    <ds:schemaRef ds:uri="http://schemas.microsoft.com/office/2006/metadata/properties"/>
    <ds:schemaRef ds:uri="4c7d02dd-d8f6-4ac9-bd74-b11e6dbbf829"/>
  </ds:schemaRefs>
</ds:datastoreItem>
</file>

<file path=customXml/itemProps2.xml><?xml version="1.0" encoding="utf-8"?>
<ds:datastoreItem xmlns:ds="http://schemas.openxmlformats.org/officeDocument/2006/customXml" ds:itemID="{D1386572-A772-4B47-B834-D790B61711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94D610-1855-4B9F-821D-F9B898223B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7d02dd-d8f6-4ac9-bd74-b11e6dbbf829"/>
    <ds:schemaRef ds:uri="e23bd75c-2c0f-42ec-881a-8c81457460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</Words>
  <Application>Microsoft Office PowerPoint</Application>
  <PresentationFormat>A4 Paper (210x297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Source Sans Pro SemiBold</vt:lpstr>
      <vt:lpstr>Arial</vt:lpstr>
      <vt:lpstr>Source Sans Pro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FFL certificate</dc:title>
  <dc:creator>Orla Condon</dc:creator>
  <cp:lastModifiedBy>Claire Theobald</cp:lastModifiedBy>
  <cp:revision>9</cp:revision>
  <dcterms:created xsi:type="dcterms:W3CDTF">2006-08-16T00:00:00Z</dcterms:created>
  <dcterms:modified xsi:type="dcterms:W3CDTF">2026-07-26T11:08:13Z</dcterms:modified>
  <dc:identifier>DAG_J6K5z9Y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  <property fmtid="{D5CDD505-2E9C-101B-9397-08002B2CF9AE}" pid="4" name="Order">
    <vt:r8>759600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