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9" r:id="rId6"/>
    <p:sldId id="263" r:id="rId7"/>
    <p:sldId id="262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6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65" d="100"/>
          <a:sy n="65" d="100"/>
        </p:scale>
        <p:origin x="-126" y="-4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g"/><Relationship Id="rId11" Type="http://schemas.openxmlformats.org/officeDocument/2006/relationships/image" Target="../media/image16.jpg"/><Relationship Id="rId5" Type="http://schemas.openxmlformats.org/officeDocument/2006/relationships/image" Target="../media/image10.jpg"/><Relationship Id="rId10" Type="http://schemas.openxmlformats.org/officeDocument/2006/relationships/image" Target="../media/image15.jpg"/><Relationship Id="rId4" Type="http://schemas.openxmlformats.org/officeDocument/2006/relationships/image" Target="../media/image9.jpg"/><Relationship Id="rId9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Flour foods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200" dirty="0"/>
              <a:t>Flour can make lots of </a:t>
            </a:r>
            <a:r>
              <a:rPr lang="en-GB" sz="3200" dirty="0" smtClean="0"/>
              <a:t>food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464258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What </a:t>
            </a:r>
            <a:r>
              <a:rPr lang="en-GB" sz="2800" dirty="0" smtClean="0"/>
              <a:t>food </a:t>
            </a:r>
            <a:r>
              <a:rPr lang="en-GB" sz="2800" dirty="0"/>
              <a:t>made from flour can you name?</a:t>
            </a:r>
          </a:p>
        </p:txBody>
      </p:sp>
      <p:pic>
        <p:nvPicPr>
          <p:cNvPr id="4" name="Content Placeholder 5" descr="10 KneedingBread.jpg"/>
          <p:cNvPicPr>
            <a:picLocks noChangeAspect="1"/>
          </p:cNvPicPr>
          <p:nvPr/>
        </p:nvPicPr>
        <p:blipFill rotWithShape="1">
          <a:blip r:embed="rId2" cstate="print"/>
          <a:srcRect l="27722"/>
          <a:stretch/>
        </p:blipFill>
        <p:spPr>
          <a:xfrm>
            <a:off x="7795004" y="2283798"/>
            <a:ext cx="3948116" cy="3641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138" y="3274141"/>
            <a:ext cx="3245453" cy="324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Made from flour?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50465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Each time you see an image, say </a:t>
            </a:r>
            <a:r>
              <a:rPr lang="en-GB" sz="2800" dirty="0" smtClean="0"/>
              <a:t>‘</a:t>
            </a:r>
            <a:r>
              <a:rPr lang="en-GB" sz="2800" b="1" dirty="0" smtClean="0"/>
              <a:t>yes’</a:t>
            </a:r>
            <a:r>
              <a:rPr lang="en-GB" sz="2800" dirty="0" smtClean="0"/>
              <a:t> </a:t>
            </a:r>
            <a:r>
              <a:rPr lang="en-GB" sz="2800" dirty="0"/>
              <a:t>if it is made with flour and </a:t>
            </a:r>
            <a:r>
              <a:rPr lang="en-GB" sz="2800" dirty="0" smtClean="0"/>
              <a:t>‘</a:t>
            </a:r>
            <a:r>
              <a:rPr lang="en-GB" sz="2800" b="1" dirty="0" smtClean="0"/>
              <a:t>no’</a:t>
            </a:r>
            <a:r>
              <a:rPr lang="en-GB" sz="2800" dirty="0" smtClean="0"/>
              <a:t> </a:t>
            </a:r>
            <a:r>
              <a:rPr lang="en-GB" sz="2800" dirty="0"/>
              <a:t>if it is not!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997" y="3888231"/>
            <a:ext cx="2026204" cy="13563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437" y="2132043"/>
            <a:ext cx="1779909" cy="11848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72" b="4805"/>
          <a:stretch/>
        </p:blipFill>
        <p:spPr>
          <a:xfrm>
            <a:off x="7550604" y="3727146"/>
            <a:ext cx="1297574" cy="13321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69" y="5064951"/>
            <a:ext cx="1411481" cy="12025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15"/>
          <a:stretch/>
        </p:blipFill>
        <p:spPr>
          <a:xfrm>
            <a:off x="10482559" y="4917481"/>
            <a:ext cx="1359693" cy="126838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303" y="5324862"/>
            <a:ext cx="1414657" cy="9426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7" t="9297" r="9214" b="10018"/>
          <a:stretch/>
        </p:blipFill>
        <p:spPr>
          <a:xfrm>
            <a:off x="10156478" y="2492987"/>
            <a:ext cx="1488541" cy="97113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1" t="8078" r="5370" b="5406"/>
          <a:stretch/>
        </p:blipFill>
        <p:spPr>
          <a:xfrm>
            <a:off x="6504593" y="5285272"/>
            <a:ext cx="1200012" cy="9235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0" t="12054" r="12991" b="11443"/>
          <a:stretch/>
        </p:blipFill>
        <p:spPr>
          <a:xfrm>
            <a:off x="9255600" y="3836095"/>
            <a:ext cx="1486567" cy="10506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960" y="3888231"/>
            <a:ext cx="1290307" cy="100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4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200" dirty="0"/>
              <a:t>What is this?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/>
              <a:t>Bread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698" y="1563798"/>
            <a:ext cx="5206126" cy="3485092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059474" y="5254240"/>
            <a:ext cx="7590090" cy="7178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r>
              <a:rPr lang="en-GB" sz="28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it made with flour?</a:t>
            </a:r>
            <a:endParaRPr lang="en-GB" sz="2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75703" y="5075182"/>
            <a:ext cx="333696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1905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YES!</a:t>
            </a:r>
            <a:endParaRPr lang="en-US" sz="6600" b="1" cap="none" spc="0" dirty="0">
              <a:ln w="1905">
                <a:solidFill>
                  <a:srgbClr val="7030A0"/>
                </a:solidFill>
              </a:ln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4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200" dirty="0"/>
              <a:t>What is this?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Pancakes</a:t>
            </a:r>
            <a:endParaRPr lang="en-US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59474" y="5254240"/>
            <a:ext cx="7590090" cy="7178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r>
              <a:rPr lang="en-GB" sz="28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they made with flour?</a:t>
            </a:r>
            <a:endParaRPr lang="en-GB" sz="2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49"/>
          <a:stretch/>
        </p:blipFill>
        <p:spPr>
          <a:xfrm>
            <a:off x="3793871" y="1822389"/>
            <a:ext cx="6456257" cy="343185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75703" y="5075182"/>
            <a:ext cx="333696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1905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YES!</a:t>
            </a:r>
            <a:endParaRPr lang="en-US" sz="6600" b="1" cap="none" spc="0" dirty="0">
              <a:ln w="1905">
                <a:solidFill>
                  <a:srgbClr val="7030A0"/>
                </a:solidFill>
              </a:ln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84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200" dirty="0"/>
              <a:t>What is this?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Yogurt</a:t>
            </a:r>
            <a:endParaRPr lang="en-US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59474" y="5254240"/>
            <a:ext cx="7590090" cy="7178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r>
              <a:rPr lang="en-GB" sz="28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it made with flour?</a:t>
            </a:r>
            <a:endParaRPr lang="en-GB" sz="2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72" b="4805"/>
          <a:stretch/>
        </p:blipFill>
        <p:spPr>
          <a:xfrm>
            <a:off x="4854519" y="1351890"/>
            <a:ext cx="4150655" cy="426127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75703" y="5075182"/>
            <a:ext cx="333696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1905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NO!</a:t>
            </a:r>
            <a:endParaRPr lang="en-US" sz="6600" b="1" cap="none" spc="0" dirty="0">
              <a:ln w="1905">
                <a:solidFill>
                  <a:srgbClr val="7030A0"/>
                </a:solidFill>
              </a:ln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09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200" dirty="0"/>
              <a:t>What is this?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A cake</a:t>
            </a:r>
            <a:endParaRPr lang="en-US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59474" y="5254240"/>
            <a:ext cx="7590090" cy="7178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r>
              <a:rPr lang="en-GB" sz="28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it made with flour?</a:t>
            </a:r>
            <a:endParaRPr lang="en-GB" sz="2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15"/>
          <a:stretch/>
        </p:blipFill>
        <p:spPr>
          <a:xfrm>
            <a:off x="4675653" y="1084188"/>
            <a:ext cx="4380143" cy="408599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75703" y="5075182"/>
            <a:ext cx="333696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1905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YES!</a:t>
            </a:r>
            <a:endParaRPr lang="en-US" sz="6600" b="1" cap="none" spc="0" dirty="0">
              <a:ln w="1905">
                <a:solidFill>
                  <a:srgbClr val="7030A0"/>
                </a:solidFill>
              </a:ln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58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200" dirty="0"/>
              <a:t>What is this?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Pasta</a:t>
            </a:r>
            <a:endParaRPr lang="en-US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59474" y="5254240"/>
            <a:ext cx="7590090" cy="7178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r>
              <a:rPr lang="en-GB" sz="28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it made with flour?</a:t>
            </a:r>
            <a:endParaRPr lang="en-GB" sz="2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284" y="1434914"/>
            <a:ext cx="5314007" cy="354093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75703" y="5075182"/>
            <a:ext cx="333696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1905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YES!</a:t>
            </a:r>
            <a:endParaRPr lang="en-US" sz="6600" b="1" cap="none" spc="0" dirty="0">
              <a:ln w="1905">
                <a:solidFill>
                  <a:srgbClr val="7030A0"/>
                </a:solidFill>
              </a:ln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69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200" dirty="0"/>
              <a:t>What is this?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Mashed potato</a:t>
            </a:r>
            <a:endParaRPr lang="en-US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59474" y="5254240"/>
            <a:ext cx="7590090" cy="7178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r>
              <a:rPr lang="en-GB" sz="28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it made with flour?</a:t>
            </a:r>
            <a:endParaRPr lang="en-GB" sz="2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7" t="9297" r="9214" b="10018"/>
          <a:stretch/>
        </p:blipFill>
        <p:spPr>
          <a:xfrm>
            <a:off x="4382570" y="1372699"/>
            <a:ext cx="5675120" cy="370248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75703" y="5075182"/>
            <a:ext cx="333696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1905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No!</a:t>
            </a:r>
            <a:endParaRPr lang="en-US" sz="6600" b="1" cap="none" spc="0" dirty="0">
              <a:ln w="1905">
                <a:solidFill>
                  <a:srgbClr val="7030A0"/>
                </a:solidFill>
              </a:ln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2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200" dirty="0"/>
              <a:t>What is this?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A scone</a:t>
            </a:r>
            <a:endParaRPr lang="en-US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59474" y="5254240"/>
            <a:ext cx="7590090" cy="7178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r>
              <a:rPr lang="en-GB" sz="28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it made with flour?</a:t>
            </a:r>
            <a:endParaRPr lang="en-GB" sz="2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1" t="8078" r="5370" b="5406"/>
          <a:stretch/>
        </p:blipFill>
        <p:spPr>
          <a:xfrm>
            <a:off x="4854519" y="1104345"/>
            <a:ext cx="5159636" cy="397083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75703" y="5075182"/>
            <a:ext cx="333696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1905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YES!</a:t>
            </a:r>
            <a:endParaRPr lang="en-US" sz="6600" b="1" cap="none" spc="0" dirty="0">
              <a:ln w="1905">
                <a:solidFill>
                  <a:srgbClr val="7030A0"/>
                </a:solidFill>
              </a:ln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2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200" dirty="0"/>
              <a:t>What is this?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A fish finger</a:t>
            </a:r>
            <a:endParaRPr lang="en-US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59474" y="5254240"/>
            <a:ext cx="7590090" cy="7178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r>
              <a:rPr lang="en-GB" sz="28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it made with flour?</a:t>
            </a:r>
            <a:endParaRPr lang="en-GB" sz="2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0" t="12054" r="12991" b="11443"/>
          <a:stretch/>
        </p:blipFill>
        <p:spPr>
          <a:xfrm>
            <a:off x="3821323" y="1787726"/>
            <a:ext cx="5116199" cy="3615962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8526483" y="3206338"/>
            <a:ext cx="3304756" cy="2906754"/>
          </a:xfrm>
          <a:prstGeom prst="wedgeRoundRectCallout">
            <a:avLst>
              <a:gd name="adj1" fmla="val -72195"/>
              <a:gd name="adj2" fmla="val 19354"/>
              <a:gd name="adj3" fmla="val 16667"/>
            </a:avLst>
          </a:prstGeom>
          <a:solidFill>
            <a:srgbClr val="7030A0"/>
          </a:solidFill>
          <a:ln>
            <a:solidFill>
              <a:srgbClr val="3397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Yes!  Did you know that to make a fish finger, you dip fish in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flour,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beaten egg and then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bread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crumbs?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75703" y="5075182"/>
            <a:ext cx="333696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1905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YES!</a:t>
            </a:r>
            <a:endParaRPr lang="en-US" sz="6600" b="1" cap="none" spc="0" dirty="0">
              <a:ln w="1905">
                <a:solidFill>
                  <a:srgbClr val="7030A0"/>
                </a:solidFill>
              </a:ln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2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8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200" dirty="0"/>
              <a:t>What is this?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Cheese</a:t>
            </a:r>
            <a:endParaRPr lang="en-US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59474" y="5254240"/>
            <a:ext cx="7590090" cy="7178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r>
              <a:rPr lang="en-GB" sz="28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it made with flour?</a:t>
            </a:r>
            <a:endParaRPr lang="en-GB" sz="2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212" y="1025364"/>
            <a:ext cx="5355220" cy="419178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75703" y="5075182"/>
            <a:ext cx="333696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1905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NO!</a:t>
            </a:r>
            <a:endParaRPr lang="en-US" sz="6600" b="1" cap="none" spc="0" dirty="0">
              <a:ln w="1905">
                <a:solidFill>
                  <a:srgbClr val="7030A0"/>
                </a:solidFill>
              </a:ln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2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200" dirty="0"/>
              <a:t>What is this?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A crumpet</a:t>
            </a:r>
            <a:endParaRPr lang="en-US" sz="2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59474" y="5254240"/>
            <a:ext cx="7590090" cy="7178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r>
              <a:rPr lang="en-GB" sz="28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it made with flour?</a:t>
            </a:r>
            <a:endParaRPr lang="en-GB" sz="2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299" y="1100312"/>
            <a:ext cx="4761430" cy="405663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75703" y="5075182"/>
            <a:ext cx="333696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1905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YES!</a:t>
            </a:r>
            <a:endParaRPr lang="en-US" sz="6600" b="1" cap="none" spc="0" dirty="0">
              <a:ln w="1905">
                <a:solidFill>
                  <a:srgbClr val="7030A0"/>
                </a:solidFill>
              </a:ln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15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216</Words>
  <Application>Microsoft Office PowerPoint</Application>
  <PresentationFormat>Custom</PresentationFormat>
  <Paragraphs>48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Office Theme</vt:lpstr>
      <vt:lpstr>Custom Design</vt:lpstr>
      <vt:lpstr>1_Custom Design</vt:lpstr>
      <vt:lpstr>3_Custom Design</vt:lpstr>
      <vt:lpstr>Flour foods</vt:lpstr>
      <vt:lpstr>Flour can make lots of food</vt:lpstr>
      <vt:lpstr>Made from flour?</vt:lpstr>
      <vt:lpstr>What is this?</vt:lpstr>
      <vt:lpstr>What is this?</vt:lpstr>
      <vt:lpstr>What is this?</vt:lpstr>
      <vt:lpstr>What is this?</vt:lpstr>
      <vt:lpstr>What is this?</vt:lpstr>
      <vt:lpstr>What is this?</vt:lpstr>
      <vt:lpstr>What is this?</vt:lpstr>
      <vt:lpstr>What is this?</vt:lpstr>
      <vt:lpstr>What is this?</vt:lpstr>
      <vt:lpstr>What is this?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Roy Ballam</cp:lastModifiedBy>
  <cp:revision>25</cp:revision>
  <dcterms:created xsi:type="dcterms:W3CDTF">2018-10-10T09:22:08Z</dcterms:created>
  <dcterms:modified xsi:type="dcterms:W3CDTF">2018-12-13T09:58:15Z</dcterms:modified>
</cp:coreProperties>
</file>