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  <p:sldMasterId id="2147483657" r:id="rId5"/>
    <p:sldMasterId id="2147483667" r:id="rId6"/>
  </p:sldMasterIdLst>
  <p:notesMasterIdLst>
    <p:notesMasterId r:id="rId28"/>
  </p:notesMasterIdLst>
  <p:sldIdLst>
    <p:sldId id="328" r:id="rId7"/>
    <p:sldId id="283" r:id="rId8"/>
    <p:sldId id="259" r:id="rId9"/>
    <p:sldId id="326" r:id="rId10"/>
    <p:sldId id="325" r:id="rId11"/>
    <p:sldId id="327" r:id="rId12"/>
    <p:sldId id="298" r:id="rId13"/>
    <p:sldId id="297" r:id="rId14"/>
    <p:sldId id="312" r:id="rId15"/>
    <p:sldId id="313" r:id="rId16"/>
    <p:sldId id="311" r:id="rId17"/>
    <p:sldId id="314" r:id="rId18"/>
    <p:sldId id="315" r:id="rId19"/>
    <p:sldId id="319" r:id="rId20"/>
    <p:sldId id="320" r:id="rId21"/>
    <p:sldId id="324" r:id="rId22"/>
    <p:sldId id="321" r:id="rId23"/>
    <p:sldId id="322" r:id="rId24"/>
    <p:sldId id="323" r:id="rId25"/>
    <p:sldId id="310" r:id="rId26"/>
    <p:sldId id="329" r:id="rId27"/>
  </p:sldIdLst>
  <p:sldSz cx="18288000" cy="10287000"/>
  <p:notesSz cx="6858000" cy="9144000"/>
  <p:embeddedFontLst>
    <p:embeddedFont>
      <p:font typeface="Source Sans Pro" panose="020B0503030403020204" pitchFamily="34" charset="0"/>
      <p:regular r:id="rId29"/>
      <p:bold r:id="rId30"/>
      <p:italic r:id="rId31"/>
      <p:boldItalic r:id="rId32"/>
    </p:embeddedFont>
    <p:embeddedFont>
      <p:font typeface="Source Sans Pro Light" panose="020B0403030403020204" pitchFamily="34" charset="0"/>
      <p:regular r:id="rId33"/>
      <p:italic r:id="rId34"/>
    </p:embeddedFont>
    <p:embeddedFont>
      <p:font typeface="Source Sans Pro SemiBold" panose="020B0603030403020204" pitchFamily="34" charset="0"/>
      <p:bold r:id="rId35"/>
      <p:boldItalic r:id="rId36"/>
    </p:embeddedFont>
    <p:embeddedFont>
      <p:font typeface="Source Sans Pro Semi-Bold" panose="020B0604020202020204" charset="0"/>
      <p:regular r:id="rId3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re Slides" id="{C30045EF-6F57-4A0C-B3E0-7EA64EA0F0A4}">
          <p14:sldIdLst>
            <p14:sldId id="328"/>
            <p14:sldId id="283"/>
            <p14:sldId id="259"/>
            <p14:sldId id="326"/>
            <p14:sldId id="325"/>
            <p14:sldId id="327"/>
            <p14:sldId id="298"/>
            <p14:sldId id="297"/>
            <p14:sldId id="312"/>
            <p14:sldId id="313"/>
            <p14:sldId id="311"/>
            <p14:sldId id="314"/>
            <p14:sldId id="315"/>
            <p14:sldId id="319"/>
            <p14:sldId id="320"/>
            <p14:sldId id="324"/>
            <p14:sldId id="321"/>
            <p14:sldId id="322"/>
            <p14:sldId id="323"/>
            <p14:sldId id="310"/>
            <p14:sldId id="32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177616F-F9AE-CD03-A4D6-7E57B4094898}" name="Rachel Cheng" initials="RC" userId="S::r.cheng@nutrition.org.uk::dec850aa-0996-47e5-9536-52bac4f5fc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71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305842F-FD84-4A5A-8898-C33265E0839A}" v="93" dt="2026-05-13T12:54:42.17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viewProps" Target="viewProps.xml"/><Relationship Id="rId21" Type="http://schemas.openxmlformats.org/officeDocument/2006/relationships/slide" Target="slides/slide15.xml"/><Relationship Id="rId34" Type="http://schemas.openxmlformats.org/officeDocument/2006/relationships/font" Target="fonts/font6.fntdata"/><Relationship Id="rId42" Type="http://schemas.microsoft.com/office/2016/11/relationships/changesInfo" Target="changesInfos/changesInfo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1.fntdata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font" Target="fonts/font4.fntdata"/><Relationship Id="rId37" Type="http://schemas.openxmlformats.org/officeDocument/2006/relationships/font" Target="fonts/font9.fntdata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8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font" Target="fonts/font3.fntdata"/><Relationship Id="rId44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font" Target="fonts/font2.fntdata"/><Relationship Id="rId35" Type="http://schemas.openxmlformats.org/officeDocument/2006/relationships/font" Target="fonts/font7.fntdata"/><Relationship Id="rId43" Type="http://schemas.microsoft.com/office/2015/10/relationships/revisionInfo" Target="revisionInfo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font" Target="fonts/font5.fntdata"/><Relationship Id="rId38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williamevans@hotmail.com" userId="S::urn:spo:guest#davidwilliamevans@hotmail.com::" providerId="AD" clId="Web-{015B1261-3744-3A1D-11E7-DBE8137F5AE4}"/>
    <pc:docChg chg="addSld delSld modSld sldOrd modSection">
      <pc:chgData name="davidwilliamevans@hotmail.com" userId="S::urn:spo:guest#davidwilliamevans@hotmail.com::" providerId="AD" clId="Web-{015B1261-3744-3A1D-11E7-DBE8137F5AE4}" dt="2026-04-13T15:34:51.614" v="106"/>
      <pc:docMkLst>
        <pc:docMk/>
      </pc:docMkLst>
      <pc:sldChg chg="modSp add">
        <pc:chgData name="davidwilliamevans@hotmail.com" userId="S::urn:spo:guest#davidwilliamevans@hotmail.com::" providerId="AD" clId="Web-{015B1261-3744-3A1D-11E7-DBE8137F5AE4}" dt="2026-04-13T15:33:25.581" v="83"/>
        <pc:sldMkLst>
          <pc:docMk/>
          <pc:sldMk cId="1740713487" sldId="259"/>
        </pc:sldMkLst>
        <pc:spChg chg="mod">
          <ac:chgData name="davidwilliamevans@hotmail.com" userId="S::urn:spo:guest#davidwilliamevans@hotmail.com::" providerId="AD" clId="Web-{015B1261-3744-3A1D-11E7-DBE8137F5AE4}" dt="2026-04-13T15:32:03.001" v="59"/>
          <ac:spMkLst>
            <pc:docMk/>
            <pc:sldMk cId="1740713487" sldId="259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3:23.784" v="82"/>
          <ac:spMkLst>
            <pc:docMk/>
            <pc:sldMk cId="1740713487" sldId="259"/>
            <ac:spMk id="8" creationId="{00000000-0000-0000-0000-000000000000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3:25.581" v="83"/>
          <ac:spMkLst>
            <pc:docMk/>
            <pc:sldMk cId="1740713487" sldId="259"/>
            <ac:spMk id="10" creationId="{00000000-0000-0000-0000-000000000000}"/>
          </ac:spMkLst>
        </pc:spChg>
      </pc:sldChg>
      <pc:sldChg chg="modSp add">
        <pc:chgData name="davidwilliamevans@hotmail.com" userId="S::urn:spo:guest#davidwilliamevans@hotmail.com::" providerId="AD" clId="Web-{015B1261-3744-3A1D-11E7-DBE8137F5AE4}" dt="2026-04-13T15:33:18.097" v="81"/>
        <pc:sldMkLst>
          <pc:docMk/>
          <pc:sldMk cId="2691122863" sldId="283"/>
        </pc:sldMkLst>
        <pc:spChg chg="mod">
          <ac:chgData name="davidwilliamevans@hotmail.com" userId="S::urn:spo:guest#davidwilliamevans@hotmail.com::" providerId="AD" clId="Web-{015B1261-3744-3A1D-11E7-DBE8137F5AE4}" dt="2026-04-13T15:32:01.110" v="58" actId="20577"/>
          <ac:spMkLst>
            <pc:docMk/>
            <pc:sldMk cId="2691122863" sldId="283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3:09.362" v="78" actId="20577"/>
          <ac:spMkLst>
            <pc:docMk/>
            <pc:sldMk cId="2691122863" sldId="283"/>
            <ac:spMk id="8" creationId="{00000000-0000-0000-0000-000000000000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3:16.456" v="80"/>
          <ac:spMkLst>
            <pc:docMk/>
            <pc:sldMk cId="2691122863" sldId="283"/>
            <ac:spMk id="9" creationId="{00000000-0000-0000-0000-000000000000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3:15.206" v="79"/>
          <ac:spMkLst>
            <pc:docMk/>
            <pc:sldMk cId="2691122863" sldId="283"/>
            <ac:spMk id="10" creationId="{00000000-0000-0000-0000-000000000000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3:18.097" v="81"/>
          <ac:spMkLst>
            <pc:docMk/>
            <pc:sldMk cId="2691122863" sldId="283"/>
            <ac:spMk id="11" creationId="{00000000-0000-0000-0000-000000000000}"/>
          </ac:spMkLst>
        </pc:spChg>
      </pc:sldChg>
      <pc:sldChg chg="modSp add ord">
        <pc:chgData name="davidwilliamevans@hotmail.com" userId="S::urn:spo:guest#davidwilliamevans@hotmail.com::" providerId="AD" clId="Web-{015B1261-3744-3A1D-11E7-DBE8137F5AE4}" dt="2026-04-13T15:33:50.894" v="89"/>
        <pc:sldMkLst>
          <pc:docMk/>
          <pc:sldMk cId="1161811938" sldId="297"/>
        </pc:sldMkLst>
        <pc:spChg chg="mod">
          <ac:chgData name="davidwilliamevans@hotmail.com" userId="S::urn:spo:guest#davidwilliamevans@hotmail.com::" providerId="AD" clId="Web-{015B1261-3744-3A1D-11E7-DBE8137F5AE4}" dt="2026-04-13T15:32:19.517" v="64"/>
          <ac:spMkLst>
            <pc:docMk/>
            <pc:sldMk cId="1161811938" sldId="297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3:50.894" v="89"/>
          <ac:spMkLst>
            <pc:docMk/>
            <pc:sldMk cId="1161811938" sldId="297"/>
            <ac:spMk id="10" creationId="{DC00C096-C004-4D0E-97D9-209309331FE1}"/>
          </ac:spMkLst>
        </pc:spChg>
      </pc:sldChg>
      <pc:sldChg chg="modSp add">
        <pc:chgData name="davidwilliamevans@hotmail.com" userId="S::urn:spo:guest#davidwilliamevans@hotmail.com::" providerId="AD" clId="Web-{015B1261-3744-3A1D-11E7-DBE8137F5AE4}" dt="2026-04-13T15:33:46.050" v="87"/>
        <pc:sldMkLst>
          <pc:docMk/>
          <pc:sldMk cId="597945013" sldId="298"/>
        </pc:sldMkLst>
        <pc:spChg chg="mod">
          <ac:chgData name="davidwilliamevans@hotmail.com" userId="S::urn:spo:guest#davidwilliamevans@hotmail.com::" providerId="AD" clId="Web-{015B1261-3744-3A1D-11E7-DBE8137F5AE4}" dt="2026-04-13T15:32:15.892" v="63"/>
          <ac:spMkLst>
            <pc:docMk/>
            <pc:sldMk cId="597945013" sldId="298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3:44.285" v="86"/>
          <ac:spMkLst>
            <pc:docMk/>
            <pc:sldMk cId="597945013" sldId="298"/>
            <ac:spMk id="10" creationId="{DB429D59-D1C6-4110-BCA6-F8C24B673133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3:46.050" v="87"/>
          <ac:spMkLst>
            <pc:docMk/>
            <pc:sldMk cId="597945013" sldId="298"/>
            <ac:spMk id="11" creationId="{25DA01F8-D393-46FD-BE38-A3BDF90E91CD}"/>
          </ac:spMkLst>
        </pc:spChg>
      </pc:sldChg>
      <pc:sldChg chg="modSp add ord">
        <pc:chgData name="davidwilliamevans@hotmail.com" userId="S::urn:spo:guest#davidwilliamevans@hotmail.com::" providerId="AD" clId="Web-{015B1261-3744-3A1D-11E7-DBE8137F5AE4}" dt="2026-04-13T15:32:54.549" v="77"/>
        <pc:sldMkLst>
          <pc:docMk/>
          <pc:sldMk cId="2637379640" sldId="310"/>
        </pc:sldMkLst>
        <pc:spChg chg="mod">
          <ac:chgData name="davidwilliamevans@hotmail.com" userId="S::urn:spo:guest#davidwilliamevans@hotmail.com::" providerId="AD" clId="Web-{015B1261-3744-3A1D-11E7-DBE8137F5AE4}" dt="2026-04-13T15:32:54.549" v="77"/>
          <ac:spMkLst>
            <pc:docMk/>
            <pc:sldMk cId="2637379640" sldId="310"/>
            <ac:spMk id="2" creationId="{A0401622-359A-4337-9C52-B55F4951F2C1}"/>
          </ac:spMkLst>
        </pc:spChg>
      </pc:sldChg>
      <pc:sldChg chg="modSp add">
        <pc:chgData name="davidwilliamevans@hotmail.com" userId="S::urn:spo:guest#davidwilliamevans@hotmail.com::" providerId="AD" clId="Web-{015B1261-3744-3A1D-11E7-DBE8137F5AE4}" dt="2026-04-13T15:34:04.551" v="93"/>
        <pc:sldMkLst>
          <pc:docMk/>
          <pc:sldMk cId="3438329806" sldId="311"/>
        </pc:sldMkLst>
        <pc:spChg chg="mod">
          <ac:chgData name="davidwilliamevans@hotmail.com" userId="S::urn:spo:guest#davidwilliamevans@hotmail.com::" providerId="AD" clId="Web-{015B1261-3744-3A1D-11E7-DBE8137F5AE4}" dt="2026-04-13T15:32:28.846" v="67"/>
          <ac:spMkLst>
            <pc:docMk/>
            <pc:sldMk cId="3438329806" sldId="311"/>
            <ac:spMk id="2" creationId="{0F0B964C-2EEB-4FDB-BD1B-D9FFF325A056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4:04.551" v="93"/>
          <ac:spMkLst>
            <pc:docMk/>
            <pc:sldMk cId="3438329806" sldId="311"/>
            <ac:spMk id="11" creationId="{CB4BEE22-5D81-4D20-93F1-BB5B54EFE778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4:03.176" v="92"/>
          <ac:spMkLst>
            <pc:docMk/>
            <pc:sldMk cId="3438329806" sldId="311"/>
            <ac:spMk id="12" creationId="{432E48B1-3846-4106-8B7D-8768EE80CD18}"/>
          </ac:spMkLst>
        </pc:spChg>
      </pc:sldChg>
      <pc:sldChg chg="modSp add">
        <pc:chgData name="davidwilliamevans@hotmail.com" userId="S::urn:spo:guest#davidwilliamevans@hotmail.com::" providerId="AD" clId="Web-{015B1261-3744-3A1D-11E7-DBE8137F5AE4}" dt="2026-04-13T15:33:55.879" v="90"/>
        <pc:sldMkLst>
          <pc:docMk/>
          <pc:sldMk cId="1782109137" sldId="312"/>
        </pc:sldMkLst>
        <pc:spChg chg="mod">
          <ac:chgData name="davidwilliamevans@hotmail.com" userId="S::urn:spo:guest#davidwilliamevans@hotmail.com::" providerId="AD" clId="Web-{015B1261-3744-3A1D-11E7-DBE8137F5AE4}" dt="2026-04-13T15:32:23.064" v="65"/>
          <ac:spMkLst>
            <pc:docMk/>
            <pc:sldMk cId="1782109137" sldId="312"/>
            <ac:spMk id="2" creationId="{E443AF0B-D5D1-432A-8634-58B3B8F1DA20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3:55.879" v="90"/>
          <ac:spMkLst>
            <pc:docMk/>
            <pc:sldMk cId="1782109137" sldId="312"/>
            <ac:spMk id="8" creationId="{CBB7C6FC-7DE6-4261-87C3-0C39D08CAADC}"/>
          </ac:spMkLst>
        </pc:spChg>
      </pc:sldChg>
      <pc:sldChg chg="modSp add">
        <pc:chgData name="davidwilliamevans@hotmail.com" userId="S::urn:spo:guest#davidwilliamevans@hotmail.com::" providerId="AD" clId="Web-{015B1261-3744-3A1D-11E7-DBE8137F5AE4}" dt="2026-04-13T15:33:59.582" v="91"/>
        <pc:sldMkLst>
          <pc:docMk/>
          <pc:sldMk cId="116665070" sldId="313"/>
        </pc:sldMkLst>
        <pc:spChg chg="mod">
          <ac:chgData name="davidwilliamevans@hotmail.com" userId="S::urn:spo:guest#davidwilliamevans@hotmail.com::" providerId="AD" clId="Web-{015B1261-3744-3A1D-11E7-DBE8137F5AE4}" dt="2026-04-13T15:32:25.924" v="66"/>
          <ac:spMkLst>
            <pc:docMk/>
            <pc:sldMk cId="116665070" sldId="313"/>
            <ac:spMk id="2" creationId="{B18638CE-B826-4FE3-82B7-DEAE72AC039D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3:59.582" v="91"/>
          <ac:spMkLst>
            <pc:docMk/>
            <pc:sldMk cId="116665070" sldId="313"/>
            <ac:spMk id="7" creationId="{3D3079FA-B08A-4505-87FD-48DF7A6DCF3B}"/>
          </ac:spMkLst>
        </pc:spChg>
      </pc:sldChg>
      <pc:sldChg chg="modSp add">
        <pc:chgData name="davidwilliamevans@hotmail.com" userId="S::urn:spo:guest#davidwilliamevans@hotmail.com::" providerId="AD" clId="Web-{015B1261-3744-3A1D-11E7-DBE8137F5AE4}" dt="2026-04-13T15:34:10.363" v="95"/>
        <pc:sldMkLst>
          <pc:docMk/>
          <pc:sldMk cId="2407787684" sldId="314"/>
        </pc:sldMkLst>
        <pc:spChg chg="mod">
          <ac:chgData name="davidwilliamevans@hotmail.com" userId="S::urn:spo:guest#davidwilliamevans@hotmail.com::" providerId="AD" clId="Web-{015B1261-3744-3A1D-11E7-DBE8137F5AE4}" dt="2026-04-13T15:32:32.377" v="68"/>
          <ac:spMkLst>
            <pc:docMk/>
            <pc:sldMk cId="2407787684" sldId="314"/>
            <ac:spMk id="2" creationId="{867BB47D-14C3-451D-A011-11397F2CCAFA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4:10.363" v="95"/>
          <ac:spMkLst>
            <pc:docMk/>
            <pc:sldMk cId="2407787684" sldId="314"/>
            <ac:spMk id="6" creationId="{FBCC5F61-ED95-4140-ABF2-93AAFA0FDA94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4:08.551" v="94"/>
          <ac:spMkLst>
            <pc:docMk/>
            <pc:sldMk cId="2407787684" sldId="314"/>
            <ac:spMk id="13" creationId="{A78DDAB2-FAF2-49FB-B431-325BB6E02770}"/>
          </ac:spMkLst>
        </pc:spChg>
      </pc:sldChg>
      <pc:sldChg chg="modSp add">
        <pc:chgData name="davidwilliamevans@hotmail.com" userId="S::urn:spo:guest#davidwilliamevans@hotmail.com::" providerId="AD" clId="Web-{015B1261-3744-3A1D-11E7-DBE8137F5AE4}" dt="2026-04-13T15:34:15.270" v="97"/>
        <pc:sldMkLst>
          <pc:docMk/>
          <pc:sldMk cId="1541870334" sldId="315"/>
        </pc:sldMkLst>
        <pc:spChg chg="mod">
          <ac:chgData name="davidwilliamevans@hotmail.com" userId="S::urn:spo:guest#davidwilliamevans@hotmail.com::" providerId="AD" clId="Web-{015B1261-3744-3A1D-11E7-DBE8137F5AE4}" dt="2026-04-13T15:32:35.377" v="69"/>
          <ac:spMkLst>
            <pc:docMk/>
            <pc:sldMk cId="1541870334" sldId="315"/>
            <ac:spMk id="2" creationId="{77AA4A66-5249-419F-802E-10FCB1EFA0FD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4:15.270" v="97"/>
          <ac:spMkLst>
            <pc:docMk/>
            <pc:sldMk cId="1541870334" sldId="315"/>
            <ac:spMk id="6" creationId="{1795B89F-7510-4111-919D-0DDEA6D42743}"/>
          </ac:spMkLst>
        </pc:spChg>
      </pc:sldChg>
      <pc:sldChg chg="modSp add">
        <pc:chgData name="davidwilliamevans@hotmail.com" userId="S::urn:spo:guest#davidwilliamevans@hotmail.com::" providerId="AD" clId="Web-{015B1261-3744-3A1D-11E7-DBE8137F5AE4}" dt="2026-04-13T15:34:27.957" v="99"/>
        <pc:sldMkLst>
          <pc:docMk/>
          <pc:sldMk cId="4211405234" sldId="319"/>
        </pc:sldMkLst>
        <pc:spChg chg="mod">
          <ac:chgData name="davidwilliamevans@hotmail.com" userId="S::urn:spo:guest#davidwilliamevans@hotmail.com::" providerId="AD" clId="Web-{015B1261-3744-3A1D-11E7-DBE8137F5AE4}" dt="2026-04-13T15:32:38.127" v="70"/>
          <ac:spMkLst>
            <pc:docMk/>
            <pc:sldMk cId="4211405234" sldId="319"/>
            <ac:spMk id="2" creationId="{77AA4A66-5249-419F-802E-10FCB1EFA0FD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4:27.957" v="99"/>
          <ac:spMkLst>
            <pc:docMk/>
            <pc:sldMk cId="4211405234" sldId="319"/>
            <ac:spMk id="6" creationId="{1795B89F-7510-4111-919D-0DDEA6D42743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4:24.004" v="98" actId="20577"/>
          <ac:spMkLst>
            <pc:docMk/>
            <pc:sldMk cId="4211405234" sldId="319"/>
            <ac:spMk id="8" creationId="{C9A9E45F-2307-48B0-9134-ECC1EFDA7440}"/>
          </ac:spMkLst>
        </pc:spChg>
      </pc:sldChg>
      <pc:sldChg chg="modSp add">
        <pc:chgData name="davidwilliamevans@hotmail.com" userId="S::urn:spo:guest#davidwilliamevans@hotmail.com::" providerId="AD" clId="Web-{015B1261-3744-3A1D-11E7-DBE8137F5AE4}" dt="2026-04-13T15:34:33.473" v="101"/>
        <pc:sldMkLst>
          <pc:docMk/>
          <pc:sldMk cId="3775872765" sldId="320"/>
        </pc:sldMkLst>
        <pc:spChg chg="mod">
          <ac:chgData name="davidwilliamevans@hotmail.com" userId="S::urn:spo:guest#davidwilliamevans@hotmail.com::" providerId="AD" clId="Web-{015B1261-3744-3A1D-11E7-DBE8137F5AE4}" dt="2026-04-13T15:32:41.096" v="71"/>
          <ac:spMkLst>
            <pc:docMk/>
            <pc:sldMk cId="3775872765" sldId="320"/>
            <ac:spMk id="2" creationId="{5C7DE426-AA04-41A2-9AF0-A1B66D1947C8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4:31.645" v="100"/>
          <ac:spMkLst>
            <pc:docMk/>
            <pc:sldMk cId="3775872765" sldId="320"/>
            <ac:spMk id="8" creationId="{920F251C-2BD8-40A9-91A4-78E7BF3B7B81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4:33.473" v="101"/>
          <ac:spMkLst>
            <pc:docMk/>
            <pc:sldMk cId="3775872765" sldId="320"/>
            <ac:spMk id="11" creationId="{66BEFDAD-9FDD-4FD4-89EC-ACF5110ACCD7}"/>
          </ac:spMkLst>
        </pc:spChg>
      </pc:sldChg>
      <pc:sldChg chg="modSp add">
        <pc:chgData name="davidwilliamevans@hotmail.com" userId="S::urn:spo:guest#davidwilliamevans@hotmail.com::" providerId="AD" clId="Web-{015B1261-3744-3A1D-11E7-DBE8137F5AE4}" dt="2026-04-13T15:34:44.536" v="104"/>
        <pc:sldMkLst>
          <pc:docMk/>
          <pc:sldMk cId="323320077" sldId="321"/>
        </pc:sldMkLst>
        <pc:spChg chg="mod">
          <ac:chgData name="davidwilliamevans@hotmail.com" userId="S::urn:spo:guest#davidwilliamevans@hotmail.com::" providerId="AD" clId="Web-{015B1261-3744-3A1D-11E7-DBE8137F5AE4}" dt="2026-04-13T15:32:46.643" v="73"/>
          <ac:spMkLst>
            <pc:docMk/>
            <pc:sldMk cId="323320077" sldId="321"/>
            <ac:spMk id="2" creationId="{250FDB27-C33C-4236-A083-5BED3C7199C9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4:44.536" v="104"/>
          <ac:spMkLst>
            <pc:docMk/>
            <pc:sldMk cId="323320077" sldId="321"/>
            <ac:spMk id="8" creationId="{5832BB20-E568-4833-8DD4-7E392AA73993}"/>
          </ac:spMkLst>
        </pc:spChg>
      </pc:sldChg>
      <pc:sldChg chg="modSp add">
        <pc:chgData name="davidwilliamevans@hotmail.com" userId="S::urn:spo:guest#davidwilliamevans@hotmail.com::" providerId="AD" clId="Web-{015B1261-3744-3A1D-11E7-DBE8137F5AE4}" dt="2026-04-13T15:34:47.536" v="105"/>
        <pc:sldMkLst>
          <pc:docMk/>
          <pc:sldMk cId="1952357912" sldId="322"/>
        </pc:sldMkLst>
        <pc:spChg chg="mod">
          <ac:chgData name="davidwilliamevans@hotmail.com" userId="S::urn:spo:guest#davidwilliamevans@hotmail.com::" providerId="AD" clId="Web-{015B1261-3744-3A1D-11E7-DBE8137F5AE4}" dt="2026-04-13T15:32:49.471" v="74"/>
          <ac:spMkLst>
            <pc:docMk/>
            <pc:sldMk cId="1952357912" sldId="322"/>
            <ac:spMk id="2" creationId="{C17BCC2A-93C8-43C2-9A3E-3B6F9CB1D3EA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4:47.536" v="105"/>
          <ac:spMkLst>
            <pc:docMk/>
            <pc:sldMk cId="1952357912" sldId="322"/>
            <ac:spMk id="10" creationId="{383C95D7-2FB6-4BE2-8CB2-0300518322DE}"/>
          </ac:spMkLst>
        </pc:spChg>
      </pc:sldChg>
      <pc:sldChg chg="modSp add">
        <pc:chgData name="davidwilliamevans@hotmail.com" userId="S::urn:spo:guest#davidwilliamevans@hotmail.com::" providerId="AD" clId="Web-{015B1261-3744-3A1D-11E7-DBE8137F5AE4}" dt="2026-04-13T15:34:51.614" v="106"/>
        <pc:sldMkLst>
          <pc:docMk/>
          <pc:sldMk cId="1463046685" sldId="323"/>
        </pc:sldMkLst>
        <pc:spChg chg="mod">
          <ac:chgData name="davidwilliamevans@hotmail.com" userId="S::urn:spo:guest#davidwilliamevans@hotmail.com::" providerId="AD" clId="Web-{015B1261-3744-3A1D-11E7-DBE8137F5AE4}" dt="2026-04-13T15:32:52.065" v="75"/>
          <ac:spMkLst>
            <pc:docMk/>
            <pc:sldMk cId="1463046685" sldId="323"/>
            <ac:spMk id="2" creationId="{1F6FDB20-6957-4945-9F4B-7DFF3105358D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4:51.614" v="106"/>
          <ac:spMkLst>
            <pc:docMk/>
            <pc:sldMk cId="1463046685" sldId="323"/>
            <ac:spMk id="11" creationId="{705045E5-44C2-4882-BB18-EF3D48C27A9F}"/>
          </ac:spMkLst>
        </pc:spChg>
      </pc:sldChg>
      <pc:sldChg chg="modSp add">
        <pc:chgData name="davidwilliamevans@hotmail.com" userId="S::urn:spo:guest#davidwilliamevans@hotmail.com::" providerId="AD" clId="Web-{015B1261-3744-3A1D-11E7-DBE8137F5AE4}" dt="2026-04-13T15:34:39.520" v="103"/>
        <pc:sldMkLst>
          <pc:docMk/>
          <pc:sldMk cId="2669519535" sldId="324"/>
        </pc:sldMkLst>
        <pc:spChg chg="mod">
          <ac:chgData name="davidwilliamevans@hotmail.com" userId="S::urn:spo:guest#davidwilliamevans@hotmail.com::" providerId="AD" clId="Web-{015B1261-3744-3A1D-11E7-DBE8137F5AE4}" dt="2026-04-13T15:32:43.862" v="72"/>
          <ac:spMkLst>
            <pc:docMk/>
            <pc:sldMk cId="2669519535" sldId="324"/>
            <ac:spMk id="2" creationId="{5C7DE426-AA04-41A2-9AF0-A1B66D1947C8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4:37.333" v="102"/>
          <ac:spMkLst>
            <pc:docMk/>
            <pc:sldMk cId="2669519535" sldId="324"/>
            <ac:spMk id="8" creationId="{920F251C-2BD8-40A9-91A4-78E7BF3B7B81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4:39.520" v="103"/>
          <ac:spMkLst>
            <pc:docMk/>
            <pc:sldMk cId="2669519535" sldId="324"/>
            <ac:spMk id="11" creationId="{66BEFDAD-9FDD-4FD4-89EC-ACF5110ACCD7}"/>
          </ac:spMkLst>
        </pc:spChg>
      </pc:sldChg>
      <pc:sldChg chg="modSp add">
        <pc:chgData name="davidwilliamevans@hotmail.com" userId="S::urn:spo:guest#davidwilliamevans@hotmail.com::" providerId="AD" clId="Web-{015B1261-3744-3A1D-11E7-DBE8137F5AE4}" dt="2026-04-13T15:32:09.954" v="61"/>
        <pc:sldMkLst>
          <pc:docMk/>
          <pc:sldMk cId="4146322223" sldId="325"/>
        </pc:sldMkLst>
        <pc:spChg chg="mod">
          <ac:chgData name="davidwilliamevans@hotmail.com" userId="S::urn:spo:guest#davidwilliamevans@hotmail.com::" providerId="AD" clId="Web-{015B1261-3744-3A1D-11E7-DBE8137F5AE4}" dt="2026-04-13T15:32:09.954" v="61"/>
          <ac:spMkLst>
            <pc:docMk/>
            <pc:sldMk cId="4146322223" sldId="325"/>
            <ac:spMk id="2" creationId="{CE512A20-1E60-4AF3-8B17-FC90432C533F}"/>
          </ac:spMkLst>
        </pc:spChg>
      </pc:sldChg>
      <pc:sldChg chg="modSp add">
        <pc:chgData name="davidwilliamevans@hotmail.com" userId="S::urn:spo:guest#davidwilliamevans@hotmail.com::" providerId="AD" clId="Web-{015B1261-3744-3A1D-11E7-DBE8137F5AE4}" dt="2026-04-13T15:33:31.753" v="85"/>
        <pc:sldMkLst>
          <pc:docMk/>
          <pc:sldMk cId="1530176356" sldId="326"/>
        </pc:sldMkLst>
        <pc:spChg chg="mod">
          <ac:chgData name="davidwilliamevans@hotmail.com" userId="S::urn:spo:guest#davidwilliamevans@hotmail.com::" providerId="AD" clId="Web-{015B1261-3744-3A1D-11E7-DBE8137F5AE4}" dt="2026-04-13T15:32:06.470" v="60"/>
          <ac:spMkLst>
            <pc:docMk/>
            <pc:sldMk cId="1530176356" sldId="326"/>
            <ac:spMk id="2" creationId="{00000000-0000-0000-0000-000000000000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3:29.769" v="84"/>
          <ac:spMkLst>
            <pc:docMk/>
            <pc:sldMk cId="1530176356" sldId="326"/>
            <ac:spMk id="9" creationId="{00000000-0000-0000-0000-000000000000}"/>
          </ac:spMkLst>
        </pc:spChg>
        <pc:spChg chg="mod">
          <ac:chgData name="davidwilliamevans@hotmail.com" userId="S::urn:spo:guest#davidwilliamevans@hotmail.com::" providerId="AD" clId="Web-{015B1261-3744-3A1D-11E7-DBE8137F5AE4}" dt="2026-04-13T15:33:31.753" v="85"/>
          <ac:spMkLst>
            <pc:docMk/>
            <pc:sldMk cId="1530176356" sldId="326"/>
            <ac:spMk id="15" creationId="{ADB97B0D-B84A-413C-9894-87F9A11AED99}"/>
          </ac:spMkLst>
        </pc:spChg>
      </pc:sldChg>
      <pc:sldChg chg="modSp add">
        <pc:chgData name="davidwilliamevans@hotmail.com" userId="S::urn:spo:guest#davidwilliamevans@hotmail.com::" providerId="AD" clId="Web-{015B1261-3744-3A1D-11E7-DBE8137F5AE4}" dt="2026-04-13T15:32:13.080" v="62"/>
        <pc:sldMkLst>
          <pc:docMk/>
          <pc:sldMk cId="33409027" sldId="327"/>
        </pc:sldMkLst>
        <pc:spChg chg="mod">
          <ac:chgData name="davidwilliamevans@hotmail.com" userId="S::urn:spo:guest#davidwilliamevans@hotmail.com::" providerId="AD" clId="Web-{015B1261-3744-3A1D-11E7-DBE8137F5AE4}" dt="2026-04-13T15:32:13.080" v="62"/>
          <ac:spMkLst>
            <pc:docMk/>
            <pc:sldMk cId="33409027" sldId="327"/>
            <ac:spMk id="2" creationId="{00000000-0000-0000-0000-000000000000}"/>
          </ac:spMkLst>
        </pc:spChg>
      </pc:sldChg>
      <pc:sldChg chg="modSp new">
        <pc:chgData name="davidwilliamevans@hotmail.com" userId="S::urn:spo:guest#davidwilliamevans@hotmail.com::" providerId="AD" clId="Web-{015B1261-3744-3A1D-11E7-DBE8137F5AE4}" dt="2026-04-13T15:29:35.606" v="47" actId="20577"/>
        <pc:sldMkLst>
          <pc:docMk/>
          <pc:sldMk cId="334729924" sldId="328"/>
        </pc:sldMkLst>
        <pc:spChg chg="mod">
          <ac:chgData name="davidwilliamevans@hotmail.com" userId="S::urn:spo:guest#davidwilliamevans@hotmail.com::" providerId="AD" clId="Web-{015B1261-3744-3A1D-11E7-DBE8137F5AE4}" dt="2026-04-13T15:29:35.606" v="47" actId="20577"/>
          <ac:spMkLst>
            <pc:docMk/>
            <pc:sldMk cId="334729924" sldId="328"/>
            <ac:spMk id="2" creationId="{74F35962-D8CD-FC7E-5E16-D5A0C30DB2FA}"/>
          </ac:spMkLst>
        </pc:spChg>
      </pc:sldChg>
      <pc:sldChg chg="modSp new">
        <pc:chgData name="davidwilliamevans@hotmail.com" userId="S::urn:spo:guest#davidwilliamevans@hotmail.com::" providerId="AD" clId="Web-{015B1261-3744-3A1D-11E7-DBE8137F5AE4}" dt="2026-04-13T15:30:01.373" v="55" actId="20577"/>
        <pc:sldMkLst>
          <pc:docMk/>
          <pc:sldMk cId="1228726771" sldId="329"/>
        </pc:sldMkLst>
        <pc:spChg chg="mod">
          <ac:chgData name="davidwilliamevans@hotmail.com" userId="S::urn:spo:guest#davidwilliamevans@hotmail.com::" providerId="AD" clId="Web-{015B1261-3744-3A1D-11E7-DBE8137F5AE4}" dt="2026-04-13T15:30:01.373" v="55" actId="20577"/>
          <ac:spMkLst>
            <pc:docMk/>
            <pc:sldMk cId="1228726771" sldId="329"/>
            <ac:spMk id="2" creationId="{370D2751-CA3A-8297-240B-F551CD64D695}"/>
          </ac:spMkLst>
        </pc:spChg>
      </pc:sldChg>
      <pc:sldMasterChg chg="addSldLayout">
        <pc:chgData name="davidwilliamevans@hotmail.com" userId="S::urn:spo:guest#davidwilliamevans@hotmail.com::" providerId="AD" clId="Web-{015B1261-3744-3A1D-11E7-DBE8137F5AE4}" dt="2026-04-13T15:27:07.271" v="1"/>
        <pc:sldMasterMkLst>
          <pc:docMk/>
          <pc:sldMasterMk cId="0" sldId="2147483648"/>
        </pc:sldMasterMkLst>
        <pc:sldLayoutChg chg="add replId">
          <pc:chgData name="davidwilliamevans@hotmail.com" userId="S::urn:spo:guest#davidwilliamevans@hotmail.com::" providerId="AD" clId="Web-{015B1261-3744-3A1D-11E7-DBE8137F5AE4}" dt="2026-04-13T15:27:07.146" v="0"/>
          <pc:sldLayoutMkLst>
            <pc:docMk/>
            <pc:sldMasterMk cId="0" sldId="2147483648"/>
            <pc:sldLayoutMk cId="3018596196" sldId="2147483670"/>
          </pc:sldLayoutMkLst>
        </pc:sldLayoutChg>
        <pc:sldLayoutChg chg="add">
          <pc:chgData name="davidwilliamevans@hotmail.com" userId="S::urn:spo:guest#davidwilliamevans@hotmail.com::" providerId="AD" clId="Web-{015B1261-3744-3A1D-11E7-DBE8137F5AE4}" dt="2026-04-13T15:27:07.271" v="1"/>
          <pc:sldLayoutMkLst>
            <pc:docMk/>
            <pc:sldMasterMk cId="0" sldId="2147483648"/>
            <pc:sldLayoutMk cId="1902677046" sldId="2147483671"/>
          </pc:sldLayoutMkLst>
        </pc:sldLayoutChg>
      </pc:sldMasterChg>
    </pc:docChg>
  </pc:docChgLst>
  <pc:docChgLst>
    <pc:chgData name="Orla Condon" userId="62ca7181-df71-4740-a21a-4649c658ad3a" providerId="ADAL" clId="{9CA04E6F-9B24-452A-BDA3-5D96B223031B}"/>
    <pc:docChg chg="undo custSel addSld delSld modSld modSection">
      <pc:chgData name="Orla Condon" userId="62ca7181-df71-4740-a21a-4649c658ad3a" providerId="ADAL" clId="{9CA04E6F-9B24-452A-BDA3-5D96B223031B}" dt="2026-05-13T12:55:17.303" v="478" actId="1038"/>
      <pc:docMkLst>
        <pc:docMk/>
      </pc:docMkLst>
      <pc:sldChg chg="modSp mod">
        <pc:chgData name="Orla Condon" userId="62ca7181-df71-4740-a21a-4649c658ad3a" providerId="ADAL" clId="{9CA04E6F-9B24-452A-BDA3-5D96B223031B}" dt="2026-05-13T12:38:30.496" v="166" actId="11530"/>
        <pc:sldMkLst>
          <pc:docMk/>
          <pc:sldMk cId="1740713487" sldId="259"/>
        </pc:sldMkLst>
        <pc:spChg chg="mod">
          <ac:chgData name="Orla Condon" userId="62ca7181-df71-4740-a21a-4649c658ad3a" providerId="ADAL" clId="{9CA04E6F-9B24-452A-BDA3-5D96B223031B}" dt="2026-05-13T12:33:23.899" v="8"/>
          <ac:spMkLst>
            <pc:docMk/>
            <pc:sldMk cId="1740713487" sldId="259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3T12:38:24.333" v="165" actId="208"/>
          <ac:spMkLst>
            <pc:docMk/>
            <pc:sldMk cId="1740713487" sldId="259"/>
            <ac:spMk id="8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3T12:38:24.333" v="165" actId="208"/>
          <ac:spMkLst>
            <pc:docMk/>
            <pc:sldMk cId="1740713487" sldId="259"/>
            <ac:spMk id="10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3T12:38:30.496" v="166" actId="11530"/>
          <ac:picMkLst>
            <pc:docMk/>
            <pc:sldMk cId="1740713487" sldId="259"/>
            <ac:picMk id="4" creationId="{DE71319B-FAE3-42EB-A24F-FCEE127FA90E}"/>
          </ac:picMkLst>
        </pc:picChg>
        <pc:picChg chg="mod">
          <ac:chgData name="Orla Condon" userId="62ca7181-df71-4740-a21a-4649c658ad3a" providerId="ADAL" clId="{9CA04E6F-9B24-452A-BDA3-5D96B223031B}" dt="2026-05-13T12:38:30.496" v="166" actId="11530"/>
          <ac:picMkLst>
            <pc:docMk/>
            <pc:sldMk cId="1740713487" sldId="259"/>
            <ac:picMk id="6" creationId="{C9D1BD47-C186-47F1-9D1D-FDAFCA20A15F}"/>
          </ac:picMkLst>
        </pc:picChg>
      </pc:sldChg>
      <pc:sldChg chg="modSp mod">
        <pc:chgData name="Orla Condon" userId="62ca7181-df71-4740-a21a-4649c658ad3a" providerId="ADAL" clId="{9CA04E6F-9B24-452A-BDA3-5D96B223031B}" dt="2026-05-13T12:37:48.161" v="158" actId="12788"/>
        <pc:sldMkLst>
          <pc:docMk/>
          <pc:sldMk cId="2691122863" sldId="283"/>
        </pc:sldMkLst>
        <pc:spChg chg="mod">
          <ac:chgData name="Orla Condon" userId="62ca7181-df71-4740-a21a-4649c658ad3a" providerId="ADAL" clId="{9CA04E6F-9B24-452A-BDA3-5D96B223031B}" dt="2026-05-13T12:33:19.805" v="4"/>
          <ac:spMkLst>
            <pc:docMk/>
            <pc:sldMk cId="2691122863" sldId="283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3T12:37:34.864" v="155" actId="12788"/>
          <ac:spMkLst>
            <pc:docMk/>
            <pc:sldMk cId="2691122863" sldId="283"/>
            <ac:spMk id="8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3T12:37:43.152" v="157" actId="12788"/>
          <ac:spMkLst>
            <pc:docMk/>
            <pc:sldMk cId="2691122863" sldId="283"/>
            <ac:spMk id="9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3T12:37:38.786" v="156" actId="12788"/>
          <ac:spMkLst>
            <pc:docMk/>
            <pc:sldMk cId="2691122863" sldId="283"/>
            <ac:spMk id="10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3T12:37:48.161" v="158" actId="12788"/>
          <ac:spMkLst>
            <pc:docMk/>
            <pc:sldMk cId="2691122863" sldId="283"/>
            <ac:spMk id="11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3T12:37:43.152" v="157" actId="12788"/>
          <ac:picMkLst>
            <pc:docMk/>
            <pc:sldMk cId="2691122863" sldId="283"/>
            <ac:picMk id="4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3T12:37:38.786" v="156" actId="12788"/>
          <ac:picMkLst>
            <pc:docMk/>
            <pc:sldMk cId="2691122863" sldId="283"/>
            <ac:picMk id="6" creationId="{9EC12FC1-181C-4691-B269-A9A7FEA1C44C}"/>
          </ac:picMkLst>
        </pc:picChg>
        <pc:picChg chg="mod">
          <ac:chgData name="Orla Condon" userId="62ca7181-df71-4740-a21a-4649c658ad3a" providerId="ADAL" clId="{9CA04E6F-9B24-452A-BDA3-5D96B223031B}" dt="2026-05-13T12:37:00.575" v="151" actId="12788"/>
          <ac:picMkLst>
            <pc:docMk/>
            <pc:sldMk cId="2691122863" sldId="283"/>
            <ac:picMk id="1026" creationId="{00000000-0000-0000-0000-000000000000}"/>
          </ac:picMkLst>
        </pc:picChg>
        <pc:picChg chg="mod">
          <ac:chgData name="Orla Condon" userId="62ca7181-df71-4740-a21a-4649c658ad3a" providerId="ADAL" clId="{9CA04E6F-9B24-452A-BDA3-5D96B223031B}" dt="2026-05-13T12:37:48.161" v="158" actId="12788"/>
          <ac:picMkLst>
            <pc:docMk/>
            <pc:sldMk cId="2691122863" sldId="283"/>
            <ac:picMk id="1036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3T12:41:13.143" v="207" actId="12788"/>
        <pc:sldMkLst>
          <pc:docMk/>
          <pc:sldMk cId="1161811938" sldId="297"/>
        </pc:sldMkLst>
        <pc:spChg chg="mod">
          <ac:chgData name="Orla Condon" userId="62ca7181-df71-4740-a21a-4649c658ad3a" providerId="ADAL" clId="{9CA04E6F-9B24-452A-BDA3-5D96B223031B}" dt="2026-05-13T12:33:51.945" v="28"/>
          <ac:spMkLst>
            <pc:docMk/>
            <pc:sldMk cId="1161811938" sldId="297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3T12:41:13.143" v="207" actId="12788"/>
          <ac:spMkLst>
            <pc:docMk/>
            <pc:sldMk cId="1161811938" sldId="297"/>
            <ac:spMk id="10" creationId="{DC00C096-C004-4D0E-97D9-209309331FE1}"/>
          </ac:spMkLst>
        </pc:spChg>
        <pc:picChg chg="mod">
          <ac:chgData name="Orla Condon" userId="62ca7181-df71-4740-a21a-4649c658ad3a" providerId="ADAL" clId="{9CA04E6F-9B24-452A-BDA3-5D96B223031B}" dt="2026-05-13T12:40:58.192" v="202" actId="1076"/>
          <ac:picMkLst>
            <pc:docMk/>
            <pc:sldMk cId="1161811938" sldId="297"/>
            <ac:picMk id="7" creationId="{CB31697C-ED97-400A-8C7C-F4131D779918}"/>
          </ac:picMkLst>
        </pc:picChg>
        <pc:picChg chg="mod">
          <ac:chgData name="Orla Condon" userId="62ca7181-df71-4740-a21a-4649c658ad3a" providerId="ADAL" clId="{9CA04E6F-9B24-452A-BDA3-5D96B223031B}" dt="2026-05-13T12:41:01.332" v="203" actId="1076"/>
          <ac:picMkLst>
            <pc:docMk/>
            <pc:sldMk cId="1161811938" sldId="297"/>
            <ac:picMk id="9" creationId="{553B0555-3598-4E5C-858E-3AE9475F3CDF}"/>
          </ac:picMkLst>
        </pc:picChg>
        <pc:picChg chg="mod">
          <ac:chgData name="Orla Condon" userId="62ca7181-df71-4740-a21a-4649c658ad3a" providerId="ADAL" clId="{9CA04E6F-9B24-452A-BDA3-5D96B223031B}" dt="2026-05-13T12:40:56.909" v="201" actId="1076"/>
          <ac:picMkLst>
            <pc:docMk/>
            <pc:sldMk cId="1161811938" sldId="297"/>
            <ac:picMk id="11" creationId="{5CF6D237-6787-4C5C-8239-38BA393B3548}"/>
          </ac:picMkLst>
        </pc:picChg>
        <pc:picChg chg="mod">
          <ac:chgData name="Orla Condon" userId="62ca7181-df71-4740-a21a-4649c658ad3a" providerId="ADAL" clId="{9CA04E6F-9B24-452A-BDA3-5D96B223031B}" dt="2026-05-13T12:41:03.040" v="204" actId="1076"/>
          <ac:picMkLst>
            <pc:docMk/>
            <pc:sldMk cId="1161811938" sldId="297"/>
            <ac:picMk id="13" creationId="{DC67DB94-69D8-426D-A35A-2875FFED7BCF}"/>
          </ac:picMkLst>
        </pc:picChg>
      </pc:sldChg>
      <pc:sldChg chg="modSp mod">
        <pc:chgData name="Orla Condon" userId="62ca7181-df71-4740-a21a-4649c658ad3a" providerId="ADAL" clId="{9CA04E6F-9B24-452A-BDA3-5D96B223031B}" dt="2026-05-13T12:55:17.303" v="478" actId="1038"/>
        <pc:sldMkLst>
          <pc:docMk/>
          <pc:sldMk cId="597945013" sldId="298"/>
        </pc:sldMkLst>
        <pc:spChg chg="mod">
          <ac:chgData name="Orla Condon" userId="62ca7181-df71-4740-a21a-4649c658ad3a" providerId="ADAL" clId="{9CA04E6F-9B24-452A-BDA3-5D96B223031B}" dt="2026-05-13T12:33:49.254" v="24"/>
          <ac:spMkLst>
            <pc:docMk/>
            <pc:sldMk cId="597945013" sldId="298"/>
            <ac:spMk id="2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3T12:40:17.694" v="191" actId="12788"/>
          <ac:spMkLst>
            <pc:docMk/>
            <pc:sldMk cId="597945013" sldId="298"/>
            <ac:spMk id="10" creationId="{DB429D59-D1C6-4110-BCA6-F8C24B673133}"/>
          </ac:spMkLst>
        </pc:spChg>
        <pc:spChg chg="mod">
          <ac:chgData name="Orla Condon" userId="62ca7181-df71-4740-a21a-4649c658ad3a" providerId="ADAL" clId="{9CA04E6F-9B24-452A-BDA3-5D96B223031B}" dt="2026-05-13T12:55:17.303" v="478" actId="1038"/>
          <ac:spMkLst>
            <pc:docMk/>
            <pc:sldMk cId="597945013" sldId="298"/>
            <ac:spMk id="11" creationId="{25DA01F8-D393-46FD-BE38-A3BDF90E91CD}"/>
          </ac:spMkLst>
        </pc:spChg>
        <pc:picChg chg="mod">
          <ac:chgData name="Orla Condon" userId="62ca7181-df71-4740-a21a-4649c658ad3a" providerId="ADAL" clId="{9CA04E6F-9B24-452A-BDA3-5D96B223031B}" dt="2026-05-13T12:40:30.912" v="193" actId="11530"/>
          <ac:picMkLst>
            <pc:docMk/>
            <pc:sldMk cId="597945013" sldId="298"/>
            <ac:picMk id="4" creationId="{57EE2538-8DB7-46A9-8A90-6708233D3B61}"/>
          </ac:picMkLst>
        </pc:picChg>
        <pc:picChg chg="mod">
          <ac:chgData name="Orla Condon" userId="62ca7181-df71-4740-a21a-4649c658ad3a" providerId="ADAL" clId="{9CA04E6F-9B24-452A-BDA3-5D96B223031B}" dt="2026-05-13T12:55:17.303" v="478" actId="1038"/>
          <ac:picMkLst>
            <pc:docMk/>
            <pc:sldMk cId="597945013" sldId="298"/>
            <ac:picMk id="8" creationId="{D886564E-059E-4108-9AB3-4BB0F268BAE4}"/>
          </ac:picMkLst>
        </pc:picChg>
      </pc:sldChg>
      <pc:sldChg chg="modSp mod">
        <pc:chgData name="Orla Condon" userId="62ca7181-df71-4740-a21a-4649c658ad3a" providerId="ADAL" clId="{9CA04E6F-9B24-452A-BDA3-5D96B223031B}" dt="2026-05-13T12:55:00.118" v="439" actId="1037"/>
        <pc:sldMkLst>
          <pc:docMk/>
          <pc:sldMk cId="2637379640" sldId="310"/>
        </pc:sldMkLst>
        <pc:spChg chg="mod">
          <ac:chgData name="Orla Condon" userId="62ca7181-df71-4740-a21a-4649c658ad3a" providerId="ADAL" clId="{9CA04E6F-9B24-452A-BDA3-5D96B223031B}" dt="2026-05-13T12:34:22.628" v="76"/>
          <ac:spMkLst>
            <pc:docMk/>
            <pc:sldMk cId="2637379640" sldId="310"/>
            <ac:spMk id="2" creationId="{A0401622-359A-4337-9C52-B55F4951F2C1}"/>
          </ac:spMkLst>
        </pc:spChg>
        <pc:picChg chg="mod">
          <ac:chgData name="Orla Condon" userId="62ca7181-df71-4740-a21a-4649c658ad3a" providerId="ADAL" clId="{9CA04E6F-9B24-452A-BDA3-5D96B223031B}" dt="2026-05-13T12:54:48.788" v="424" actId="1037"/>
          <ac:picMkLst>
            <pc:docMk/>
            <pc:sldMk cId="2637379640" sldId="310"/>
            <ac:picMk id="9" creationId="{961A0069-330A-4996-9B23-08A344CAD4E5}"/>
          </ac:picMkLst>
        </pc:picChg>
        <pc:picChg chg="mod">
          <ac:chgData name="Orla Condon" userId="62ca7181-df71-4740-a21a-4649c658ad3a" providerId="ADAL" clId="{9CA04E6F-9B24-452A-BDA3-5D96B223031B}" dt="2026-05-13T12:54:58.069" v="437" actId="1037"/>
          <ac:picMkLst>
            <pc:docMk/>
            <pc:sldMk cId="2637379640" sldId="310"/>
            <ac:picMk id="11" creationId="{C7BF3BDA-1D1B-466E-9E6D-02AA5E79F9E8}"/>
          </ac:picMkLst>
        </pc:picChg>
        <pc:picChg chg="mod">
          <ac:chgData name="Orla Condon" userId="62ca7181-df71-4740-a21a-4649c658ad3a" providerId="ADAL" clId="{9CA04E6F-9B24-452A-BDA3-5D96B223031B}" dt="2026-05-13T12:55:00.118" v="439" actId="1037"/>
          <ac:picMkLst>
            <pc:docMk/>
            <pc:sldMk cId="2637379640" sldId="310"/>
            <ac:picMk id="13" creationId="{CD6600D9-2E5E-4BD3-8632-B5CA84E81C57}"/>
          </ac:picMkLst>
        </pc:picChg>
      </pc:sldChg>
      <pc:sldChg chg="modSp mod">
        <pc:chgData name="Orla Condon" userId="62ca7181-df71-4740-a21a-4649c658ad3a" providerId="ADAL" clId="{9CA04E6F-9B24-452A-BDA3-5D96B223031B}" dt="2026-05-13T12:43:03.393" v="234" actId="12788"/>
        <pc:sldMkLst>
          <pc:docMk/>
          <pc:sldMk cId="3438329806" sldId="311"/>
        </pc:sldMkLst>
        <pc:spChg chg="mod">
          <ac:chgData name="Orla Condon" userId="62ca7181-df71-4740-a21a-4649c658ad3a" providerId="ADAL" clId="{9CA04E6F-9B24-452A-BDA3-5D96B223031B}" dt="2026-05-13T12:34:00.534" v="40"/>
          <ac:spMkLst>
            <pc:docMk/>
            <pc:sldMk cId="3438329806" sldId="311"/>
            <ac:spMk id="2" creationId="{0F0B964C-2EEB-4FDB-BD1B-D9FFF325A056}"/>
          </ac:spMkLst>
        </pc:spChg>
        <pc:spChg chg="mod">
          <ac:chgData name="Orla Condon" userId="62ca7181-df71-4740-a21a-4649c658ad3a" providerId="ADAL" clId="{9CA04E6F-9B24-452A-BDA3-5D96B223031B}" dt="2026-05-13T12:42:59.388" v="233" actId="12788"/>
          <ac:spMkLst>
            <pc:docMk/>
            <pc:sldMk cId="3438329806" sldId="311"/>
            <ac:spMk id="11" creationId="{CB4BEE22-5D81-4D20-93F1-BB5B54EFE778}"/>
          </ac:spMkLst>
        </pc:spChg>
        <pc:spChg chg="mod">
          <ac:chgData name="Orla Condon" userId="62ca7181-df71-4740-a21a-4649c658ad3a" providerId="ADAL" clId="{9CA04E6F-9B24-452A-BDA3-5D96B223031B}" dt="2026-05-13T12:43:03.393" v="234" actId="12788"/>
          <ac:spMkLst>
            <pc:docMk/>
            <pc:sldMk cId="3438329806" sldId="311"/>
            <ac:spMk id="12" creationId="{432E48B1-3846-4106-8B7D-8768EE80CD18}"/>
          </ac:spMkLst>
        </pc:spChg>
        <pc:picChg chg="mod">
          <ac:chgData name="Orla Condon" userId="62ca7181-df71-4740-a21a-4649c658ad3a" providerId="ADAL" clId="{9CA04E6F-9B24-452A-BDA3-5D96B223031B}" dt="2026-05-13T12:42:46.261" v="231" actId="14100"/>
          <ac:picMkLst>
            <pc:docMk/>
            <pc:sldMk cId="3438329806" sldId="311"/>
            <ac:picMk id="10" creationId="{C5062C07-51EB-40B6-9DE9-BE62E03A384F}"/>
          </ac:picMkLst>
        </pc:picChg>
        <pc:picChg chg="mod">
          <ac:chgData name="Orla Condon" userId="62ca7181-df71-4740-a21a-4649c658ad3a" providerId="ADAL" clId="{9CA04E6F-9B24-452A-BDA3-5D96B223031B}" dt="2026-05-13T12:42:59.388" v="233" actId="12788"/>
          <ac:picMkLst>
            <pc:docMk/>
            <pc:sldMk cId="3438329806" sldId="311"/>
            <ac:picMk id="14" creationId="{6BBB588B-317D-4908-B407-1EF0707B117A}"/>
          </ac:picMkLst>
        </pc:picChg>
        <pc:picChg chg="mod">
          <ac:chgData name="Orla Condon" userId="62ca7181-df71-4740-a21a-4649c658ad3a" providerId="ADAL" clId="{9CA04E6F-9B24-452A-BDA3-5D96B223031B}" dt="2026-05-13T12:43:03.393" v="234" actId="12788"/>
          <ac:picMkLst>
            <pc:docMk/>
            <pc:sldMk cId="3438329806" sldId="311"/>
            <ac:picMk id="16" creationId="{A440FF13-B07E-4375-8236-0D4C5EC75555}"/>
          </ac:picMkLst>
        </pc:picChg>
      </pc:sldChg>
      <pc:sldChg chg="modSp mod">
        <pc:chgData name="Orla Condon" userId="62ca7181-df71-4740-a21a-4649c658ad3a" providerId="ADAL" clId="{9CA04E6F-9B24-452A-BDA3-5D96B223031B}" dt="2026-05-13T12:41:48.591" v="218" actId="208"/>
        <pc:sldMkLst>
          <pc:docMk/>
          <pc:sldMk cId="1782109137" sldId="312"/>
        </pc:sldMkLst>
        <pc:spChg chg="mod">
          <ac:chgData name="Orla Condon" userId="62ca7181-df71-4740-a21a-4649c658ad3a" providerId="ADAL" clId="{9CA04E6F-9B24-452A-BDA3-5D96B223031B}" dt="2026-05-13T12:33:54.692" v="32"/>
          <ac:spMkLst>
            <pc:docMk/>
            <pc:sldMk cId="1782109137" sldId="312"/>
            <ac:spMk id="2" creationId="{E443AF0B-D5D1-432A-8634-58B3B8F1DA20}"/>
          </ac:spMkLst>
        </pc:spChg>
        <pc:spChg chg="mod">
          <ac:chgData name="Orla Condon" userId="62ca7181-df71-4740-a21a-4649c658ad3a" providerId="ADAL" clId="{9CA04E6F-9B24-452A-BDA3-5D96B223031B}" dt="2026-05-13T12:41:48.591" v="218" actId="208"/>
          <ac:spMkLst>
            <pc:docMk/>
            <pc:sldMk cId="1782109137" sldId="312"/>
            <ac:spMk id="8" creationId="{CBB7C6FC-7DE6-4261-87C3-0C39D08CAADC}"/>
          </ac:spMkLst>
        </pc:spChg>
        <pc:picChg chg="mod">
          <ac:chgData name="Orla Condon" userId="62ca7181-df71-4740-a21a-4649c658ad3a" providerId="ADAL" clId="{9CA04E6F-9B24-452A-BDA3-5D96B223031B}" dt="2026-05-13T12:41:36.980" v="214" actId="1076"/>
          <ac:picMkLst>
            <pc:docMk/>
            <pc:sldMk cId="1782109137" sldId="312"/>
            <ac:picMk id="4" creationId="{013204F4-0220-4BB5-A137-C066DFCB9CA3}"/>
          </ac:picMkLst>
        </pc:picChg>
        <pc:picChg chg="mod">
          <ac:chgData name="Orla Condon" userId="62ca7181-df71-4740-a21a-4649c658ad3a" providerId="ADAL" clId="{9CA04E6F-9B24-452A-BDA3-5D96B223031B}" dt="2026-05-13T12:41:31.210" v="213" actId="11530"/>
          <ac:picMkLst>
            <pc:docMk/>
            <pc:sldMk cId="1782109137" sldId="312"/>
            <ac:picMk id="5" creationId="{B5DB5B4D-0469-45EB-943C-71F103BCAA27}"/>
          </ac:picMkLst>
        </pc:picChg>
        <pc:picChg chg="mod">
          <ac:chgData name="Orla Condon" userId="62ca7181-df71-4740-a21a-4649c658ad3a" providerId="ADAL" clId="{9CA04E6F-9B24-452A-BDA3-5D96B223031B}" dt="2026-05-13T12:41:21.432" v="210" actId="1076"/>
          <ac:picMkLst>
            <pc:docMk/>
            <pc:sldMk cId="1782109137" sldId="312"/>
            <ac:picMk id="6" creationId="{D153A09D-80E2-46D2-8535-3B5B54DDA0C6}"/>
          </ac:picMkLst>
        </pc:picChg>
        <pc:picChg chg="mod">
          <ac:chgData name="Orla Condon" userId="62ca7181-df71-4740-a21a-4649c658ad3a" providerId="ADAL" clId="{9CA04E6F-9B24-452A-BDA3-5D96B223031B}" dt="2026-05-13T12:41:24.117" v="211" actId="1076"/>
          <ac:picMkLst>
            <pc:docMk/>
            <pc:sldMk cId="1782109137" sldId="312"/>
            <ac:picMk id="7" creationId="{36DC350A-C413-4C4C-A155-FCF53BD6E454}"/>
          </ac:picMkLst>
        </pc:picChg>
      </pc:sldChg>
      <pc:sldChg chg="modSp mod">
        <pc:chgData name="Orla Condon" userId="62ca7181-df71-4740-a21a-4649c658ad3a" providerId="ADAL" clId="{9CA04E6F-9B24-452A-BDA3-5D96B223031B}" dt="2026-05-13T12:42:18.966" v="225" actId="1076"/>
        <pc:sldMkLst>
          <pc:docMk/>
          <pc:sldMk cId="116665070" sldId="313"/>
        </pc:sldMkLst>
        <pc:spChg chg="mod">
          <ac:chgData name="Orla Condon" userId="62ca7181-df71-4740-a21a-4649c658ad3a" providerId="ADAL" clId="{9CA04E6F-9B24-452A-BDA3-5D96B223031B}" dt="2026-05-13T12:33:57.292" v="36"/>
          <ac:spMkLst>
            <pc:docMk/>
            <pc:sldMk cId="116665070" sldId="313"/>
            <ac:spMk id="2" creationId="{B18638CE-B826-4FE3-82B7-DEAE72AC039D}"/>
          </ac:spMkLst>
        </pc:spChg>
        <pc:spChg chg="mod">
          <ac:chgData name="Orla Condon" userId="62ca7181-df71-4740-a21a-4649c658ad3a" providerId="ADAL" clId="{9CA04E6F-9B24-452A-BDA3-5D96B223031B}" dt="2026-05-13T12:42:18.966" v="225" actId="1076"/>
          <ac:spMkLst>
            <pc:docMk/>
            <pc:sldMk cId="116665070" sldId="313"/>
            <ac:spMk id="7" creationId="{3D3079FA-B08A-4505-87FD-48DF7A6DCF3B}"/>
          </ac:spMkLst>
        </pc:spChg>
        <pc:picChg chg="mod">
          <ac:chgData name="Orla Condon" userId="62ca7181-df71-4740-a21a-4649c658ad3a" providerId="ADAL" clId="{9CA04E6F-9B24-452A-BDA3-5D96B223031B}" dt="2026-05-13T12:42:02.057" v="220" actId="11530"/>
          <ac:picMkLst>
            <pc:docMk/>
            <pc:sldMk cId="116665070" sldId="313"/>
            <ac:picMk id="5" creationId="{A6B96495-1719-4DCE-A654-E2687252C728}"/>
          </ac:picMkLst>
        </pc:picChg>
        <pc:picChg chg="mod">
          <ac:chgData name="Orla Condon" userId="62ca7181-df71-4740-a21a-4649c658ad3a" providerId="ADAL" clId="{9CA04E6F-9B24-452A-BDA3-5D96B223031B}" dt="2026-05-13T12:42:07.974" v="222" actId="1076"/>
          <ac:picMkLst>
            <pc:docMk/>
            <pc:sldMk cId="116665070" sldId="313"/>
            <ac:picMk id="6" creationId="{E7161307-CA50-4743-835E-D49935B6C77F}"/>
          </ac:picMkLst>
        </pc:picChg>
      </pc:sldChg>
      <pc:sldChg chg="modSp mod">
        <pc:chgData name="Orla Condon" userId="62ca7181-df71-4740-a21a-4649c658ad3a" providerId="ADAL" clId="{9CA04E6F-9B24-452A-BDA3-5D96B223031B}" dt="2026-05-13T12:43:42.373" v="244" actId="12788"/>
        <pc:sldMkLst>
          <pc:docMk/>
          <pc:sldMk cId="2407787684" sldId="314"/>
        </pc:sldMkLst>
        <pc:spChg chg="mod">
          <ac:chgData name="Orla Condon" userId="62ca7181-df71-4740-a21a-4649c658ad3a" providerId="ADAL" clId="{9CA04E6F-9B24-452A-BDA3-5D96B223031B}" dt="2026-05-13T12:34:03.628" v="44"/>
          <ac:spMkLst>
            <pc:docMk/>
            <pc:sldMk cId="2407787684" sldId="314"/>
            <ac:spMk id="2" creationId="{867BB47D-14C3-451D-A011-11397F2CCAFA}"/>
          </ac:spMkLst>
        </pc:spChg>
        <pc:spChg chg="mod">
          <ac:chgData name="Orla Condon" userId="62ca7181-df71-4740-a21a-4649c658ad3a" providerId="ADAL" clId="{9CA04E6F-9B24-452A-BDA3-5D96B223031B}" dt="2026-05-13T12:43:42.373" v="244" actId="12788"/>
          <ac:spMkLst>
            <pc:docMk/>
            <pc:sldMk cId="2407787684" sldId="314"/>
            <ac:spMk id="6" creationId="{FBCC5F61-ED95-4140-ABF2-93AAFA0FDA94}"/>
          </ac:spMkLst>
        </pc:spChg>
        <pc:spChg chg="mod">
          <ac:chgData name="Orla Condon" userId="62ca7181-df71-4740-a21a-4649c658ad3a" providerId="ADAL" clId="{9CA04E6F-9B24-452A-BDA3-5D96B223031B}" dt="2026-05-13T12:43:36.710" v="243" actId="12788"/>
          <ac:spMkLst>
            <pc:docMk/>
            <pc:sldMk cId="2407787684" sldId="314"/>
            <ac:spMk id="13" creationId="{A78DDAB2-FAF2-49FB-B431-325BB6E02770}"/>
          </ac:spMkLst>
        </pc:spChg>
        <pc:spChg chg="mod">
          <ac:chgData name="Orla Condon" userId="62ca7181-df71-4740-a21a-4649c658ad3a" providerId="ADAL" clId="{9CA04E6F-9B24-452A-BDA3-5D96B223031B}" dt="2026-05-13T12:43:15.851" v="236" actId="1076"/>
          <ac:spMkLst>
            <pc:docMk/>
            <pc:sldMk cId="2407787684" sldId="314"/>
            <ac:spMk id="18" creationId="{68AE54A9-F62A-4C66-8D9D-39D4A26B7616}"/>
          </ac:spMkLst>
        </pc:spChg>
        <pc:picChg chg="mod">
          <ac:chgData name="Orla Condon" userId="62ca7181-df71-4740-a21a-4649c658ad3a" providerId="ADAL" clId="{9CA04E6F-9B24-452A-BDA3-5D96B223031B}" dt="2026-05-13T12:43:22.596" v="240" actId="1076"/>
          <ac:picMkLst>
            <pc:docMk/>
            <pc:sldMk cId="2407787684" sldId="314"/>
            <ac:picMk id="8" creationId="{41219FDD-116D-4CD2-B24F-C89732DD7677}"/>
          </ac:picMkLst>
        </pc:picChg>
        <pc:picChg chg="mod">
          <ac:chgData name="Orla Condon" userId="62ca7181-df71-4740-a21a-4649c658ad3a" providerId="ADAL" clId="{9CA04E6F-9B24-452A-BDA3-5D96B223031B}" dt="2026-05-13T12:43:36.710" v="243" actId="12788"/>
          <ac:picMkLst>
            <pc:docMk/>
            <pc:sldMk cId="2407787684" sldId="314"/>
            <ac:picMk id="12" creationId="{FCB406CA-B926-4571-940D-52BF21427167}"/>
          </ac:picMkLst>
        </pc:picChg>
        <pc:picChg chg="mod">
          <ac:chgData name="Orla Condon" userId="62ca7181-df71-4740-a21a-4649c658ad3a" providerId="ADAL" clId="{9CA04E6F-9B24-452A-BDA3-5D96B223031B}" dt="2026-05-13T12:43:42.373" v="244" actId="12788"/>
          <ac:picMkLst>
            <pc:docMk/>
            <pc:sldMk cId="2407787684" sldId="314"/>
            <ac:picMk id="17" creationId="{5B780275-C499-42F2-9BA2-E3E90DFC1B55}"/>
          </ac:picMkLst>
        </pc:picChg>
      </pc:sldChg>
      <pc:sldChg chg="addSp delSp modSp mod delAnim modAnim">
        <pc:chgData name="Orla Condon" userId="62ca7181-df71-4740-a21a-4649c658ad3a" providerId="ADAL" clId="{9CA04E6F-9B24-452A-BDA3-5D96B223031B}" dt="2026-05-13T12:44:54.009" v="260" actId="208"/>
        <pc:sldMkLst>
          <pc:docMk/>
          <pc:sldMk cId="1541870334" sldId="315"/>
        </pc:sldMkLst>
        <pc:spChg chg="mod">
          <ac:chgData name="Orla Condon" userId="62ca7181-df71-4740-a21a-4649c658ad3a" providerId="ADAL" clId="{9CA04E6F-9B24-452A-BDA3-5D96B223031B}" dt="2026-05-13T12:34:05.975" v="48"/>
          <ac:spMkLst>
            <pc:docMk/>
            <pc:sldMk cId="1541870334" sldId="315"/>
            <ac:spMk id="2" creationId="{77AA4A66-5249-419F-802E-10FCB1EFA0FD}"/>
          </ac:spMkLst>
        </pc:spChg>
        <pc:spChg chg="add mod">
          <ac:chgData name="Orla Condon" userId="62ca7181-df71-4740-a21a-4649c658ad3a" providerId="ADAL" clId="{9CA04E6F-9B24-452A-BDA3-5D96B223031B}" dt="2026-05-13T12:44:54.009" v="260" actId="208"/>
          <ac:spMkLst>
            <pc:docMk/>
            <pc:sldMk cId="1541870334" sldId="315"/>
            <ac:spMk id="4" creationId="{4600CDAD-B591-F43E-DFDD-CDD92E261253}"/>
          </ac:spMkLst>
        </pc:spChg>
        <pc:spChg chg="mod">
          <ac:chgData name="Orla Condon" userId="62ca7181-df71-4740-a21a-4649c658ad3a" providerId="ADAL" clId="{9CA04E6F-9B24-452A-BDA3-5D96B223031B}" dt="2026-05-13T12:44:34.475" v="257" actId="12788"/>
          <ac:spMkLst>
            <pc:docMk/>
            <pc:sldMk cId="1541870334" sldId="315"/>
            <ac:spMk id="6" creationId="{1795B89F-7510-4111-919D-0DDEA6D42743}"/>
          </ac:spMkLst>
        </pc:spChg>
        <pc:spChg chg="mod">
          <ac:chgData name="Orla Condon" userId="62ca7181-df71-4740-a21a-4649c658ad3a" providerId="ADAL" clId="{9CA04E6F-9B24-452A-BDA3-5D96B223031B}" dt="2026-05-13T12:44:44.247" v="258" actId="1076"/>
          <ac:spMkLst>
            <pc:docMk/>
            <pc:sldMk cId="1541870334" sldId="315"/>
            <ac:spMk id="22" creationId="{771826F4-D823-421D-9BB0-3A386A4A0E04}"/>
          </ac:spMkLst>
        </pc:spChg>
        <pc:spChg chg="del mod">
          <ac:chgData name="Orla Condon" userId="62ca7181-df71-4740-a21a-4649c658ad3a" providerId="ADAL" clId="{9CA04E6F-9B24-452A-BDA3-5D96B223031B}" dt="2026-05-13T12:44:50.836" v="259" actId="478"/>
          <ac:spMkLst>
            <pc:docMk/>
            <pc:sldMk cId="1541870334" sldId="315"/>
            <ac:spMk id="25" creationId="{11A31816-5C4E-4774-BB42-209F4B409120}"/>
          </ac:spMkLst>
        </pc:spChg>
        <pc:picChg chg="add mod">
          <ac:chgData name="Orla Condon" userId="62ca7181-df71-4740-a21a-4649c658ad3a" providerId="ADAL" clId="{9CA04E6F-9B24-452A-BDA3-5D96B223031B}" dt="2026-05-13T12:44:29.347" v="256" actId="12788"/>
          <ac:picMkLst>
            <pc:docMk/>
            <pc:sldMk cId="1541870334" sldId="315"/>
            <ac:picMk id="3" creationId="{4598A407-D8A9-492C-E029-89CFA9A289AF}"/>
          </ac:picMkLst>
        </pc:picChg>
        <pc:picChg chg="mod">
          <ac:chgData name="Orla Condon" userId="62ca7181-df71-4740-a21a-4649c658ad3a" providerId="ADAL" clId="{9CA04E6F-9B24-452A-BDA3-5D96B223031B}" dt="2026-05-13T12:44:34.475" v="257" actId="12788"/>
          <ac:picMkLst>
            <pc:docMk/>
            <pc:sldMk cId="1541870334" sldId="315"/>
            <ac:picMk id="14" creationId="{C5B16E79-C90E-4217-9FA8-CDF1C574ADC1}"/>
          </ac:picMkLst>
        </pc:picChg>
        <pc:picChg chg="mod">
          <ac:chgData name="Orla Condon" userId="62ca7181-df71-4740-a21a-4649c658ad3a" providerId="ADAL" clId="{9CA04E6F-9B24-452A-BDA3-5D96B223031B}" dt="2026-05-13T12:35:54.969" v="118"/>
          <ac:picMkLst>
            <pc:docMk/>
            <pc:sldMk cId="1541870334" sldId="315"/>
            <ac:picMk id="24" creationId="{4A1EC220-33F0-4A59-B034-D4A2FA02861B}"/>
          </ac:picMkLst>
        </pc:picChg>
        <pc:picChg chg="mod">
          <ac:chgData name="Orla Condon" userId="62ca7181-df71-4740-a21a-4649c658ad3a" providerId="ADAL" clId="{9CA04E6F-9B24-452A-BDA3-5D96B223031B}" dt="2026-05-13T12:44:11.961" v="250" actId="1076"/>
          <ac:picMkLst>
            <pc:docMk/>
            <pc:sldMk cId="1541870334" sldId="315"/>
            <ac:picMk id="27" creationId="{8D0D6010-CCC3-40D7-B345-D64D9C719D10}"/>
          </ac:picMkLst>
        </pc:picChg>
        <pc:cxnChg chg="mod">
          <ac:chgData name="Orla Condon" userId="62ca7181-df71-4740-a21a-4649c658ad3a" providerId="ADAL" clId="{9CA04E6F-9B24-452A-BDA3-5D96B223031B}" dt="2026-05-13T12:44:44.247" v="258" actId="1076"/>
          <ac:cxnSpMkLst>
            <pc:docMk/>
            <pc:sldMk cId="1541870334" sldId="315"/>
            <ac:cxnSpMk id="20" creationId="{2F7B8443-7163-46E3-ACE2-FA6E301C5E2F}"/>
          </ac:cxnSpMkLst>
        </pc:cxnChg>
      </pc:sldChg>
      <pc:sldChg chg="modSp mod">
        <pc:chgData name="Orla Condon" userId="62ca7181-df71-4740-a21a-4649c658ad3a" providerId="ADAL" clId="{9CA04E6F-9B24-452A-BDA3-5D96B223031B}" dt="2026-05-13T12:45:40.356" v="268" actId="208"/>
        <pc:sldMkLst>
          <pc:docMk/>
          <pc:sldMk cId="4211405234" sldId="319"/>
        </pc:sldMkLst>
        <pc:spChg chg="mod">
          <ac:chgData name="Orla Condon" userId="62ca7181-df71-4740-a21a-4649c658ad3a" providerId="ADAL" clId="{9CA04E6F-9B24-452A-BDA3-5D96B223031B}" dt="2026-05-13T12:34:08.598" v="52"/>
          <ac:spMkLst>
            <pc:docMk/>
            <pc:sldMk cId="4211405234" sldId="319"/>
            <ac:spMk id="2" creationId="{77AA4A66-5249-419F-802E-10FCB1EFA0FD}"/>
          </ac:spMkLst>
        </pc:spChg>
        <pc:spChg chg="mod">
          <ac:chgData name="Orla Condon" userId="62ca7181-df71-4740-a21a-4649c658ad3a" providerId="ADAL" clId="{9CA04E6F-9B24-452A-BDA3-5D96B223031B}" dt="2026-05-13T12:45:40.356" v="268" actId="208"/>
          <ac:spMkLst>
            <pc:docMk/>
            <pc:sldMk cId="4211405234" sldId="319"/>
            <ac:spMk id="6" creationId="{1795B89F-7510-4111-919D-0DDEA6D42743}"/>
          </ac:spMkLst>
        </pc:spChg>
        <pc:spChg chg="mod">
          <ac:chgData name="Orla Condon" userId="62ca7181-df71-4740-a21a-4649c658ad3a" providerId="ADAL" clId="{9CA04E6F-9B24-452A-BDA3-5D96B223031B}" dt="2026-05-13T12:45:40.356" v="268" actId="208"/>
          <ac:spMkLst>
            <pc:docMk/>
            <pc:sldMk cId="4211405234" sldId="319"/>
            <ac:spMk id="8" creationId="{C9A9E45F-2307-48B0-9134-ECC1EFDA7440}"/>
          </ac:spMkLst>
        </pc:spChg>
        <pc:picChg chg="mod">
          <ac:chgData name="Orla Condon" userId="62ca7181-df71-4740-a21a-4649c658ad3a" providerId="ADAL" clId="{9CA04E6F-9B24-452A-BDA3-5D96B223031B}" dt="2026-05-13T12:45:29.111" v="266" actId="12788"/>
          <ac:picMkLst>
            <pc:docMk/>
            <pc:sldMk cId="4211405234" sldId="319"/>
            <ac:picMk id="4" creationId="{83323F8A-FF16-48DD-970D-2A2898E21179}"/>
          </ac:picMkLst>
        </pc:picChg>
        <pc:picChg chg="mod">
          <ac:chgData name="Orla Condon" userId="62ca7181-df71-4740-a21a-4649c658ad3a" providerId="ADAL" clId="{9CA04E6F-9B24-452A-BDA3-5D96B223031B}" dt="2026-05-13T12:45:34.101" v="267" actId="12788"/>
          <ac:picMkLst>
            <pc:docMk/>
            <pc:sldMk cId="4211405234" sldId="319"/>
            <ac:picMk id="9" creationId="{E010260B-557E-4F6F-A058-FCF981A9B688}"/>
          </ac:picMkLst>
        </pc:picChg>
        <pc:picChg chg="mod">
          <ac:chgData name="Orla Condon" userId="62ca7181-df71-4740-a21a-4649c658ad3a" providerId="ADAL" clId="{9CA04E6F-9B24-452A-BDA3-5D96B223031B}" dt="2026-05-13T12:45:06.952" v="262" actId="1076"/>
          <ac:picMkLst>
            <pc:docMk/>
            <pc:sldMk cId="4211405234" sldId="319"/>
            <ac:picMk id="13" creationId="{09232A49-5C1A-4C0F-BBE5-8A75472A4AF0}"/>
          </ac:picMkLst>
        </pc:picChg>
      </pc:sldChg>
      <pc:sldChg chg="modSp mod">
        <pc:chgData name="Orla Condon" userId="62ca7181-df71-4740-a21a-4649c658ad3a" providerId="ADAL" clId="{9CA04E6F-9B24-452A-BDA3-5D96B223031B}" dt="2026-05-13T12:50:23.428" v="273" actId="208"/>
        <pc:sldMkLst>
          <pc:docMk/>
          <pc:sldMk cId="3775872765" sldId="320"/>
        </pc:sldMkLst>
        <pc:spChg chg="mod">
          <ac:chgData name="Orla Condon" userId="62ca7181-df71-4740-a21a-4649c658ad3a" providerId="ADAL" clId="{9CA04E6F-9B24-452A-BDA3-5D96B223031B}" dt="2026-05-13T12:34:11.123" v="56"/>
          <ac:spMkLst>
            <pc:docMk/>
            <pc:sldMk cId="3775872765" sldId="320"/>
            <ac:spMk id="2" creationId="{5C7DE426-AA04-41A2-9AF0-A1B66D1947C8}"/>
          </ac:spMkLst>
        </pc:spChg>
        <pc:spChg chg="mod">
          <ac:chgData name="Orla Condon" userId="62ca7181-df71-4740-a21a-4649c658ad3a" providerId="ADAL" clId="{9CA04E6F-9B24-452A-BDA3-5D96B223031B}" dt="2026-05-13T12:50:23.428" v="273" actId="208"/>
          <ac:spMkLst>
            <pc:docMk/>
            <pc:sldMk cId="3775872765" sldId="320"/>
            <ac:spMk id="8" creationId="{920F251C-2BD8-40A9-91A4-78E7BF3B7B81}"/>
          </ac:spMkLst>
        </pc:spChg>
        <pc:spChg chg="mod">
          <ac:chgData name="Orla Condon" userId="62ca7181-df71-4740-a21a-4649c658ad3a" providerId="ADAL" clId="{9CA04E6F-9B24-452A-BDA3-5D96B223031B}" dt="2026-05-13T12:50:23.428" v="273" actId="208"/>
          <ac:spMkLst>
            <pc:docMk/>
            <pc:sldMk cId="3775872765" sldId="320"/>
            <ac:spMk id="11" creationId="{66BEFDAD-9FDD-4FD4-89EC-ACF5110ACCD7}"/>
          </ac:spMkLst>
        </pc:spChg>
        <pc:picChg chg="mod">
          <ac:chgData name="Orla Condon" userId="62ca7181-df71-4740-a21a-4649c658ad3a" providerId="ADAL" clId="{9CA04E6F-9B24-452A-BDA3-5D96B223031B}" dt="2026-05-13T12:45:54.893" v="271" actId="1076"/>
          <ac:picMkLst>
            <pc:docMk/>
            <pc:sldMk cId="3775872765" sldId="320"/>
            <ac:picMk id="5" creationId="{B3A0F17C-9B9E-4C56-A9BB-814556E86093}"/>
          </ac:picMkLst>
        </pc:picChg>
        <pc:picChg chg="mod">
          <ac:chgData name="Orla Condon" userId="62ca7181-df71-4740-a21a-4649c658ad3a" providerId="ADAL" clId="{9CA04E6F-9B24-452A-BDA3-5D96B223031B}" dt="2026-05-13T12:36:00.751" v="126"/>
          <ac:picMkLst>
            <pc:docMk/>
            <pc:sldMk cId="3775872765" sldId="320"/>
            <ac:picMk id="7" creationId="{820AEF40-C4BC-4FAF-95AE-D45A23D6E155}"/>
          </ac:picMkLst>
        </pc:picChg>
        <pc:picChg chg="mod">
          <ac:chgData name="Orla Condon" userId="62ca7181-df71-4740-a21a-4649c658ad3a" providerId="ADAL" clId="{9CA04E6F-9B24-452A-BDA3-5D96B223031B}" dt="2026-05-13T12:45:53.410" v="270" actId="1076"/>
          <ac:picMkLst>
            <pc:docMk/>
            <pc:sldMk cId="3775872765" sldId="320"/>
            <ac:picMk id="10" creationId="{DA52406A-3C62-40E9-92B5-A290CBACEE42}"/>
          </ac:picMkLst>
        </pc:picChg>
      </pc:sldChg>
      <pc:sldChg chg="modSp mod">
        <pc:chgData name="Orla Condon" userId="62ca7181-df71-4740-a21a-4649c658ad3a" providerId="ADAL" clId="{9CA04E6F-9B24-452A-BDA3-5D96B223031B}" dt="2026-05-13T12:51:43.119" v="295" actId="12788"/>
        <pc:sldMkLst>
          <pc:docMk/>
          <pc:sldMk cId="323320077" sldId="321"/>
        </pc:sldMkLst>
        <pc:spChg chg="mod">
          <ac:chgData name="Orla Condon" userId="62ca7181-df71-4740-a21a-4649c658ad3a" providerId="ADAL" clId="{9CA04E6F-9B24-452A-BDA3-5D96B223031B}" dt="2026-05-13T12:34:16.066" v="64"/>
          <ac:spMkLst>
            <pc:docMk/>
            <pc:sldMk cId="323320077" sldId="321"/>
            <ac:spMk id="2" creationId="{250FDB27-C33C-4236-A083-5BED3C7199C9}"/>
          </ac:spMkLst>
        </pc:spChg>
        <pc:spChg chg="mod">
          <ac:chgData name="Orla Condon" userId="62ca7181-df71-4740-a21a-4649c658ad3a" providerId="ADAL" clId="{9CA04E6F-9B24-452A-BDA3-5D96B223031B}" dt="2026-05-13T12:51:43.119" v="295" actId="12788"/>
          <ac:spMkLst>
            <pc:docMk/>
            <pc:sldMk cId="323320077" sldId="321"/>
            <ac:spMk id="8" creationId="{5832BB20-E568-4833-8DD4-7E392AA73993}"/>
          </ac:spMkLst>
        </pc:spChg>
        <pc:picChg chg="mod">
          <ac:chgData name="Orla Condon" userId="62ca7181-df71-4740-a21a-4649c658ad3a" providerId="ADAL" clId="{9CA04E6F-9B24-452A-BDA3-5D96B223031B}" dt="2026-05-13T12:51:29.314" v="290" actId="14100"/>
          <ac:picMkLst>
            <pc:docMk/>
            <pc:sldMk cId="323320077" sldId="321"/>
            <ac:picMk id="5" creationId="{900A37E5-3C6E-44F6-873A-AE97FCA9C3CF}"/>
          </ac:picMkLst>
        </pc:picChg>
        <pc:picChg chg="mod">
          <ac:chgData name="Orla Condon" userId="62ca7181-df71-4740-a21a-4649c658ad3a" providerId="ADAL" clId="{9CA04E6F-9B24-452A-BDA3-5D96B223031B}" dt="2026-05-13T12:51:29.314" v="290" actId="14100"/>
          <ac:picMkLst>
            <pc:docMk/>
            <pc:sldMk cId="323320077" sldId="321"/>
            <ac:picMk id="6" creationId="{43DABBC2-CCCB-46CE-9D1F-347BB3A63050}"/>
          </ac:picMkLst>
        </pc:picChg>
        <pc:picChg chg="mod">
          <ac:chgData name="Orla Condon" userId="62ca7181-df71-4740-a21a-4649c658ad3a" providerId="ADAL" clId="{9CA04E6F-9B24-452A-BDA3-5D96B223031B}" dt="2026-05-13T12:51:34.313" v="292" actId="14100"/>
          <ac:picMkLst>
            <pc:docMk/>
            <pc:sldMk cId="323320077" sldId="321"/>
            <ac:picMk id="7" creationId="{D0946A09-C6B2-4C90-A7F7-72158D6E3BE7}"/>
          </ac:picMkLst>
        </pc:picChg>
      </pc:sldChg>
      <pc:sldChg chg="addSp delSp modSp mod modAnim">
        <pc:chgData name="Orla Condon" userId="62ca7181-df71-4740-a21a-4649c658ad3a" providerId="ADAL" clId="{9CA04E6F-9B24-452A-BDA3-5D96B223031B}" dt="2026-05-13T12:52:28.138" v="315" actId="1036"/>
        <pc:sldMkLst>
          <pc:docMk/>
          <pc:sldMk cId="1952357912" sldId="322"/>
        </pc:sldMkLst>
        <pc:spChg chg="mod">
          <ac:chgData name="Orla Condon" userId="62ca7181-df71-4740-a21a-4649c658ad3a" providerId="ADAL" clId="{9CA04E6F-9B24-452A-BDA3-5D96B223031B}" dt="2026-05-13T12:34:18.399" v="68"/>
          <ac:spMkLst>
            <pc:docMk/>
            <pc:sldMk cId="1952357912" sldId="322"/>
            <ac:spMk id="2" creationId="{C17BCC2A-93C8-43C2-9A3E-3B6F9CB1D3EA}"/>
          </ac:spMkLst>
        </pc:spChg>
        <pc:spChg chg="add mod">
          <ac:chgData name="Orla Condon" userId="62ca7181-df71-4740-a21a-4649c658ad3a" providerId="ADAL" clId="{9CA04E6F-9B24-452A-BDA3-5D96B223031B}" dt="2026-05-13T12:52:28.138" v="315" actId="1036"/>
          <ac:spMkLst>
            <pc:docMk/>
            <pc:sldMk cId="1952357912" sldId="322"/>
            <ac:spMk id="4" creationId="{A90B2BE4-4644-F966-6F71-C3ACF0BF22BE}"/>
          </ac:spMkLst>
        </pc:spChg>
        <pc:spChg chg="del mod">
          <ac:chgData name="Orla Condon" userId="62ca7181-df71-4740-a21a-4649c658ad3a" providerId="ADAL" clId="{9CA04E6F-9B24-452A-BDA3-5D96B223031B}" dt="2026-05-13T12:52:24.684" v="308" actId="478"/>
          <ac:spMkLst>
            <pc:docMk/>
            <pc:sldMk cId="1952357912" sldId="322"/>
            <ac:spMk id="10" creationId="{383C95D7-2FB6-4BE2-8CB2-0300518322DE}"/>
          </ac:spMkLst>
        </pc:spChg>
        <pc:picChg chg="add mod">
          <ac:chgData name="Orla Condon" userId="62ca7181-df71-4740-a21a-4649c658ad3a" providerId="ADAL" clId="{9CA04E6F-9B24-452A-BDA3-5D96B223031B}" dt="2026-05-13T12:52:17.792" v="306" actId="12788"/>
          <ac:picMkLst>
            <pc:docMk/>
            <pc:sldMk cId="1952357912" sldId="322"/>
            <ac:picMk id="3" creationId="{0819598D-4108-4DC4-F129-A3D2B6A38BE2}"/>
          </ac:picMkLst>
        </pc:picChg>
        <pc:picChg chg="mod">
          <ac:chgData name="Orla Condon" userId="62ca7181-df71-4740-a21a-4649c658ad3a" providerId="ADAL" clId="{9CA04E6F-9B24-452A-BDA3-5D96B223031B}" dt="2026-05-13T12:36:08.884" v="138"/>
          <ac:picMkLst>
            <pc:docMk/>
            <pc:sldMk cId="1952357912" sldId="322"/>
            <ac:picMk id="5" creationId="{B9A674F3-9DE2-44E6-8D78-24091707D8EB}"/>
          </ac:picMkLst>
        </pc:picChg>
        <pc:picChg chg="mod">
          <ac:chgData name="Orla Condon" userId="62ca7181-df71-4740-a21a-4649c658ad3a" providerId="ADAL" clId="{9CA04E6F-9B24-452A-BDA3-5D96B223031B}" dt="2026-05-13T12:52:03.584" v="301" actId="1076"/>
          <ac:picMkLst>
            <pc:docMk/>
            <pc:sldMk cId="1952357912" sldId="322"/>
            <ac:picMk id="7" creationId="{62950E33-6653-4881-A64F-CF1781175FCE}"/>
          </ac:picMkLst>
        </pc:picChg>
        <pc:picChg chg="mod">
          <ac:chgData name="Orla Condon" userId="62ca7181-df71-4740-a21a-4649c658ad3a" providerId="ADAL" clId="{9CA04E6F-9B24-452A-BDA3-5D96B223031B}" dt="2026-05-13T12:52:04.661" v="302" actId="1076"/>
          <ac:picMkLst>
            <pc:docMk/>
            <pc:sldMk cId="1952357912" sldId="322"/>
            <ac:picMk id="9" creationId="{E2A67DB5-8297-4DC6-B0DC-0260F9C7509F}"/>
          </ac:picMkLst>
        </pc:picChg>
      </pc:sldChg>
      <pc:sldChg chg="modSp mod">
        <pc:chgData name="Orla Condon" userId="62ca7181-df71-4740-a21a-4649c658ad3a" providerId="ADAL" clId="{9CA04E6F-9B24-452A-BDA3-5D96B223031B}" dt="2026-05-13T12:54:11.218" v="408" actId="1076"/>
        <pc:sldMkLst>
          <pc:docMk/>
          <pc:sldMk cId="1463046685" sldId="323"/>
        </pc:sldMkLst>
        <pc:spChg chg="mod">
          <ac:chgData name="Orla Condon" userId="62ca7181-df71-4740-a21a-4649c658ad3a" providerId="ADAL" clId="{9CA04E6F-9B24-452A-BDA3-5D96B223031B}" dt="2026-05-13T12:34:20.671" v="72"/>
          <ac:spMkLst>
            <pc:docMk/>
            <pc:sldMk cId="1463046685" sldId="323"/>
            <ac:spMk id="2" creationId="{1F6FDB20-6957-4945-9F4B-7DFF3105358D}"/>
          </ac:spMkLst>
        </pc:spChg>
        <pc:spChg chg="mod">
          <ac:chgData name="Orla Condon" userId="62ca7181-df71-4740-a21a-4649c658ad3a" providerId="ADAL" clId="{9CA04E6F-9B24-452A-BDA3-5D96B223031B}" dt="2026-05-13T12:53:56.932" v="362" actId="1035"/>
          <ac:spMkLst>
            <pc:docMk/>
            <pc:sldMk cId="1463046685" sldId="323"/>
            <ac:spMk id="11" creationId="{705045E5-44C2-4882-BB18-EF3D48C27A9F}"/>
          </ac:spMkLst>
        </pc:spChg>
        <pc:picChg chg="mod">
          <ac:chgData name="Orla Condon" userId="62ca7181-df71-4740-a21a-4649c658ad3a" providerId="ADAL" clId="{9CA04E6F-9B24-452A-BDA3-5D96B223031B}" dt="2026-05-13T12:36:11.386" v="142"/>
          <ac:picMkLst>
            <pc:docMk/>
            <pc:sldMk cId="1463046685" sldId="323"/>
            <ac:picMk id="5" creationId="{44441808-C430-4C09-8238-EA21D530FAC9}"/>
          </ac:picMkLst>
        </pc:picChg>
        <pc:picChg chg="mod">
          <ac:chgData name="Orla Condon" userId="62ca7181-df71-4740-a21a-4649c658ad3a" providerId="ADAL" clId="{9CA04E6F-9B24-452A-BDA3-5D96B223031B}" dt="2026-05-13T12:53:43.909" v="319" actId="12788"/>
          <ac:picMkLst>
            <pc:docMk/>
            <pc:sldMk cId="1463046685" sldId="323"/>
            <ac:picMk id="7" creationId="{1D34A6FA-081A-43CF-B3EE-C5888AFA66E7}"/>
          </ac:picMkLst>
        </pc:picChg>
        <pc:picChg chg="mod">
          <ac:chgData name="Orla Condon" userId="62ca7181-df71-4740-a21a-4649c658ad3a" providerId="ADAL" clId="{9CA04E6F-9B24-452A-BDA3-5D96B223031B}" dt="2026-05-13T12:54:11.218" v="408" actId="1076"/>
          <ac:picMkLst>
            <pc:docMk/>
            <pc:sldMk cId="1463046685" sldId="323"/>
            <ac:picMk id="9" creationId="{4B4FAB8D-A9B6-4226-BA20-4DF3E29BB290}"/>
          </ac:picMkLst>
        </pc:picChg>
      </pc:sldChg>
      <pc:sldChg chg="modSp mod">
        <pc:chgData name="Orla Condon" userId="62ca7181-df71-4740-a21a-4649c658ad3a" providerId="ADAL" clId="{9CA04E6F-9B24-452A-BDA3-5D96B223031B}" dt="2026-05-13T12:51:02.744" v="283" actId="12788"/>
        <pc:sldMkLst>
          <pc:docMk/>
          <pc:sldMk cId="2669519535" sldId="324"/>
        </pc:sldMkLst>
        <pc:spChg chg="mod">
          <ac:chgData name="Orla Condon" userId="62ca7181-df71-4740-a21a-4649c658ad3a" providerId="ADAL" clId="{9CA04E6F-9B24-452A-BDA3-5D96B223031B}" dt="2026-05-13T12:34:13.720" v="60"/>
          <ac:spMkLst>
            <pc:docMk/>
            <pc:sldMk cId="2669519535" sldId="324"/>
            <ac:spMk id="2" creationId="{5C7DE426-AA04-41A2-9AF0-A1B66D1947C8}"/>
          </ac:spMkLst>
        </pc:spChg>
        <pc:spChg chg="mod">
          <ac:chgData name="Orla Condon" userId="62ca7181-df71-4740-a21a-4649c658ad3a" providerId="ADAL" clId="{9CA04E6F-9B24-452A-BDA3-5D96B223031B}" dt="2026-05-13T12:50:58.860" v="282" actId="12788"/>
          <ac:spMkLst>
            <pc:docMk/>
            <pc:sldMk cId="2669519535" sldId="324"/>
            <ac:spMk id="8" creationId="{920F251C-2BD8-40A9-91A4-78E7BF3B7B81}"/>
          </ac:spMkLst>
        </pc:spChg>
        <pc:spChg chg="mod">
          <ac:chgData name="Orla Condon" userId="62ca7181-df71-4740-a21a-4649c658ad3a" providerId="ADAL" clId="{9CA04E6F-9B24-452A-BDA3-5D96B223031B}" dt="2026-05-13T12:51:02.744" v="283" actId="12788"/>
          <ac:spMkLst>
            <pc:docMk/>
            <pc:sldMk cId="2669519535" sldId="324"/>
            <ac:spMk id="11" creationId="{66BEFDAD-9FDD-4FD4-89EC-ACF5110ACCD7}"/>
          </ac:spMkLst>
        </pc:spChg>
        <pc:picChg chg="mod">
          <ac:chgData name="Orla Condon" userId="62ca7181-df71-4740-a21a-4649c658ad3a" providerId="ADAL" clId="{9CA04E6F-9B24-452A-BDA3-5D96B223031B}" dt="2026-05-13T12:50:58.860" v="282" actId="12788"/>
          <ac:picMkLst>
            <pc:docMk/>
            <pc:sldMk cId="2669519535" sldId="324"/>
            <ac:picMk id="4" creationId="{9CE6D217-DE20-45E4-B3AA-67ECBCE3B440}"/>
          </ac:picMkLst>
        </pc:picChg>
        <pc:picChg chg="mod">
          <ac:chgData name="Orla Condon" userId="62ca7181-df71-4740-a21a-4649c658ad3a" providerId="ADAL" clId="{9CA04E6F-9B24-452A-BDA3-5D96B223031B}" dt="2026-05-13T12:50:42.500" v="277" actId="1076"/>
          <ac:picMkLst>
            <pc:docMk/>
            <pc:sldMk cId="2669519535" sldId="324"/>
            <ac:picMk id="9" creationId="{A0247B38-1C6B-4598-AB78-30E979CD16E3}"/>
          </ac:picMkLst>
        </pc:picChg>
        <pc:picChg chg="mod">
          <ac:chgData name="Orla Condon" userId="62ca7181-df71-4740-a21a-4649c658ad3a" providerId="ADAL" clId="{9CA04E6F-9B24-452A-BDA3-5D96B223031B}" dt="2026-05-13T12:51:02.744" v="283" actId="12788"/>
          <ac:picMkLst>
            <pc:docMk/>
            <pc:sldMk cId="2669519535" sldId="324"/>
            <ac:picMk id="10" creationId="{DA52406A-3C62-40E9-92B5-A290CBACEE42}"/>
          </ac:picMkLst>
        </pc:picChg>
      </pc:sldChg>
      <pc:sldChg chg="modSp mod">
        <pc:chgData name="Orla Condon" userId="62ca7181-df71-4740-a21a-4649c658ad3a" providerId="ADAL" clId="{9CA04E6F-9B24-452A-BDA3-5D96B223031B}" dt="2026-05-13T12:39:32.960" v="181" actId="11530"/>
        <pc:sldMkLst>
          <pc:docMk/>
          <pc:sldMk cId="4146322223" sldId="325"/>
        </pc:sldMkLst>
        <pc:spChg chg="mod">
          <ac:chgData name="Orla Condon" userId="62ca7181-df71-4740-a21a-4649c658ad3a" providerId="ADAL" clId="{9CA04E6F-9B24-452A-BDA3-5D96B223031B}" dt="2026-05-13T12:33:31.471" v="16"/>
          <ac:spMkLst>
            <pc:docMk/>
            <pc:sldMk cId="4146322223" sldId="325"/>
            <ac:spMk id="2" creationId="{CE512A20-1E60-4AF3-8B17-FC90432C533F}"/>
          </ac:spMkLst>
        </pc:spChg>
        <pc:picChg chg="mod">
          <ac:chgData name="Orla Condon" userId="62ca7181-df71-4740-a21a-4649c658ad3a" providerId="ADAL" clId="{9CA04E6F-9B24-452A-BDA3-5D96B223031B}" dt="2026-05-13T12:39:32.960" v="181" actId="11530"/>
          <ac:picMkLst>
            <pc:docMk/>
            <pc:sldMk cId="4146322223" sldId="325"/>
            <ac:picMk id="4" creationId="{DF76F4CD-50A1-45A5-8D9C-B275010B1CAE}"/>
          </ac:picMkLst>
        </pc:picChg>
        <pc:picChg chg="mod">
          <ac:chgData name="Orla Condon" userId="62ca7181-df71-4740-a21a-4649c658ad3a" providerId="ADAL" clId="{9CA04E6F-9B24-452A-BDA3-5D96B223031B}" dt="2026-05-13T12:39:32.960" v="181" actId="11530"/>
          <ac:picMkLst>
            <pc:docMk/>
            <pc:sldMk cId="4146322223" sldId="325"/>
            <ac:picMk id="5" creationId="{C03DF326-F6B8-4561-ABF0-A139B9DBB3CD}"/>
          </ac:picMkLst>
        </pc:picChg>
      </pc:sldChg>
      <pc:sldChg chg="addSp modSp mod modAnim">
        <pc:chgData name="Orla Condon" userId="62ca7181-df71-4740-a21a-4649c658ad3a" providerId="ADAL" clId="{9CA04E6F-9B24-452A-BDA3-5D96B223031B}" dt="2026-05-13T12:39:19.641" v="177" actId="14100"/>
        <pc:sldMkLst>
          <pc:docMk/>
          <pc:sldMk cId="1530176356" sldId="326"/>
        </pc:sldMkLst>
        <pc:spChg chg="mod">
          <ac:chgData name="Orla Condon" userId="62ca7181-df71-4740-a21a-4649c658ad3a" providerId="ADAL" clId="{9CA04E6F-9B24-452A-BDA3-5D96B223031B}" dt="2026-05-13T12:33:27.662" v="12"/>
          <ac:spMkLst>
            <pc:docMk/>
            <pc:sldMk cId="1530176356" sldId="326"/>
            <ac:spMk id="2" creationId="{00000000-0000-0000-0000-000000000000}"/>
          </ac:spMkLst>
        </pc:spChg>
        <pc:spChg chg="add mod">
          <ac:chgData name="Orla Condon" userId="62ca7181-df71-4740-a21a-4649c658ad3a" providerId="ADAL" clId="{9CA04E6F-9B24-452A-BDA3-5D96B223031B}" dt="2026-05-13T12:38:49.134" v="171" actId="571"/>
          <ac:spMkLst>
            <pc:docMk/>
            <pc:sldMk cId="1530176356" sldId="326"/>
            <ac:spMk id="3" creationId="{07B79380-2DA8-EC8D-480A-95F2122F9CAC}"/>
          </ac:spMkLst>
        </pc:spChg>
        <pc:spChg chg="mod">
          <ac:chgData name="Orla Condon" userId="62ca7181-df71-4740-a21a-4649c658ad3a" providerId="ADAL" clId="{9CA04E6F-9B24-452A-BDA3-5D96B223031B}" dt="2026-05-13T12:39:09.612" v="175" actId="12788"/>
          <ac:spMkLst>
            <pc:docMk/>
            <pc:sldMk cId="1530176356" sldId="326"/>
            <ac:spMk id="9" creationId="{00000000-0000-0000-0000-000000000000}"/>
          </ac:spMkLst>
        </pc:spChg>
        <pc:spChg chg="mod">
          <ac:chgData name="Orla Condon" userId="62ca7181-df71-4740-a21a-4649c658ad3a" providerId="ADAL" clId="{9CA04E6F-9B24-452A-BDA3-5D96B223031B}" dt="2026-05-13T12:39:13.912" v="176" actId="12788"/>
          <ac:spMkLst>
            <pc:docMk/>
            <pc:sldMk cId="1530176356" sldId="326"/>
            <ac:spMk id="15" creationId="{ADB97B0D-B84A-413C-9894-87F9A11AED99}"/>
          </ac:spMkLst>
        </pc:spChg>
        <pc:picChg chg="mod">
          <ac:chgData name="Orla Condon" userId="62ca7181-df71-4740-a21a-4649c658ad3a" providerId="ADAL" clId="{9CA04E6F-9B24-452A-BDA3-5D96B223031B}" dt="2026-05-13T12:39:19.641" v="177" actId="14100"/>
          <ac:picMkLst>
            <pc:docMk/>
            <pc:sldMk cId="1530176356" sldId="326"/>
            <ac:picMk id="16" creationId="{2198FD73-0A10-4747-8991-0EBE902E1166}"/>
          </ac:picMkLst>
        </pc:picChg>
        <pc:picChg chg="mod">
          <ac:chgData name="Orla Condon" userId="62ca7181-df71-4740-a21a-4649c658ad3a" providerId="ADAL" clId="{9CA04E6F-9B24-452A-BDA3-5D96B223031B}" dt="2026-05-13T12:39:09.612" v="175" actId="12788"/>
          <ac:picMkLst>
            <pc:docMk/>
            <pc:sldMk cId="1530176356" sldId="326"/>
            <ac:picMk id="2054" creationId="{00000000-0000-0000-0000-000000000000}"/>
          </ac:picMkLst>
        </pc:picChg>
      </pc:sldChg>
      <pc:sldChg chg="modSp mod">
        <pc:chgData name="Orla Condon" userId="62ca7181-df71-4740-a21a-4649c658ad3a" providerId="ADAL" clId="{9CA04E6F-9B24-452A-BDA3-5D96B223031B}" dt="2026-05-13T12:39:45.257" v="184" actId="11530"/>
        <pc:sldMkLst>
          <pc:docMk/>
          <pc:sldMk cId="33409027" sldId="327"/>
        </pc:sldMkLst>
        <pc:spChg chg="mod">
          <ac:chgData name="Orla Condon" userId="62ca7181-df71-4740-a21a-4649c658ad3a" providerId="ADAL" clId="{9CA04E6F-9B24-452A-BDA3-5D96B223031B}" dt="2026-05-13T12:33:44.582" v="20"/>
          <ac:spMkLst>
            <pc:docMk/>
            <pc:sldMk cId="33409027" sldId="327"/>
            <ac:spMk id="2" creationId="{00000000-0000-0000-0000-000000000000}"/>
          </ac:spMkLst>
        </pc:spChg>
        <pc:picChg chg="mod">
          <ac:chgData name="Orla Condon" userId="62ca7181-df71-4740-a21a-4649c658ad3a" providerId="ADAL" clId="{9CA04E6F-9B24-452A-BDA3-5D96B223031B}" dt="2026-05-13T12:39:45.257" v="184" actId="11530"/>
          <ac:picMkLst>
            <pc:docMk/>
            <pc:sldMk cId="33409027" sldId="327"/>
            <ac:picMk id="4" creationId="{00000000-0000-0000-0000-000000000000}"/>
          </ac:picMkLst>
        </pc:picChg>
      </pc:sldChg>
      <pc:sldChg chg="addSp delSp modSp mod">
        <pc:chgData name="Orla Condon" userId="62ca7181-df71-4740-a21a-4649c658ad3a" providerId="ADAL" clId="{9CA04E6F-9B24-452A-BDA3-5D96B223031B}" dt="2026-05-13T12:34:56.387" v="77" actId="931"/>
        <pc:sldMkLst>
          <pc:docMk/>
          <pc:sldMk cId="334729924" sldId="328"/>
        </pc:sldMkLst>
        <pc:spChg chg="del">
          <ac:chgData name="Orla Condon" userId="62ca7181-df71-4740-a21a-4649c658ad3a" providerId="ADAL" clId="{9CA04E6F-9B24-452A-BDA3-5D96B223031B}" dt="2026-05-13T12:34:56.387" v="77" actId="931"/>
          <ac:spMkLst>
            <pc:docMk/>
            <pc:sldMk cId="334729924" sldId="328"/>
            <ac:spMk id="3" creationId="{2CAE7B5D-B812-F562-8490-F99A434BB17B}"/>
          </ac:spMkLst>
        </pc:spChg>
        <pc:picChg chg="add mod ord">
          <ac:chgData name="Orla Condon" userId="62ca7181-df71-4740-a21a-4649c658ad3a" providerId="ADAL" clId="{9CA04E6F-9B24-452A-BDA3-5D96B223031B}" dt="2026-05-13T12:34:56.387" v="77" actId="931"/>
          <ac:picMkLst>
            <pc:docMk/>
            <pc:sldMk cId="334729924" sldId="328"/>
            <ac:picMk id="5" creationId="{7E9FC044-E83F-FCD0-746E-F9A8E56CA991}"/>
          </ac:picMkLst>
        </pc:picChg>
      </pc:sldChg>
      <pc:sldChg chg="addSp delSp modSp mod">
        <pc:chgData name="Orla Condon" userId="62ca7181-df71-4740-a21a-4649c658ad3a" providerId="ADAL" clId="{9CA04E6F-9B24-452A-BDA3-5D96B223031B}" dt="2026-05-13T12:35:09.541" v="78" actId="931"/>
        <pc:sldMkLst>
          <pc:docMk/>
          <pc:sldMk cId="1228726771" sldId="329"/>
        </pc:sldMkLst>
        <pc:spChg chg="del">
          <ac:chgData name="Orla Condon" userId="62ca7181-df71-4740-a21a-4649c658ad3a" providerId="ADAL" clId="{9CA04E6F-9B24-452A-BDA3-5D96B223031B}" dt="2026-05-13T12:35:09.541" v="78" actId="931"/>
          <ac:spMkLst>
            <pc:docMk/>
            <pc:sldMk cId="1228726771" sldId="329"/>
            <ac:spMk id="3" creationId="{B8BD7D86-0BEA-8820-E78D-DA000E9ED1F6}"/>
          </ac:spMkLst>
        </pc:spChg>
        <pc:picChg chg="add mod ord">
          <ac:chgData name="Orla Condon" userId="62ca7181-df71-4740-a21a-4649c658ad3a" providerId="ADAL" clId="{9CA04E6F-9B24-452A-BDA3-5D96B223031B}" dt="2026-05-13T12:35:09.541" v="78" actId="931"/>
          <ac:picMkLst>
            <pc:docMk/>
            <pc:sldMk cId="1228726771" sldId="329"/>
            <ac:picMk id="5" creationId="{8135AF6C-9386-BE6E-63EA-FA20C4C1E2DD}"/>
          </ac:picMkLst>
        </pc:picChg>
      </pc:sldChg>
      <pc:sldChg chg="new del">
        <pc:chgData name="Orla Condon" userId="62ca7181-df71-4740-a21a-4649c658ad3a" providerId="ADAL" clId="{9CA04E6F-9B24-452A-BDA3-5D96B223031B}" dt="2026-05-13T12:36:39.915" v="147" actId="47"/>
        <pc:sldMkLst>
          <pc:docMk/>
          <pc:sldMk cId="3892455903" sldId="33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2C64C-C174-4363-BB47-AAA976BAD5A5}" type="datetimeFigureOut">
              <a:t>5/13/2026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3306CE-2707-4621-B366-E2523FD63247}" type="slidenum"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89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https://www.shutterstock.com/image-photo/woman-looking-on-digital-recipe-using-1668308914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0674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D34BC3-8AD7-4B9A-AE62-2B3F4DC0B44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0552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ron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3A5148-146A-6049-81A3-EEB61875F01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D2299E-6A60-1A76-F1DD-FDFFC3A0C3A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154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D5135332-7DB9-D4DC-7792-FC33E98585A7}"/>
              </a:ext>
            </a:extLst>
          </p:cNvPr>
          <p:cNvSpPr txBox="1"/>
          <p:nvPr userDrawn="1"/>
        </p:nvSpPr>
        <p:spPr>
          <a:xfrm>
            <a:off x="6461650" y="6186948"/>
            <a:ext cx="10797650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00"/>
              </a:lnSpc>
            </a:pPr>
            <a:r>
              <a:rPr lang="en-US" sz="45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For further information, go to: www.foodafactoflife.org.uk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E2A9C8A-78E3-BA13-BCD8-1F5FB9EF67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83700" y="3441700"/>
            <a:ext cx="79756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72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29A9B221-F917-E0DB-DFE9-DF8921E4217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6223000" cy="10287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13678" y="5297216"/>
            <a:ext cx="13716000" cy="1099644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66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185961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753911" y="2345697"/>
            <a:ext cx="14580000" cy="108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51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753914" y="3856638"/>
            <a:ext cx="14580000" cy="54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428625" indent="-428625" algn="l">
              <a:buSzPct val="90000"/>
              <a:buFont typeface="Arial" charset="0"/>
              <a:buChar char="•"/>
              <a:defRPr sz="27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902677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arning Objectiv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B57125-827F-CF4A-095A-5403CF34501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D24670FC-1D57-F8A6-4799-7C69F4B088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088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d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081B947C-AEBF-4A1E-D502-F9B07E41EA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2D5367-7646-26C9-0DB8-EEA9C8047B1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85707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B2BE1F0C-2058-216D-6007-A752A9D2D58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607800" y="3479800"/>
            <a:ext cx="5359400" cy="5384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F48C537-5EC1-2BB4-0E32-F42C61613DF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F074DD80-7E98-693B-5340-8CBB57EB4F7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5874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 Pictur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6A407556-09A4-9B4D-4C11-5E3E91C56DB7}"/>
              </a:ext>
            </a:extLst>
          </p:cNvPr>
          <p:cNvGrpSpPr/>
          <p:nvPr userDrawn="1"/>
        </p:nvGrpSpPr>
        <p:grpSpPr>
          <a:xfrm rot="456000">
            <a:off x="13397471" y="3788536"/>
            <a:ext cx="3655899" cy="4701282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9F5E13B9-2181-18CD-30D5-4541119BA681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95294" y="0"/>
                  </a:moveTo>
                  <a:lnTo>
                    <a:pt x="894443" y="0"/>
                  </a:lnTo>
                  <a:cubicBezTo>
                    <a:pt x="919717" y="0"/>
                    <a:pt x="943955" y="10040"/>
                    <a:pt x="961826" y="27911"/>
                  </a:cubicBezTo>
                  <a:cubicBezTo>
                    <a:pt x="979698" y="45782"/>
                    <a:pt x="989738" y="70021"/>
                    <a:pt x="989738" y="95294"/>
                  </a:cubicBezTo>
                  <a:lnTo>
                    <a:pt x="989738" y="1177453"/>
                  </a:lnTo>
                  <a:cubicBezTo>
                    <a:pt x="989738" y="1230083"/>
                    <a:pt x="947073" y="1272747"/>
                    <a:pt x="894443" y="1272747"/>
                  </a:cubicBezTo>
                  <a:lnTo>
                    <a:pt x="95294" y="1272747"/>
                  </a:lnTo>
                  <a:cubicBezTo>
                    <a:pt x="70021" y="1272747"/>
                    <a:pt x="45782" y="1262707"/>
                    <a:pt x="27911" y="1244836"/>
                  </a:cubicBezTo>
                  <a:cubicBezTo>
                    <a:pt x="10040" y="1226965"/>
                    <a:pt x="0" y="1202727"/>
                    <a:pt x="0" y="1177453"/>
                  </a:cubicBezTo>
                  <a:lnTo>
                    <a:pt x="0" y="95294"/>
                  </a:lnTo>
                  <a:cubicBezTo>
                    <a:pt x="0" y="70021"/>
                    <a:pt x="10040" y="45782"/>
                    <a:pt x="27911" y="27911"/>
                  </a:cubicBezTo>
                  <a:cubicBezTo>
                    <a:pt x="45782" y="10040"/>
                    <a:pt x="70021" y="0"/>
                    <a:pt x="95294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71EE9BBC-F530-FFDB-52D2-7B6E6A9DFB3C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A854099-7F26-E2FE-37CC-D4107C16DB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420600" y="3937001"/>
            <a:ext cx="3860800" cy="4241800"/>
          </a:xfrm>
          <a:prstGeom prst="round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2" name="Text Placeholder 6">
            <a:extLst>
              <a:ext uri="{FF2B5EF4-FFF2-40B4-BE49-F238E27FC236}">
                <a16:creationId xmlns:a16="http://schemas.microsoft.com/office/drawing/2014/main" id="{2096BAA7-E959-D1D5-C19A-7B3DECBAB5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93305" y="627676"/>
            <a:ext cx="11779250" cy="8302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lang="en-US" sz="5400" b="1" kern="1200" dirty="0" smtClean="0">
                <a:solidFill>
                  <a:srgbClr val="34713B"/>
                </a:solidFill>
                <a:latin typeface="Source Sans Pro Semi-Bold"/>
                <a:ea typeface="Source Sans Pro Semi-Bold"/>
                <a:cs typeface="Source Sans Pro Semi-Bold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91FA1596-A8EB-1FE3-6808-C2004B9504F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6689" y="2717161"/>
            <a:ext cx="7480800" cy="629778"/>
          </a:xfrm>
          <a:prstGeom prst="rect">
            <a:avLst/>
          </a:prstGeom>
        </p:spPr>
        <p:txBody>
          <a:bodyPr/>
          <a:lstStyle>
            <a:lvl1pPr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3876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0CAC7606-EB8C-DDE7-2B98-5649AB0B0C69}"/>
              </a:ext>
            </a:extLst>
          </p:cNvPr>
          <p:cNvGrpSpPr/>
          <p:nvPr userDrawn="1"/>
        </p:nvGrpSpPr>
        <p:grpSpPr>
          <a:xfrm rot="4687369">
            <a:off x="13902" y="1774307"/>
            <a:ext cx="5044137" cy="6486479"/>
            <a:chOff x="0" y="0"/>
            <a:chExt cx="989738" cy="1272747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D3E20062-37FC-A2F5-9CE9-FAEAD69A5E27}"/>
                </a:ext>
              </a:extLst>
            </p:cNvPr>
            <p:cNvSpPr/>
            <p:nvPr/>
          </p:nvSpPr>
          <p:spPr>
            <a:xfrm>
              <a:off x="0" y="0"/>
              <a:ext cx="989738" cy="1272747"/>
            </a:xfrm>
            <a:custGeom>
              <a:avLst/>
              <a:gdLst/>
              <a:ahLst/>
              <a:cxnLst/>
              <a:rect l="l" t="t" r="r" b="b"/>
              <a:pathLst>
                <a:path w="989738" h="1272747">
                  <a:moveTo>
                    <a:pt x="69068" y="0"/>
                  </a:moveTo>
                  <a:lnTo>
                    <a:pt x="920670" y="0"/>
                  </a:lnTo>
                  <a:cubicBezTo>
                    <a:pt x="958815" y="0"/>
                    <a:pt x="989738" y="30923"/>
                    <a:pt x="989738" y="69068"/>
                  </a:cubicBezTo>
                  <a:lnTo>
                    <a:pt x="989738" y="1203680"/>
                  </a:lnTo>
                  <a:cubicBezTo>
                    <a:pt x="989738" y="1241825"/>
                    <a:pt x="958815" y="1272747"/>
                    <a:pt x="920670" y="1272747"/>
                  </a:cubicBezTo>
                  <a:lnTo>
                    <a:pt x="69068" y="1272747"/>
                  </a:lnTo>
                  <a:cubicBezTo>
                    <a:pt x="30923" y="1272747"/>
                    <a:pt x="0" y="1241825"/>
                    <a:pt x="0" y="1203680"/>
                  </a:cubicBezTo>
                  <a:lnTo>
                    <a:pt x="0" y="69068"/>
                  </a:lnTo>
                  <a:cubicBezTo>
                    <a:pt x="0" y="30923"/>
                    <a:pt x="30923" y="0"/>
                    <a:pt x="69068" y="0"/>
                  </a:cubicBezTo>
                  <a:close/>
                </a:path>
              </a:pathLst>
            </a:custGeom>
            <a:solidFill>
              <a:srgbClr val="34713B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9E50D55D-E753-4DD2-ECE6-FC29E2ED2CDA}"/>
                </a:ext>
              </a:extLst>
            </p:cNvPr>
            <p:cNvSpPr txBox="1"/>
            <p:nvPr/>
          </p:nvSpPr>
          <p:spPr>
            <a:xfrm>
              <a:off x="0" y="-38100"/>
              <a:ext cx="989738" cy="131084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15EFCB56-7F19-3D75-EC51-0677A7A4C811}"/>
              </a:ext>
            </a:extLst>
          </p:cNvPr>
          <p:cNvSpPr/>
          <p:nvPr userDrawn="1"/>
        </p:nvSpPr>
        <p:spPr>
          <a:xfrm>
            <a:off x="-359479" y="1279007"/>
            <a:ext cx="7201891" cy="7201891"/>
          </a:xfrm>
          <a:custGeom>
            <a:avLst/>
            <a:gdLst/>
            <a:ahLst/>
            <a:cxnLst/>
            <a:rect l="l" t="t" r="r" b="b"/>
            <a:pathLst>
              <a:path w="7201891" h="7201891">
                <a:moveTo>
                  <a:pt x="0" y="0"/>
                </a:moveTo>
                <a:lnTo>
                  <a:pt x="7201891" y="0"/>
                </a:lnTo>
                <a:lnTo>
                  <a:pt x="7201891" y="7201891"/>
                </a:lnTo>
                <a:lnTo>
                  <a:pt x="0" y="720189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BFB34D8-4B5E-DB9E-3E7E-6C506125D6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0400" y="3771900"/>
            <a:ext cx="10439400" cy="2362200"/>
          </a:xfrm>
          <a:prstGeom prst="rect">
            <a:avLst/>
          </a:prstGeom>
        </p:spPr>
        <p:txBody>
          <a:bodyPr/>
          <a:lstStyle>
            <a:lvl1pPr marL="0">
              <a:lnSpc>
                <a:spcPct val="80000"/>
              </a:lnSpc>
              <a:spcBef>
                <a:spcPts val="0"/>
              </a:spcBef>
              <a:buNone/>
              <a:defRPr sz="9600" b="0">
                <a:solidFill>
                  <a:srgbClr val="34713B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48701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ard (Gree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4170B0F-69DD-4C79-F6FB-4C9A021BAF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0400" y="3771900"/>
            <a:ext cx="10134600" cy="2362200"/>
          </a:xfrm>
          <a:prstGeom prst="rect">
            <a:avLst/>
          </a:prstGeom>
        </p:spPr>
        <p:txBody>
          <a:bodyPr/>
          <a:lstStyle>
            <a:lvl1pPr>
              <a:buNone/>
              <a:defRPr sz="9600">
                <a:solidFill>
                  <a:schemeClr val="bg1"/>
                </a:solidFill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1pPr>
            <a:lvl2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2pPr>
            <a:lvl3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3pPr>
            <a:lvl4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4pPr>
            <a:lvl5pPr>
              <a:defRPr sz="9600">
                <a:latin typeface="Source Sans Pro SemiBold" panose="020B0603030403020204" pitchFamily="34" charset="0"/>
                <a:ea typeface="Source Sans Pro SemiBold" panose="020B06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6305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017DAC-E2A9-A4F5-8063-A04E7EA8B2C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46EF914-615B-CF34-DED8-0436CB8848F8}"/>
              </a:ext>
            </a:extLst>
          </p:cNvPr>
          <p:cNvSpPr txBox="1"/>
          <p:nvPr userDrawn="1"/>
        </p:nvSpPr>
        <p:spPr>
          <a:xfrm>
            <a:off x="9300714" y="9377823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00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9AC2304-7B6E-4DF8-8A54-B8BE5DD8BEDB}" type="datetimeyyyy">
              <a:rPr lang="en-US" sz="2000" smtClean="0">
                <a:solidFill>
                  <a:srgbClr val="196B24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196B24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  <p:sldLayoutId id="2147483670" r:id="rId3"/>
    <p:sldLayoutId id="2147483671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574DD910-F061-4A4B-AC85-2BE7B22C9EF3}"/>
              </a:ext>
            </a:extLst>
          </p:cNvPr>
          <p:cNvSpPr txBox="1"/>
          <p:nvPr userDrawn="1"/>
        </p:nvSpPr>
        <p:spPr>
          <a:xfrm>
            <a:off x="44332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AFF80E5D-775B-4FB6-BE9A-D6043CCEDCA0}" type="datetimeyyyy">
              <a:rPr lang="en-US" sz="2000" smtClean="0">
                <a:solidFill>
                  <a:srgbClr val="34713B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34713B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0C8236-9D1D-8C7C-75EE-29C34B1D601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0172" y="390104"/>
            <a:ext cx="2926800" cy="20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05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8" r:id="rId2"/>
    <p:sldLayoutId id="2147483668" r:id="rId3"/>
    <p:sldLayoutId id="2147483669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9BCE69D-AC72-BD3A-6586-D8C07E275C7C}"/>
              </a:ext>
            </a:extLst>
          </p:cNvPr>
          <p:cNvSpPr/>
          <p:nvPr userDrawn="1"/>
        </p:nvSpPr>
        <p:spPr>
          <a:xfrm>
            <a:off x="0" y="0"/>
            <a:ext cx="18288000" cy="10287000"/>
          </a:xfrm>
          <a:prstGeom prst="rect">
            <a:avLst/>
          </a:prstGeom>
          <a:solidFill>
            <a:srgbClr val="34713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610F46-0AEC-F804-088F-04685E081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7672" y="279831"/>
            <a:ext cx="2926800" cy="2019133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0748BF0F-C82D-F7E3-3872-4D146861CB76}"/>
              </a:ext>
            </a:extLst>
          </p:cNvPr>
          <p:cNvGrpSpPr/>
          <p:nvPr userDrawn="1"/>
        </p:nvGrpSpPr>
        <p:grpSpPr>
          <a:xfrm>
            <a:off x="-1156913" y="1416601"/>
            <a:ext cx="8064310" cy="7201891"/>
            <a:chOff x="0" y="0"/>
            <a:chExt cx="10752413" cy="960252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F276F21-505E-186C-1411-83935640B56B}"/>
                </a:ext>
              </a:extLst>
            </p:cNvPr>
            <p:cNvGrpSpPr/>
            <p:nvPr/>
          </p:nvGrpSpPr>
          <p:grpSpPr>
            <a:xfrm rot="4687369">
              <a:off x="1561086" y="476941"/>
              <a:ext cx="6725516" cy="8648639"/>
              <a:chOff x="0" y="0"/>
              <a:chExt cx="989738" cy="1272747"/>
            </a:xfrm>
          </p:grpSpPr>
          <p:sp>
            <p:nvSpPr>
              <p:cNvPr id="11" name="Freeform 5">
                <a:extLst>
                  <a:ext uri="{FF2B5EF4-FFF2-40B4-BE49-F238E27FC236}">
                    <a16:creationId xmlns:a16="http://schemas.microsoft.com/office/drawing/2014/main" id="{94EBA6A1-CF61-25EA-BCDC-605423DCE344}"/>
                  </a:ext>
                </a:extLst>
              </p:cNvPr>
              <p:cNvSpPr/>
              <p:nvPr/>
            </p:nvSpPr>
            <p:spPr>
              <a:xfrm>
                <a:off x="0" y="0"/>
                <a:ext cx="989738" cy="1272747"/>
              </a:xfrm>
              <a:custGeom>
                <a:avLst/>
                <a:gdLst/>
                <a:ahLst/>
                <a:cxnLst/>
                <a:rect l="l" t="t" r="r" b="b"/>
                <a:pathLst>
                  <a:path w="989738" h="1272747">
                    <a:moveTo>
                      <a:pt x="69068" y="0"/>
                    </a:moveTo>
                    <a:lnTo>
                      <a:pt x="920670" y="0"/>
                    </a:lnTo>
                    <a:cubicBezTo>
                      <a:pt x="958815" y="0"/>
                      <a:pt x="989738" y="30923"/>
                      <a:pt x="989738" y="69068"/>
                    </a:cubicBezTo>
                    <a:lnTo>
                      <a:pt x="989738" y="1203680"/>
                    </a:lnTo>
                    <a:cubicBezTo>
                      <a:pt x="989738" y="1241825"/>
                      <a:pt x="958815" y="1272747"/>
                      <a:pt x="920670" y="1272747"/>
                    </a:cubicBezTo>
                    <a:lnTo>
                      <a:pt x="69068" y="1272747"/>
                    </a:lnTo>
                    <a:cubicBezTo>
                      <a:pt x="30923" y="1272747"/>
                      <a:pt x="0" y="1241825"/>
                      <a:pt x="0" y="1203680"/>
                    </a:cubicBezTo>
                    <a:lnTo>
                      <a:pt x="0" y="69068"/>
                    </a:lnTo>
                    <a:cubicBezTo>
                      <a:pt x="0" y="30923"/>
                      <a:pt x="30923" y="0"/>
                      <a:pt x="690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12" name="TextBox 6">
                <a:extLst>
                  <a:ext uri="{FF2B5EF4-FFF2-40B4-BE49-F238E27FC236}">
                    <a16:creationId xmlns:a16="http://schemas.microsoft.com/office/drawing/2014/main" id="{33167FCC-C0B4-D9E9-E8F9-B8A32D7B8968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989738" cy="131084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D5DD0029-4DAB-7F95-F47F-4AC75A0E4C71}"/>
                </a:ext>
              </a:extLst>
            </p:cNvPr>
            <p:cNvSpPr/>
            <p:nvPr/>
          </p:nvSpPr>
          <p:spPr>
            <a:xfrm>
              <a:off x="1149891" y="0"/>
              <a:ext cx="9602521" cy="9602521"/>
            </a:xfrm>
            <a:custGeom>
              <a:avLst/>
              <a:gdLst/>
              <a:ahLst/>
              <a:cxnLst/>
              <a:rect l="l" t="t" r="r" b="b"/>
              <a:pathLst>
                <a:path w="9602521" h="9602521">
                  <a:moveTo>
                    <a:pt x="0" y="0"/>
                  </a:moveTo>
                  <a:lnTo>
                    <a:pt x="9602522" y="0"/>
                  </a:lnTo>
                  <a:lnTo>
                    <a:pt x="9602522" y="9602521"/>
                  </a:lnTo>
                  <a:lnTo>
                    <a:pt x="0" y="96025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TextBox 9"/>
          <p:cNvSpPr txBox="1"/>
          <p:nvPr userDrawn="1"/>
        </p:nvSpPr>
        <p:spPr>
          <a:xfrm>
            <a:off x="424274" y="9754378"/>
            <a:ext cx="7958586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© Food – a fact of life </a:t>
            </a:r>
            <a:fld id="{0B86BC18-1AB3-4707-B134-2DAFAC197933}" type="datetimeyyyy">
              <a:rPr lang="en-US" sz="2000" smtClean="0">
                <a:solidFill>
                  <a:srgbClr val="FFFFFF"/>
                </a:solidFill>
                <a:latin typeface="Source Sans Pro Light"/>
                <a:ea typeface="Source Sans Pro Light"/>
                <a:cs typeface="Source Sans Pro Light"/>
                <a:sym typeface="Source Sans Pro Light"/>
              </a:rPr>
              <a:t>2026</a:t>
            </a:fld>
            <a:endParaRPr lang="en-US" sz="2000">
              <a:solidFill>
                <a:srgbClr val="FFFFFF"/>
              </a:solidFill>
              <a:latin typeface="Source Sans Pro Light"/>
              <a:ea typeface="Source Sans Pro Light"/>
              <a:cs typeface="Source Sans Pro Light"/>
              <a:sym typeface="Source Sans Pro Light"/>
            </a:endParaRPr>
          </a:p>
        </p:txBody>
      </p:sp>
    </p:spTree>
    <p:extLst>
      <p:ext uri="{BB962C8B-B14F-4D97-AF65-F5344CB8AC3E}">
        <p14:creationId xmlns:p14="http://schemas.microsoft.com/office/powerpoint/2010/main" val="115423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4F35962-D8CD-FC7E-5E16-D5A0C30DB2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>
                <a:ea typeface="Source Sans Pro SemiBold"/>
              </a:rPr>
              <a:t>Serving and sharing food and drink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E9FC044-E83F-FCD0-746E-F9A8E56CA9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90" r="2969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29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  <a:cs typeface="Arial"/>
              </a:rPr>
              <a:t>Food is served in different ways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537877" y="7152078"/>
            <a:ext cx="3418509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On a plate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226355" y="7124050"/>
            <a:ext cx="3418509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Tray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5764732" y="7146869"/>
            <a:ext cx="3414747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Take away box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4386215" y="7151212"/>
            <a:ext cx="3418509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Paper plate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1026" name="Picture 2" descr="Best 500+ Plate Of Food Pictures | Download Free Images on Unsplas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689" y="2717161"/>
            <a:ext cx="4360884" cy="4360886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6" descr="Cafeteria Trays Should Be Used at Home More Often - Eater"/>
          <p:cNvSpPr>
            <a:spLocks noChangeAspect="1" noChangeArrowheads="1"/>
          </p:cNvSpPr>
          <p:nvPr/>
        </p:nvSpPr>
        <p:spPr bwMode="auto">
          <a:xfrm>
            <a:off x="233363" y="-216694"/>
            <a:ext cx="457200" cy="45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37160" tIns="68580" rIns="137160" bIns="6858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4050"/>
          </a:p>
        </p:txBody>
      </p:sp>
      <p:pic>
        <p:nvPicPr>
          <p:cNvPr id="1036" name="Picture 12" descr="Paper Plate 15cm White White 15cm 6&amp;quot; Paper (1 x 1000)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902939" y="2216508"/>
            <a:ext cx="4385061" cy="4367744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pizza in a box&#10;&#10;Description automatically generated">
            <a:extLst>
              <a:ext uri="{FF2B5EF4-FFF2-40B4-BE49-F238E27FC236}">
                <a16:creationId xmlns:a16="http://schemas.microsoft.com/office/drawing/2014/main" id="{9EC12FC1-181C-4691-B269-A9A7FEA1C44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82090" y="2480048"/>
            <a:ext cx="4780031" cy="4360203"/>
          </a:xfrm>
          <a:prstGeom prst="round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9965" y="3387257"/>
            <a:ext cx="4571288" cy="285240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91122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  <a:cs typeface="Arial"/>
              </a:rPr>
              <a:t>Different occasions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736681" y="7842679"/>
            <a:ext cx="3418509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Birthday party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1423910" y="7842678"/>
            <a:ext cx="3301554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Dinner party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4" name="Picture 3" descr="A group of children sitting at a table with food and drinks&#10;&#10;Description automatically generated with low confidence">
            <a:extLst>
              <a:ext uri="{FF2B5EF4-FFF2-40B4-BE49-F238E27FC236}">
                <a16:creationId xmlns:a16="http://schemas.microsoft.com/office/drawing/2014/main" id="{DE71319B-FAE3-42EB-A24F-FCEE127FA90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6758493" cy="4534949"/>
          </a:xfrm>
          <a:prstGeom prst="round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9D1BD47-C186-47F1-9D1D-FDAFCA20A1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6936" y="2679411"/>
            <a:ext cx="4915503" cy="453494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  <a:cs typeface="Arial"/>
              </a:rPr>
              <a:t>Different occasions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459330" y="7657656"/>
            <a:ext cx="2907200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Barbecue</a:t>
            </a:r>
          </a:p>
        </p:txBody>
      </p:sp>
      <p:pic>
        <p:nvPicPr>
          <p:cNvPr id="2054" name="Picture 6" descr="BBQ Accessories | Squire&amp;#39;s Garden Centr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689" y="2717161"/>
            <a:ext cx="5692482" cy="4553988"/>
          </a:xfrm>
          <a:prstGeom prst="round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ounded Rectangle 8">
            <a:extLst>
              <a:ext uri="{FF2B5EF4-FFF2-40B4-BE49-F238E27FC236}">
                <a16:creationId xmlns:a16="http://schemas.microsoft.com/office/drawing/2014/main" id="{ADB97B0D-B84A-413C-9894-87F9A11AED99}"/>
              </a:ext>
            </a:extLst>
          </p:cNvPr>
          <p:cNvSpPr/>
          <p:nvPr/>
        </p:nvSpPr>
        <p:spPr>
          <a:xfrm>
            <a:off x="11667122" y="7657656"/>
            <a:ext cx="2301065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Picnic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16" name="Picture 15" descr="A group of people sitting at a table outside&#10;&#10;Description automatically generated with medium confidence">
            <a:extLst>
              <a:ext uri="{FF2B5EF4-FFF2-40B4-BE49-F238E27FC236}">
                <a16:creationId xmlns:a16="http://schemas.microsoft.com/office/drawing/2014/main" id="{2198FD73-0A10-4747-8991-0EBE902E116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8807" y="2741621"/>
            <a:ext cx="6877695" cy="4529528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530176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12A20-1E60-4AF3-8B17-FC90432C53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  <a:cs typeface="Arial"/>
              </a:rPr>
              <a:t>Everyday</a:t>
            </a:r>
          </a:p>
        </p:txBody>
      </p:sp>
      <p:pic>
        <p:nvPicPr>
          <p:cNvPr id="4" name="Picture 3" descr="A group of people eating at a table&#10;&#10;Description automatically generated with low confidence">
            <a:extLst>
              <a:ext uri="{FF2B5EF4-FFF2-40B4-BE49-F238E27FC236}">
                <a16:creationId xmlns:a16="http://schemas.microsoft.com/office/drawing/2014/main" id="{DF76F4CD-50A1-45A5-8D9C-B275010B1CA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752999" cy="5171250"/>
          </a:xfrm>
          <a:prstGeom prst="roundRect">
            <a:avLst/>
          </a:prstGeom>
        </p:spPr>
      </p:pic>
      <p:pic>
        <p:nvPicPr>
          <p:cNvPr id="5" name="Picture 4" descr="A picture containing person, indoor, food, people&#10;&#10;Description automatically generated">
            <a:extLst>
              <a:ext uri="{FF2B5EF4-FFF2-40B4-BE49-F238E27FC236}">
                <a16:creationId xmlns:a16="http://schemas.microsoft.com/office/drawing/2014/main" id="{C03DF326-F6B8-4561-ABF0-A139B9DBB3C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8314" y="2717161"/>
            <a:ext cx="7752998" cy="5171250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146322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7504228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  <a:cs typeface="Arial"/>
              </a:rPr>
              <a:t>With friends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175" y="2723570"/>
            <a:ext cx="8321651" cy="544238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3409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  <a:cs typeface="Arial"/>
              </a:rPr>
              <a:t>Serving food</a:t>
            </a:r>
            <a:endParaRPr lang="en-GB" sz="5400" dirty="0">
              <a:latin typeface="Source Sans Pro SemiBold"/>
              <a:ea typeface="Source Sans Pro SemiBold"/>
              <a:cs typeface="Arial"/>
            </a:endParaRPr>
          </a:p>
        </p:txBody>
      </p:sp>
      <p:pic>
        <p:nvPicPr>
          <p:cNvPr id="4" name="Picture 3" descr="A group of people sitting around a table&#10;&#10;Description automatically generated with medium confidence">
            <a:extLst>
              <a:ext uri="{FF2B5EF4-FFF2-40B4-BE49-F238E27FC236}">
                <a16:creationId xmlns:a16="http://schemas.microsoft.com/office/drawing/2014/main" id="{57EE2538-8DB7-46A9-8A90-6708233D3B6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5520954" cy="3682476"/>
          </a:xfrm>
          <a:prstGeom prst="roundRect">
            <a:avLst/>
          </a:prstGeom>
        </p:spPr>
      </p:pic>
      <p:pic>
        <p:nvPicPr>
          <p:cNvPr id="8" name="Picture 7" descr="A picture containing bunch, several, dish, different&#10;&#10;Description automatically generated">
            <a:extLst>
              <a:ext uri="{FF2B5EF4-FFF2-40B4-BE49-F238E27FC236}">
                <a16:creationId xmlns:a16="http://schemas.microsoft.com/office/drawing/2014/main" id="{D886564E-059E-4108-9AB3-4BB0F268BAE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1530" y="2717161"/>
            <a:ext cx="5700835" cy="3830595"/>
          </a:xfrm>
          <a:prstGeom prst="roundRect">
            <a:avLst/>
          </a:prstGeom>
        </p:spPr>
      </p:pic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DB429D59-D1C6-4110-BCA6-F8C24B673133}"/>
              </a:ext>
            </a:extLst>
          </p:cNvPr>
          <p:cNvSpPr/>
          <p:nvPr/>
        </p:nvSpPr>
        <p:spPr>
          <a:xfrm>
            <a:off x="1589006" y="6872963"/>
            <a:ext cx="4476321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How many people?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25DA01F8-D393-46FD-BE38-A3BDF90E91CD}"/>
              </a:ext>
            </a:extLst>
          </p:cNvPr>
          <p:cNvSpPr/>
          <p:nvPr/>
        </p:nvSpPr>
        <p:spPr>
          <a:xfrm>
            <a:off x="9444680" y="6801509"/>
            <a:ext cx="5914098" cy="909285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What are people eating?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7945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dirty="0">
                <a:latin typeface="Source Sans Pro SemiBold"/>
                <a:ea typeface="Source Sans Pro SemiBold"/>
                <a:cs typeface="Arial"/>
              </a:rPr>
              <a:t>What will you need?</a:t>
            </a:r>
            <a:endParaRPr lang="en-GB" sz="5400" dirty="0">
              <a:latin typeface="Source Sans Pro SemiBold"/>
              <a:ea typeface="Source Sans Pro SemiBold"/>
              <a:cs typeface="Arial"/>
            </a:endParaRPr>
          </a:p>
        </p:txBody>
      </p:sp>
      <p:pic>
        <p:nvPicPr>
          <p:cNvPr id="7" name="Picture 6" descr="A red coffee mug&#10;&#10;Description automatically generated with medium confidence">
            <a:extLst>
              <a:ext uri="{FF2B5EF4-FFF2-40B4-BE49-F238E27FC236}">
                <a16:creationId xmlns:a16="http://schemas.microsoft.com/office/drawing/2014/main" id="{CB31697C-ED97-400A-8C7C-F4131D77991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6837" y="2961567"/>
            <a:ext cx="4219434" cy="4254071"/>
          </a:xfrm>
          <a:prstGeom prst="rect">
            <a:avLst/>
          </a:prstGeom>
        </p:spPr>
      </p:pic>
      <p:pic>
        <p:nvPicPr>
          <p:cNvPr id="9" name="Picture 8" descr="A glass of water&#10;&#10;Description automatically generated with medium confidence">
            <a:extLst>
              <a:ext uri="{FF2B5EF4-FFF2-40B4-BE49-F238E27FC236}">
                <a16:creationId xmlns:a16="http://schemas.microsoft.com/office/drawing/2014/main" id="{553B0555-3598-4E5C-858E-3AE9475F3C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0" y="3135923"/>
            <a:ext cx="3865412" cy="4015154"/>
          </a:xfrm>
          <a:prstGeom prst="rect">
            <a:avLst/>
          </a:prstGeom>
        </p:spPr>
      </p:pic>
      <p:pic>
        <p:nvPicPr>
          <p:cNvPr id="11" name="Picture 10" descr="A blue cup with a handle&#10;&#10;Description automatically generated with medium confidence">
            <a:extLst>
              <a:ext uri="{FF2B5EF4-FFF2-40B4-BE49-F238E27FC236}">
                <a16:creationId xmlns:a16="http://schemas.microsoft.com/office/drawing/2014/main" id="{5CF6D237-6787-4C5C-8239-38BA393B354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720"/>
          <a:stretch/>
        </p:blipFill>
        <p:spPr>
          <a:xfrm>
            <a:off x="1066689" y="3090433"/>
            <a:ext cx="4403997" cy="4563173"/>
          </a:xfrm>
          <a:prstGeom prst="rect">
            <a:avLst/>
          </a:prstGeom>
        </p:spPr>
      </p:pic>
      <p:pic>
        <p:nvPicPr>
          <p:cNvPr id="13" name="Picture 12" descr="Chart, funnel chart&#10;&#10;Description automatically generated">
            <a:extLst>
              <a:ext uri="{FF2B5EF4-FFF2-40B4-BE49-F238E27FC236}">
                <a16:creationId xmlns:a16="http://schemas.microsoft.com/office/drawing/2014/main" id="{DC67DB94-69D8-426D-A35A-2875FFED7BC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72871" y="2582569"/>
            <a:ext cx="2841645" cy="4254071"/>
          </a:xfrm>
          <a:prstGeom prst="rect">
            <a:avLst/>
          </a:prstGeom>
        </p:spPr>
      </p:pic>
      <p:sp>
        <p:nvSpPr>
          <p:cNvPr id="10" name="Rounded Rectangle 7">
            <a:extLst>
              <a:ext uri="{FF2B5EF4-FFF2-40B4-BE49-F238E27FC236}">
                <a16:creationId xmlns:a16="http://schemas.microsoft.com/office/drawing/2014/main" id="{DC00C096-C004-4D0E-97D9-209309331FE1}"/>
              </a:ext>
            </a:extLst>
          </p:cNvPr>
          <p:cNvSpPr/>
          <p:nvPr/>
        </p:nvSpPr>
        <p:spPr>
          <a:xfrm>
            <a:off x="6186951" y="7389994"/>
            <a:ext cx="5914098" cy="837831"/>
          </a:xfrm>
          <a:prstGeom prst="roundRect">
            <a:avLst/>
          </a:prstGeom>
          <a:solidFill>
            <a:srgbClr val="158B44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Cups and glasses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18119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3AF0B-D5D1-432A-8634-58B3B8F1D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  <a:cs typeface="Arial"/>
              </a:rPr>
              <a:t>What will you need?</a:t>
            </a:r>
          </a:p>
        </p:txBody>
      </p:sp>
      <p:pic>
        <p:nvPicPr>
          <p:cNvPr id="4" name="Picture 3" descr="Icon&#10;&#10;Description automatically generated with medium confidence">
            <a:extLst>
              <a:ext uri="{FF2B5EF4-FFF2-40B4-BE49-F238E27FC236}">
                <a16:creationId xmlns:a16="http://schemas.microsoft.com/office/drawing/2014/main" id="{013204F4-0220-4BB5-A137-C066DFCB9CA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526" y="3098817"/>
            <a:ext cx="4316819" cy="2397509"/>
          </a:xfrm>
          <a:prstGeom prst="rect">
            <a:avLst/>
          </a:prstGeom>
        </p:spPr>
      </p:pic>
      <p:pic>
        <p:nvPicPr>
          <p:cNvPr id="5" name="Picture 4" descr="A picture containing indoor&#10;&#10;Description automatically generated">
            <a:extLst>
              <a:ext uri="{FF2B5EF4-FFF2-40B4-BE49-F238E27FC236}">
                <a16:creationId xmlns:a16="http://schemas.microsoft.com/office/drawing/2014/main" id="{B5DB5B4D-0469-45EB-943C-71F103BCAA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8871" y="2919706"/>
            <a:ext cx="4150198" cy="2755732"/>
          </a:xfrm>
          <a:prstGeom prst="round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53A09D-80E2-46D2-8535-3B5B54DDA0C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69535" y="2919706"/>
            <a:ext cx="4572000" cy="3044952"/>
          </a:xfrm>
          <a:prstGeom prst="rect">
            <a:avLst/>
          </a:prstGeom>
        </p:spPr>
      </p:pic>
      <p:pic>
        <p:nvPicPr>
          <p:cNvPr id="7" name="Picture 6" descr="A set of silverware&#10;&#10;Description automatically generated with medium confidence">
            <a:extLst>
              <a:ext uri="{FF2B5EF4-FFF2-40B4-BE49-F238E27FC236}">
                <a16:creationId xmlns:a16="http://schemas.microsoft.com/office/drawing/2014/main" id="{36DC350A-C413-4C4C-A155-FCF53BD6E45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25096" y="2804518"/>
            <a:ext cx="4587291" cy="3275327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BB7C6FC-7DE6-4261-87C3-0C39D08CAADC}"/>
              </a:ext>
            </a:extLst>
          </p:cNvPr>
          <p:cNvSpPr/>
          <p:nvPr/>
        </p:nvSpPr>
        <p:spPr>
          <a:xfrm>
            <a:off x="6186951" y="6887468"/>
            <a:ext cx="5914098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Cutlery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21091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638CE-B826-4FE3-82B7-DEAE72AC03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  <a:cs typeface="Arial"/>
              </a:rPr>
              <a:t>What will you need?</a:t>
            </a:r>
          </a:p>
        </p:txBody>
      </p:sp>
      <p:pic>
        <p:nvPicPr>
          <p:cNvPr id="5" name="Picture 4" descr="A stack of colorful plates&#10;&#10;Description automatically generated with low confidence">
            <a:extLst>
              <a:ext uri="{FF2B5EF4-FFF2-40B4-BE49-F238E27FC236}">
                <a16:creationId xmlns:a16="http://schemas.microsoft.com/office/drawing/2014/main" id="{A6B96495-1719-4DCE-A654-E2687252C72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7048500" cy="4420707"/>
          </a:xfrm>
          <a:prstGeom prst="roundRect">
            <a:avLst/>
          </a:prstGeom>
        </p:spPr>
      </p:pic>
      <p:pic>
        <p:nvPicPr>
          <p:cNvPr id="6" name="Picture 5" descr="A close-up of a roll of toilet paper&#10;&#10;Description automatically generated with low confidence">
            <a:extLst>
              <a:ext uri="{FF2B5EF4-FFF2-40B4-BE49-F238E27FC236}">
                <a16:creationId xmlns:a16="http://schemas.microsoft.com/office/drawing/2014/main" id="{E7161307-CA50-4743-835E-D49935B6C77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3033" y="2469238"/>
            <a:ext cx="7472336" cy="4668630"/>
          </a:xfrm>
          <a:prstGeom prst="roundRect">
            <a:avLst/>
          </a:prstGeom>
        </p:spPr>
      </p:pic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3D3079FA-B08A-4505-87FD-48DF7A6DCF3B}"/>
              </a:ext>
            </a:extLst>
          </p:cNvPr>
          <p:cNvSpPr/>
          <p:nvPr/>
        </p:nvSpPr>
        <p:spPr>
          <a:xfrm>
            <a:off x="6186951" y="7899430"/>
            <a:ext cx="5914098" cy="837831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Plates and bowls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6650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B964C-2EEB-4FDB-BD1B-D9FFF325A0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  <a:cs typeface="Arial"/>
              </a:rPr>
              <a:t>How much?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5062C07-51EB-40B6-9DE9-BE62E03A384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8542" y="2509872"/>
            <a:ext cx="6685687" cy="4421302"/>
          </a:xfrm>
          <a:prstGeom prst="rect">
            <a:avLst/>
          </a:prstGeom>
        </p:spPr>
      </p:pic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CB4BEE22-5D81-4D20-93F1-BB5B54EFE778}"/>
              </a:ext>
            </a:extLst>
          </p:cNvPr>
          <p:cNvSpPr/>
          <p:nvPr/>
        </p:nvSpPr>
        <p:spPr>
          <a:xfrm>
            <a:off x="2203403" y="6762915"/>
            <a:ext cx="2821061" cy="782178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A potato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ounded Rectangle 7">
            <a:extLst>
              <a:ext uri="{FF2B5EF4-FFF2-40B4-BE49-F238E27FC236}">
                <a16:creationId xmlns:a16="http://schemas.microsoft.com/office/drawing/2014/main" id="{432E48B1-3846-4106-8B7D-8768EE80CD18}"/>
              </a:ext>
            </a:extLst>
          </p:cNvPr>
          <p:cNvSpPr/>
          <p:nvPr/>
        </p:nvSpPr>
        <p:spPr>
          <a:xfrm>
            <a:off x="6551698" y="6762915"/>
            <a:ext cx="3876324" cy="782178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The size of a fist</a:t>
            </a:r>
            <a:r>
              <a:rPr lang="en-US" sz="3600" dirty="0">
                <a:solidFill>
                  <a:schemeClr val="bg1"/>
                </a:solidFill>
                <a:latin typeface="Arial"/>
                <a:cs typeface="Arial"/>
              </a:rPr>
              <a:t> </a:t>
            </a: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BBB588B-317D-4908-B407-1EF0707B117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5094489" cy="33675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440FF13-B07E-4375-8236-0D4C5EC755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8332" y="2899411"/>
            <a:ext cx="2983056" cy="334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8329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BB47D-14C3-451D-A011-11397F2CCA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  <a:cs typeface="Arial"/>
              </a:rPr>
              <a:t>How much?</a:t>
            </a: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FBCC5F61-ED95-4140-ABF2-93AAFA0FDA94}"/>
              </a:ext>
            </a:extLst>
          </p:cNvPr>
          <p:cNvSpPr/>
          <p:nvPr/>
        </p:nvSpPr>
        <p:spPr>
          <a:xfrm>
            <a:off x="7345221" y="7029824"/>
            <a:ext cx="4263362" cy="799496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Finger and thumb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219FDD-116D-4CD2-B24F-C89732DD767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54643" y="2824948"/>
            <a:ext cx="5004372" cy="5004372"/>
          </a:xfrm>
          <a:prstGeom prst="rect">
            <a:avLst/>
          </a:prstGeom>
        </p:spPr>
      </p:pic>
      <p:pic>
        <p:nvPicPr>
          <p:cNvPr id="12" name="Picture 11" descr="Shape&#10;&#10;Description automatically generated with medium confidence">
            <a:extLst>
              <a:ext uri="{FF2B5EF4-FFF2-40B4-BE49-F238E27FC236}">
                <a16:creationId xmlns:a16="http://schemas.microsoft.com/office/drawing/2014/main" id="{FCB406CA-B926-4571-940D-52BF214271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121699">
            <a:off x="1066689" y="2717161"/>
            <a:ext cx="4572000" cy="3049524"/>
          </a:xfrm>
          <a:prstGeom prst="rect">
            <a:avLst/>
          </a:prstGeom>
        </p:spPr>
      </p:pic>
      <p:sp>
        <p:nvSpPr>
          <p:cNvPr id="13" name="Rounded Rectangle 7">
            <a:extLst>
              <a:ext uri="{FF2B5EF4-FFF2-40B4-BE49-F238E27FC236}">
                <a16:creationId xmlns:a16="http://schemas.microsoft.com/office/drawing/2014/main" id="{A78DDAB2-FAF2-49FB-B431-325BB6E02770}"/>
              </a:ext>
            </a:extLst>
          </p:cNvPr>
          <p:cNvSpPr/>
          <p:nvPr/>
        </p:nvSpPr>
        <p:spPr>
          <a:xfrm>
            <a:off x="1942159" y="7029824"/>
            <a:ext cx="2821061" cy="799496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Spaghetti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B780275-C499-42F2-9BA2-E3E90DFC1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26808" y="1965691"/>
            <a:ext cx="1500188" cy="3800475"/>
          </a:xfrm>
          <a:prstGeom prst="rect">
            <a:avLst/>
          </a:prstGeom>
        </p:spPr>
      </p:pic>
      <p:sp>
        <p:nvSpPr>
          <p:cNvPr id="18" name="Arrow: Right 17">
            <a:extLst>
              <a:ext uri="{FF2B5EF4-FFF2-40B4-BE49-F238E27FC236}">
                <a16:creationId xmlns:a16="http://schemas.microsoft.com/office/drawing/2014/main" id="{68AE54A9-F62A-4C66-8D9D-39D4A26B7616}"/>
              </a:ext>
            </a:extLst>
          </p:cNvPr>
          <p:cNvSpPr/>
          <p:nvPr/>
        </p:nvSpPr>
        <p:spPr>
          <a:xfrm>
            <a:off x="5376770" y="3085089"/>
            <a:ext cx="4157220" cy="268665"/>
          </a:xfrm>
          <a:prstGeom prst="rightArrow">
            <a:avLst/>
          </a:prstGeom>
          <a:solidFill>
            <a:srgbClr val="158B4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</p:spTree>
    <p:extLst>
      <p:ext uri="{BB962C8B-B14F-4D97-AF65-F5344CB8AC3E}">
        <p14:creationId xmlns:p14="http://schemas.microsoft.com/office/powerpoint/2010/main" val="2407787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A4A66-5249-419F-802E-10FCB1EFA0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  <a:cs typeface="Arial"/>
              </a:rPr>
              <a:t>How much?</a:t>
            </a: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1795B89F-7510-4111-919D-0DDEA6D42743}"/>
              </a:ext>
            </a:extLst>
          </p:cNvPr>
          <p:cNvSpPr/>
          <p:nvPr/>
        </p:nvSpPr>
        <p:spPr>
          <a:xfrm>
            <a:off x="7505584" y="7380391"/>
            <a:ext cx="5020647" cy="539724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The size of half a hand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5B16E79-C90E-4217-9FA8-CDF1C574AD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565601" y="2830726"/>
            <a:ext cx="4900613" cy="377190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F7B8443-7163-46E3-ACE2-FA6E301C5E2F}"/>
              </a:ext>
            </a:extLst>
          </p:cNvPr>
          <p:cNvCxnSpPr>
            <a:cxnSpLocks/>
          </p:cNvCxnSpPr>
          <p:nvPr/>
        </p:nvCxnSpPr>
        <p:spPr>
          <a:xfrm>
            <a:off x="10454157" y="2465499"/>
            <a:ext cx="0" cy="4638506"/>
          </a:xfrm>
          <a:prstGeom prst="line">
            <a:avLst/>
          </a:prstGeom>
          <a:ln w="139700">
            <a:solidFill>
              <a:srgbClr val="34713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771826F4-D823-421D-9BB0-3A386A4A0E04}"/>
              </a:ext>
            </a:extLst>
          </p:cNvPr>
          <p:cNvSpPr/>
          <p:nvPr/>
        </p:nvSpPr>
        <p:spPr>
          <a:xfrm>
            <a:off x="10402140" y="5129845"/>
            <a:ext cx="933251" cy="339365"/>
          </a:xfrm>
          <a:prstGeom prst="rightArrow">
            <a:avLst/>
          </a:prstGeom>
          <a:solidFill>
            <a:srgbClr val="34713B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GB" sz="4050"/>
          </a:p>
        </p:txBody>
      </p:sp>
      <p:pic>
        <p:nvPicPr>
          <p:cNvPr id="24" name="Picture 23" descr="A close-up of a carrot&#10;&#10;Description automatically generated with low confidence">
            <a:extLst>
              <a:ext uri="{FF2B5EF4-FFF2-40B4-BE49-F238E27FC236}">
                <a16:creationId xmlns:a16="http://schemas.microsoft.com/office/drawing/2014/main" id="{4A1EC220-33F0-4A59-B034-D4A2FA0286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6689" y="2717161"/>
            <a:ext cx="6267155" cy="2327301"/>
          </a:xfrm>
          <a:prstGeom prst="rect">
            <a:avLst/>
          </a:prstGeom>
        </p:spPr>
      </p:pic>
      <p:pic>
        <p:nvPicPr>
          <p:cNvPr id="27" name="Picture 26" descr="A plate of food&#10;&#10;Description automatically generated with medium confidence">
            <a:extLst>
              <a:ext uri="{FF2B5EF4-FFF2-40B4-BE49-F238E27FC236}">
                <a16:creationId xmlns:a16="http://schemas.microsoft.com/office/drawing/2014/main" id="{8D0D6010-CCC3-40D7-B345-D64D9C719D1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05464" y="2911982"/>
            <a:ext cx="4935681" cy="4901045"/>
          </a:xfrm>
          <a:prstGeom prst="rect">
            <a:avLst/>
          </a:prstGeom>
        </p:spPr>
      </p:pic>
      <p:pic>
        <p:nvPicPr>
          <p:cNvPr id="3" name="Picture 2" descr="A close-up of a carrot&#10;&#10;Description automatically generated with low confidence">
            <a:extLst>
              <a:ext uri="{FF2B5EF4-FFF2-40B4-BE49-F238E27FC236}">
                <a16:creationId xmlns:a16="http://schemas.microsoft.com/office/drawing/2014/main" id="{4598A407-D8A9-492C-E029-89CFA9A289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1407" y="2717161"/>
            <a:ext cx="6267155" cy="2327301"/>
          </a:xfrm>
          <a:prstGeom prst="rect">
            <a:avLst/>
          </a:prstGeom>
        </p:spPr>
      </p:pic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4600CDAD-B591-F43E-DFDD-CDD92E261253}"/>
              </a:ext>
            </a:extLst>
          </p:cNvPr>
          <p:cNvSpPr/>
          <p:nvPr/>
        </p:nvSpPr>
        <p:spPr>
          <a:xfrm>
            <a:off x="2053303" y="7380391"/>
            <a:ext cx="4263362" cy="539724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Salmon fillet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1870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2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A4A66-5249-419F-802E-10FCB1EFA0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  <a:cs typeface="Arial"/>
              </a:rPr>
              <a:t>How much?</a:t>
            </a:r>
          </a:p>
        </p:txBody>
      </p:sp>
      <p:sp>
        <p:nvSpPr>
          <p:cNvPr id="6" name="Rounded Rectangle 7">
            <a:extLst>
              <a:ext uri="{FF2B5EF4-FFF2-40B4-BE49-F238E27FC236}">
                <a16:creationId xmlns:a16="http://schemas.microsoft.com/office/drawing/2014/main" id="{1795B89F-7510-4111-919D-0DDEA6D42743}"/>
              </a:ext>
            </a:extLst>
          </p:cNvPr>
          <p:cNvSpPr/>
          <p:nvPr/>
        </p:nvSpPr>
        <p:spPr>
          <a:xfrm>
            <a:off x="6659273" y="7093943"/>
            <a:ext cx="4263362" cy="539724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the size of a hand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4" name="Picture 3" descr="A piece of food&#10;&#10;Description automatically generated with low confidence">
            <a:extLst>
              <a:ext uri="{FF2B5EF4-FFF2-40B4-BE49-F238E27FC236}">
                <a16:creationId xmlns:a16="http://schemas.microsoft.com/office/drawing/2014/main" id="{83323F8A-FF16-48DD-970D-2A2898E211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5768" y="2717161"/>
            <a:ext cx="4085204" cy="2348094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C9A9E45F-2307-48B0-9134-ECC1EFDA7440}"/>
              </a:ext>
            </a:extLst>
          </p:cNvPr>
          <p:cNvSpPr/>
          <p:nvPr/>
        </p:nvSpPr>
        <p:spPr>
          <a:xfrm>
            <a:off x="1066689" y="7093943"/>
            <a:ext cx="4263362" cy="539724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Fish fillet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10260B-557E-4F6F-A058-FCF981A9B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340648" y="2272032"/>
            <a:ext cx="4900613" cy="3771900"/>
          </a:xfrm>
          <a:prstGeom prst="rect">
            <a:avLst/>
          </a:prstGeom>
        </p:spPr>
      </p:pic>
      <p:pic>
        <p:nvPicPr>
          <p:cNvPr id="13" name="Picture 12" descr="A plate of food&#10;&#10;Description automatically generated with medium confidence">
            <a:extLst>
              <a:ext uri="{FF2B5EF4-FFF2-40B4-BE49-F238E27FC236}">
                <a16:creationId xmlns:a16="http://schemas.microsoft.com/office/drawing/2014/main" id="{09232A49-5C1A-4C0F-BBE5-8A75472A4AF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16649" y="2381250"/>
            <a:ext cx="5559135" cy="552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405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DE426-AA04-41A2-9AF0-A1B66D194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  <a:cs typeface="Arial"/>
              </a:rPr>
              <a:t>How much?</a:t>
            </a:r>
          </a:p>
        </p:txBody>
      </p:sp>
      <p:pic>
        <p:nvPicPr>
          <p:cNvPr id="5" name="Picture 4" descr="A picture containing plate, food, table, white&#10;&#10;Description automatically generated">
            <a:extLst>
              <a:ext uri="{FF2B5EF4-FFF2-40B4-BE49-F238E27FC236}">
                <a16:creationId xmlns:a16="http://schemas.microsoft.com/office/drawing/2014/main" id="{B3A0F17C-9B9E-4C56-A9BB-814556E8609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71217" y="2913422"/>
            <a:ext cx="6179270" cy="4127753"/>
          </a:xfrm>
          <a:prstGeom prst="rect">
            <a:avLst/>
          </a:prstGeom>
        </p:spPr>
      </p:pic>
      <p:pic>
        <p:nvPicPr>
          <p:cNvPr id="7" name="Picture 6" descr="A pile of french fries&#10;&#10;Description automatically generated with medium confidence">
            <a:extLst>
              <a:ext uri="{FF2B5EF4-FFF2-40B4-BE49-F238E27FC236}">
                <a16:creationId xmlns:a16="http://schemas.microsoft.com/office/drawing/2014/main" id="{820AEF40-C4BC-4FAF-95AE-D45A23D6E1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5265336" cy="3511979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20F251C-2BD8-40A9-91A4-78E7BF3B7B81}"/>
              </a:ext>
            </a:extLst>
          </p:cNvPr>
          <p:cNvSpPr/>
          <p:nvPr/>
        </p:nvSpPr>
        <p:spPr>
          <a:xfrm>
            <a:off x="1747860" y="6598131"/>
            <a:ext cx="4263362" cy="886088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Dried pasta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10" name="Picture 9" descr="A close-up of a hand holding a baby's hand&#10;&#10;Description automatically generated with medium confidence">
            <a:extLst>
              <a:ext uri="{FF2B5EF4-FFF2-40B4-BE49-F238E27FC236}">
                <a16:creationId xmlns:a16="http://schemas.microsoft.com/office/drawing/2014/main" id="{DA52406A-3C62-40E9-92B5-A290CBACEE4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9217" y="1311903"/>
            <a:ext cx="4572000" cy="4572000"/>
          </a:xfrm>
          <a:prstGeom prst="rect">
            <a:avLst/>
          </a:prstGeom>
        </p:spPr>
      </p:pic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66BEFDAD-9FDD-4FD4-89EC-ACF5110ACCD7}"/>
              </a:ext>
            </a:extLst>
          </p:cNvPr>
          <p:cNvSpPr/>
          <p:nvPr/>
        </p:nvSpPr>
        <p:spPr>
          <a:xfrm>
            <a:off x="7012319" y="6598131"/>
            <a:ext cx="4263362" cy="886088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Cupped hands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872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DE426-AA04-41A2-9AF0-A1B66D1947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  <a:cs typeface="Arial"/>
              </a:rPr>
              <a:t>How much?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20F251C-2BD8-40A9-91A4-78E7BF3B7B81}"/>
              </a:ext>
            </a:extLst>
          </p:cNvPr>
          <p:cNvSpPr/>
          <p:nvPr/>
        </p:nvSpPr>
        <p:spPr>
          <a:xfrm>
            <a:off x="2190825" y="7391019"/>
            <a:ext cx="4263362" cy="799496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Dried rice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10" name="Picture 9" descr="A close-up of a hand holding a baby's hand&#10;&#10;Description automatically generated with medium confidence">
            <a:extLst>
              <a:ext uri="{FF2B5EF4-FFF2-40B4-BE49-F238E27FC236}">
                <a16:creationId xmlns:a16="http://schemas.microsoft.com/office/drawing/2014/main" id="{DA52406A-3C62-40E9-92B5-A290CBACEE4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63627" y="1167676"/>
            <a:ext cx="5611091" cy="5593772"/>
          </a:xfrm>
          <a:prstGeom prst="rect">
            <a:avLst/>
          </a:prstGeom>
        </p:spPr>
      </p:pic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66BEFDAD-9FDD-4FD4-89EC-ACF5110ACCD7}"/>
              </a:ext>
            </a:extLst>
          </p:cNvPr>
          <p:cNvSpPr/>
          <p:nvPr/>
        </p:nvSpPr>
        <p:spPr>
          <a:xfrm>
            <a:off x="8337491" y="7391019"/>
            <a:ext cx="4263362" cy="799496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7160" tIns="68580" rIns="137160" bIns="6858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Cupped hands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  <p:pic>
        <p:nvPicPr>
          <p:cNvPr id="4" name="Picture 3" descr="A picture containing fruit, edible seed, rice&#10;&#10;Description automatically generated">
            <a:extLst>
              <a:ext uri="{FF2B5EF4-FFF2-40B4-BE49-F238E27FC236}">
                <a16:creationId xmlns:a16="http://schemas.microsoft.com/office/drawing/2014/main" id="{9CE6D217-DE20-45E4-B3AA-67ECBCE3B44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6511635" cy="4348388"/>
          </a:xfrm>
          <a:prstGeom prst="rect">
            <a:avLst/>
          </a:prstGeom>
        </p:spPr>
      </p:pic>
      <p:pic>
        <p:nvPicPr>
          <p:cNvPr id="9" name="Picture 8" descr="A bowl of popcorn&#10;&#10;Description automatically generated">
            <a:extLst>
              <a:ext uri="{FF2B5EF4-FFF2-40B4-BE49-F238E27FC236}">
                <a16:creationId xmlns:a16="http://schemas.microsoft.com/office/drawing/2014/main" id="{A0247B38-1C6B-4598-AB78-30E979CD16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06"/>
          <a:stretch/>
        </p:blipFill>
        <p:spPr>
          <a:xfrm>
            <a:off x="13360021" y="2413872"/>
            <a:ext cx="4273948" cy="4803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519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FDB27-C33C-4236-A083-5BED3C7199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  <a:cs typeface="Arial"/>
              </a:rPr>
              <a:t>How much?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0A37E5-3C6E-44F6-873A-AE97FCA9C3C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1053" y="2717161"/>
            <a:ext cx="6169355" cy="41102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DABBC2-CCCB-46CE-9D1F-347BB3A6305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90" y="2717161"/>
            <a:ext cx="6169356" cy="41102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0946A09-C6B2-4C90-A7F7-72158D6E3BE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76402" y="2717161"/>
            <a:ext cx="4807441" cy="4110201"/>
          </a:xfrm>
          <a:prstGeom prst="rect">
            <a:avLst/>
          </a:prstGeo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832BB20-E568-4833-8DD4-7E392AA73993}"/>
              </a:ext>
            </a:extLst>
          </p:cNvPr>
          <p:cNvSpPr/>
          <p:nvPr/>
        </p:nvSpPr>
        <p:spPr>
          <a:xfrm>
            <a:off x="5484863" y="6466823"/>
            <a:ext cx="7318274" cy="747542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Three spoons of vegetables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2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7BCC2A-93C8-43C2-9A3E-3B6F9CB1D3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  <a:cs typeface="Arial"/>
              </a:rPr>
              <a:t>How much?</a:t>
            </a:r>
          </a:p>
        </p:txBody>
      </p:sp>
      <p:pic>
        <p:nvPicPr>
          <p:cNvPr id="5" name="Picture 4" descr="A picture containing tableware&#10;&#10;Description automatically generated">
            <a:extLst>
              <a:ext uri="{FF2B5EF4-FFF2-40B4-BE49-F238E27FC236}">
                <a16:creationId xmlns:a16="http://schemas.microsoft.com/office/drawing/2014/main" id="{B9A674F3-9DE2-44E6-8D78-24091707D8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5990063" cy="3348201"/>
          </a:xfrm>
          <a:prstGeom prst="rect">
            <a:avLst/>
          </a:prstGeom>
        </p:spPr>
      </p:pic>
      <p:pic>
        <p:nvPicPr>
          <p:cNvPr id="7" name="Picture 6" descr="A picture containing tableware&#10;&#10;Description automatically generated">
            <a:extLst>
              <a:ext uri="{FF2B5EF4-FFF2-40B4-BE49-F238E27FC236}">
                <a16:creationId xmlns:a16="http://schemas.microsoft.com/office/drawing/2014/main" id="{62950E33-6653-4881-A64F-CF1781175FC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04877" y="2717160"/>
            <a:ext cx="5990063" cy="3348201"/>
          </a:xfrm>
          <a:prstGeom prst="rect">
            <a:avLst/>
          </a:prstGeom>
        </p:spPr>
      </p:pic>
      <p:pic>
        <p:nvPicPr>
          <p:cNvPr id="9" name="Picture 8" descr="A picture containing tableware&#10;&#10;Description automatically generated">
            <a:extLst>
              <a:ext uri="{FF2B5EF4-FFF2-40B4-BE49-F238E27FC236}">
                <a16:creationId xmlns:a16="http://schemas.microsoft.com/office/drawing/2014/main" id="{E2A67DB5-8297-4DC6-B0DC-0260F9C7509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47122" y="2717160"/>
            <a:ext cx="5990063" cy="3348201"/>
          </a:xfrm>
          <a:prstGeom prst="rect">
            <a:avLst/>
          </a:prstGeom>
        </p:spPr>
      </p:pic>
      <p:pic>
        <p:nvPicPr>
          <p:cNvPr id="3" name="Picture 2" descr="A picture containing tableware&#10;&#10;Description automatically generated">
            <a:extLst>
              <a:ext uri="{FF2B5EF4-FFF2-40B4-BE49-F238E27FC236}">
                <a16:creationId xmlns:a16="http://schemas.microsoft.com/office/drawing/2014/main" id="{0819598D-4108-4DC4-F129-A3D2B6A38BE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6906" y="2717159"/>
            <a:ext cx="5990063" cy="3348201"/>
          </a:xfrm>
          <a:prstGeom prst="rect">
            <a:avLst/>
          </a:prstGeom>
        </p:spPr>
      </p:pic>
      <p:sp>
        <p:nvSpPr>
          <p:cNvPr id="4" name="Rounded Rectangle 7">
            <a:extLst>
              <a:ext uri="{FF2B5EF4-FFF2-40B4-BE49-F238E27FC236}">
                <a16:creationId xmlns:a16="http://schemas.microsoft.com/office/drawing/2014/main" id="{A90B2BE4-4644-F966-6F71-C3ACF0BF22BE}"/>
              </a:ext>
            </a:extLst>
          </p:cNvPr>
          <p:cNvSpPr/>
          <p:nvPr/>
        </p:nvSpPr>
        <p:spPr>
          <a:xfrm>
            <a:off x="5530803" y="6674386"/>
            <a:ext cx="7542267" cy="972678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Three spoons of beans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357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6FDB20-6957-4945-9F4B-7DFF310535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  <a:cs typeface="Arial"/>
              </a:rPr>
              <a:t>How much?</a:t>
            </a:r>
          </a:p>
        </p:txBody>
      </p:sp>
      <p:pic>
        <p:nvPicPr>
          <p:cNvPr id="5" name="Picture 4" descr="A wooden spoon full of coffee beans&#10;&#10;Description automatically generated with medium confidence">
            <a:extLst>
              <a:ext uri="{FF2B5EF4-FFF2-40B4-BE49-F238E27FC236}">
                <a16:creationId xmlns:a16="http://schemas.microsoft.com/office/drawing/2014/main" id="{44441808-C430-4C09-8238-EA21D530FA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6689" y="2717161"/>
            <a:ext cx="5834199" cy="2609288"/>
          </a:xfrm>
          <a:prstGeom prst="rect">
            <a:avLst/>
          </a:prstGeom>
        </p:spPr>
      </p:pic>
      <p:pic>
        <p:nvPicPr>
          <p:cNvPr id="7" name="Picture 6" descr="A wooden spoon full of coffee beans&#10;&#10;Description automatically generated with medium confidence">
            <a:extLst>
              <a:ext uri="{FF2B5EF4-FFF2-40B4-BE49-F238E27FC236}">
                <a16:creationId xmlns:a16="http://schemas.microsoft.com/office/drawing/2014/main" id="{1D34A6FA-081A-43CF-B3EE-C5888AFA66E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4105" y="2803751"/>
            <a:ext cx="5539791" cy="2436107"/>
          </a:xfrm>
          <a:prstGeom prst="rect">
            <a:avLst/>
          </a:prstGeom>
        </p:spPr>
      </p:pic>
      <p:pic>
        <p:nvPicPr>
          <p:cNvPr id="9" name="Picture 8" descr="A wooden spoon full of coffee beans&#10;&#10;Description automatically generated with medium confidence">
            <a:extLst>
              <a:ext uri="{FF2B5EF4-FFF2-40B4-BE49-F238E27FC236}">
                <a16:creationId xmlns:a16="http://schemas.microsoft.com/office/drawing/2014/main" id="{4B4FAB8D-A9B6-4226-BA20-4DF3E29BB29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13896" y="2803750"/>
            <a:ext cx="5539790" cy="2436107"/>
          </a:xfrm>
          <a:prstGeom prst="rect">
            <a:avLst/>
          </a:prstGeom>
        </p:spPr>
      </p:pic>
      <p:sp>
        <p:nvSpPr>
          <p:cNvPr id="11" name="Rounded Rectangle 7">
            <a:extLst>
              <a:ext uri="{FF2B5EF4-FFF2-40B4-BE49-F238E27FC236}">
                <a16:creationId xmlns:a16="http://schemas.microsoft.com/office/drawing/2014/main" id="{705045E5-44C2-4882-BB18-EF3D48C27A9F}"/>
              </a:ext>
            </a:extLst>
          </p:cNvPr>
          <p:cNvSpPr/>
          <p:nvPr/>
        </p:nvSpPr>
        <p:spPr>
          <a:xfrm>
            <a:off x="5372867" y="6180372"/>
            <a:ext cx="7542267" cy="1007315"/>
          </a:xfrm>
          <a:prstGeom prst="roundRect">
            <a:avLst/>
          </a:prstGeom>
          <a:solidFill>
            <a:srgbClr val="158B44"/>
          </a:solidFill>
          <a:ln>
            <a:solidFill>
              <a:srgbClr val="34713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bg1"/>
                </a:solidFill>
                <a:latin typeface="Source Sans Pro"/>
                <a:ea typeface="Source Sans Pro"/>
                <a:cs typeface="Arial" panose="020B0604020202020204" pitchFamily="34" charset="0"/>
              </a:rPr>
              <a:t>Three spoons of pulses</a:t>
            </a:r>
            <a:endParaRPr lang="en-GB" sz="3600" dirty="0">
              <a:solidFill>
                <a:schemeClr val="bg1"/>
              </a:solidFill>
              <a:latin typeface="Source Sans Pro"/>
              <a:ea typeface="Source Sans Pro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04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01622-359A-4337-9C52-B55F4951F2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3305" y="627676"/>
            <a:ext cx="14580000" cy="1080000"/>
          </a:xfrm>
        </p:spPr>
        <p:txBody>
          <a:bodyPr/>
          <a:lstStyle>
            <a:defPPr>
              <a:defRPr lang="en-US"/>
            </a:defPPr>
            <a:lvl1pPr marL="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5400" dirty="0">
                <a:latin typeface="Source Sans Pro SemiBold"/>
                <a:ea typeface="Source Sans Pro SemiBold"/>
                <a:cs typeface="Arial"/>
              </a:rPr>
              <a:t>Serve and enjoy!</a:t>
            </a:r>
          </a:p>
        </p:txBody>
      </p:sp>
      <p:pic>
        <p:nvPicPr>
          <p:cNvPr id="9" name="Picture 8" descr="A baby eating broccoli&#10;&#10;Description automatically generated with medium confidence">
            <a:extLst>
              <a:ext uri="{FF2B5EF4-FFF2-40B4-BE49-F238E27FC236}">
                <a16:creationId xmlns:a16="http://schemas.microsoft.com/office/drawing/2014/main" id="{961A0069-330A-4996-9B23-08A344CAD4E5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702" y="2717161"/>
            <a:ext cx="5962822" cy="3664799"/>
          </a:xfrm>
          <a:prstGeom prst="roundRect">
            <a:avLst/>
          </a:prstGeom>
        </p:spPr>
      </p:pic>
      <p:pic>
        <p:nvPicPr>
          <p:cNvPr id="11" name="Picture 10" descr="A child sitting at a table eating a sandwich&#10;&#10;Description automatically generated with low confidence">
            <a:extLst>
              <a:ext uri="{FF2B5EF4-FFF2-40B4-BE49-F238E27FC236}">
                <a16:creationId xmlns:a16="http://schemas.microsoft.com/office/drawing/2014/main" id="{C7BF3BDA-1D1B-466E-9E6D-02AA5E79F9E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5839" y="2717162"/>
            <a:ext cx="5273093" cy="3664800"/>
          </a:xfrm>
          <a:prstGeom prst="roundRect">
            <a:avLst/>
          </a:prstGeom>
        </p:spPr>
      </p:pic>
      <p:pic>
        <p:nvPicPr>
          <p:cNvPr id="13" name="Picture 12" descr="A picture containing person, table, indoor, breakfast&#10;&#10;Description automatically generated">
            <a:extLst>
              <a:ext uri="{FF2B5EF4-FFF2-40B4-BE49-F238E27FC236}">
                <a16:creationId xmlns:a16="http://schemas.microsoft.com/office/drawing/2014/main" id="{CD6600D9-2E5E-4BD3-8632-B5CA84E81C5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13234" y="2717163"/>
            <a:ext cx="5494449" cy="366479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373796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0D2751-CA3A-8297-240B-F551CD64D6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lIns="91440" tIns="45720" rIns="91440" bIns="45720" anchor="t"/>
          <a:lstStyle/>
          <a:p>
            <a:r>
              <a:rPr lang="en-GB" dirty="0">
                <a:ea typeface="Source Sans Pro SemiBold"/>
              </a:rPr>
              <a:t>Serving and </a:t>
            </a:r>
            <a:r>
              <a:rPr lang="en-GB">
                <a:ea typeface="Source Sans Pro SemiBold"/>
              </a:rPr>
              <a:t>sharing food and drink</a:t>
            </a:r>
            <a:endParaRPr lang="en-GB"/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8135AF6C-9386-BE6E-63EA-FA20C4C1E2D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90" r="29690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726771"/>
      </p:ext>
    </p:extLst>
  </p:cSld>
  <p:clrMapOvr>
    <a:masterClrMapping/>
  </p:clrMapOvr>
</p:sld>
</file>

<file path=ppt/theme/theme1.xml><?xml version="1.0" encoding="utf-8"?>
<a:theme xmlns:a="http://schemas.openxmlformats.org/drawingml/2006/main" name="Front and Back">
  <a:themeElements>
    <a:clrScheme name="Custom 1">
      <a:dk1>
        <a:srgbClr val="34713B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Template FFL" id="{4BC506BF-7D5C-4BC1-91D1-0CC10A06C918}" vid="{0F2A1089-AD78-4B3C-AED7-59BFFBD1B2A0}"/>
    </a:ext>
  </a:extLst>
</a:theme>
</file>

<file path=ppt/theme/theme2.xml><?xml version="1.0" encoding="utf-8"?>
<a:theme xmlns:a="http://schemas.openxmlformats.org/drawingml/2006/main" name="White Pala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B9CEDEA6-FFFC-40C8-8683-BFF9D961934B}"/>
    </a:ext>
  </a:extLst>
</a:theme>
</file>

<file path=ppt/theme/theme3.xml><?xml version="1.0" encoding="utf-8"?>
<a:theme xmlns:a="http://schemas.openxmlformats.org/drawingml/2006/main" name="Lost Verdani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owerPoint Template FFL" id="{4BC506BF-7D5C-4BC1-91D1-0CC10A06C918}" vid="{2D839AB6-4599-46A8-9AD7-CCEF65E06480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B7717B116CB0458FBBE0A0DE0182DD" ma:contentTypeVersion="13" ma:contentTypeDescription="Create a new document." ma:contentTypeScope="" ma:versionID="ce0553dddd25d99b22cfbc3590afeb1a">
  <xsd:schema xmlns:xsd="http://www.w3.org/2001/XMLSchema" xmlns:xs="http://www.w3.org/2001/XMLSchema" xmlns:p="http://schemas.microsoft.com/office/2006/metadata/properties" xmlns:ns2="4c7d02dd-d8f6-4ac9-bd74-b11e6dbbf829" xmlns:ns3="e23bd75c-2c0f-42ec-881a-8c8145746009" targetNamespace="http://schemas.microsoft.com/office/2006/metadata/properties" ma:root="true" ma:fieldsID="c216a21d9ec43ded0ea9f5496cf36e2c" ns2:_="" ns3:_="">
    <xsd:import namespace="4c7d02dd-d8f6-4ac9-bd74-b11e6dbbf829"/>
    <xsd:import namespace="e23bd75c-2c0f-42ec-881a-8c814574600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7d02dd-d8f6-4ac9-bd74-b11e6dbbf8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bd75c-2c0f-42ec-881a-8c814574600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bee8a2b1-86da-4118-9ec0-6d7b842742b1}" ma:internalName="TaxCatchAll" ma:showField="CatchAllData" ma:web="e23bd75c-2c0f-42ec-881a-8c814574600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23bd75c-2c0f-42ec-881a-8c8145746009" xsi:nil="true"/>
    <lcf76f155ced4ddcb4097134ff3c332f xmlns="4c7d02dd-d8f6-4ac9-bd74-b11e6dbbf829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A312309-D77D-4FCD-BBBA-F52028816C79}">
  <ds:schemaRefs>
    <ds:schemaRef ds:uri="4c7d02dd-d8f6-4ac9-bd74-b11e6dbbf829"/>
    <ds:schemaRef ds:uri="e23bd75c-2c0f-42ec-881a-8c814574600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B888D47F-72B8-4B16-9F68-31D2A3AD1D55}">
  <ds:schemaRefs>
    <ds:schemaRef ds:uri="4c7d02dd-d8f6-4ac9-bd74-b11e6dbbf829"/>
    <ds:schemaRef ds:uri="e23bd75c-2c0f-42ec-881a-8c814574600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D060835-64FD-4DC1-95B8-3BD144F5741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 FFL (1)</Template>
  <TotalTime>0</TotalTime>
  <Words>163</Words>
  <Application>Microsoft Office PowerPoint</Application>
  <PresentationFormat>Custom</PresentationFormat>
  <Paragraphs>52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31" baseType="lpstr">
      <vt:lpstr>Source Sans Pro SemiBold</vt:lpstr>
      <vt:lpstr>Source Sans Pro Semi-Bold</vt:lpstr>
      <vt:lpstr>Arial</vt:lpstr>
      <vt:lpstr>Aptos</vt:lpstr>
      <vt:lpstr>Source Sans Pro Light</vt:lpstr>
      <vt:lpstr>Source Sans Pro</vt:lpstr>
      <vt:lpstr>Calibri</vt:lpstr>
      <vt:lpstr>Front and Back</vt:lpstr>
      <vt:lpstr>White Palace</vt:lpstr>
      <vt:lpstr>Lost Verdania</vt:lpstr>
      <vt:lpstr>PowerPoint Presentation</vt:lpstr>
      <vt:lpstr>Food is served in different ways</vt:lpstr>
      <vt:lpstr>Different occasions</vt:lpstr>
      <vt:lpstr>Different occasions</vt:lpstr>
      <vt:lpstr>Everyday</vt:lpstr>
      <vt:lpstr>With friends</vt:lpstr>
      <vt:lpstr>Serving food</vt:lpstr>
      <vt:lpstr>What will you need?</vt:lpstr>
      <vt:lpstr>What will you need?</vt:lpstr>
      <vt:lpstr>What will you need?</vt:lpstr>
      <vt:lpstr>How much?</vt:lpstr>
      <vt:lpstr>How much?</vt:lpstr>
      <vt:lpstr>How much?</vt:lpstr>
      <vt:lpstr>How much?</vt:lpstr>
      <vt:lpstr>How much?</vt:lpstr>
      <vt:lpstr>How much?</vt:lpstr>
      <vt:lpstr>How much?</vt:lpstr>
      <vt:lpstr>How much?</vt:lpstr>
      <vt:lpstr>How much?</vt:lpstr>
      <vt:lpstr>Serve and enjoy!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Orla Condon</dc:creator>
  <cp:lastModifiedBy>Orla Condon</cp:lastModifiedBy>
  <cp:revision>39</cp:revision>
  <dcterms:created xsi:type="dcterms:W3CDTF">2026-03-04T15:22:34Z</dcterms:created>
  <dcterms:modified xsi:type="dcterms:W3CDTF">2026-05-13T12:55:24Z</dcterms:modified>
  <dc:identifier>DAHBkqdMVyA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0x0101008BB7717B116CB0458FBBE0A0DE0182DD</vt:lpwstr>
  </property>
  <property fmtid="{D5CDD505-2E9C-101B-9397-08002B2CF9AE}" pid="3" name="MediaServiceImageTags">
    <vt:lpwstr/>
  </property>
</Properties>
</file>