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256" r:id="rId7"/>
    <p:sldId id="277" r:id="rId8"/>
    <p:sldId id="295" r:id="rId9"/>
    <p:sldId id="278" r:id="rId10"/>
    <p:sldId id="279" r:id="rId11"/>
    <p:sldId id="296" r:id="rId12"/>
    <p:sldId id="281" r:id="rId13"/>
    <p:sldId id="270" r:id="rId14"/>
    <p:sldId id="297" r:id="rId15"/>
    <p:sldId id="298" r:id="rId16"/>
    <p:sldId id="299" r:id="rId17"/>
    <p:sldId id="273" r:id="rId18"/>
    <p:sldId id="300" r:id="rId19"/>
    <p:sldId id="274" r:id="rId20"/>
    <p:sldId id="301" r:id="rId21"/>
    <p:sldId id="302" r:id="rId22"/>
    <p:sldId id="275" r:id="rId23"/>
    <p:sldId id="276" r:id="rId24"/>
    <p:sldId id="303" r:id="rId25"/>
  </p:sldIdLst>
  <p:sldSz cx="18288000" cy="10287000"/>
  <p:notesSz cx="6858000" cy="9144000"/>
  <p:embeddedFontLst>
    <p:embeddedFont>
      <p:font typeface="Source Sans Pro" panose="020B0503030403020204" pitchFamily="34" charset="0"/>
      <p:regular r:id="rId26"/>
      <p:bold r:id="rId27"/>
      <p:italic r:id="rId28"/>
      <p:boldItalic r:id="rId29"/>
    </p:embeddedFont>
    <p:embeddedFont>
      <p:font typeface="Source Sans Pro Light" panose="020B0403030403020204" pitchFamily="34" charset="0"/>
      <p:regular r:id="rId30"/>
      <p:italic r:id="rId31"/>
    </p:embeddedFont>
    <p:embeddedFont>
      <p:font typeface="Source Sans Pro SemiBold" panose="020B0603030403020204" pitchFamily="34" charset="0"/>
      <p:bold r:id="rId32"/>
      <p:boldItalic r:id="rId33"/>
    </p:embeddedFont>
    <p:embeddedFont>
      <p:font typeface="Source Sans Pro Semi-Bold" panose="020B060402020202020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56"/>
            <p14:sldId id="277"/>
            <p14:sldId id="295"/>
            <p14:sldId id="278"/>
            <p14:sldId id="279"/>
            <p14:sldId id="296"/>
            <p14:sldId id="281"/>
            <p14:sldId id="270"/>
            <p14:sldId id="297"/>
            <p14:sldId id="298"/>
            <p14:sldId id="299"/>
            <p14:sldId id="273"/>
            <p14:sldId id="300"/>
            <p14:sldId id="274"/>
            <p14:sldId id="301"/>
            <p14:sldId id="302"/>
            <p14:sldId id="275"/>
            <p14:sldId id="276"/>
            <p14:sldId id="3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1916" y="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1.fntdata"/><Relationship Id="rId39" Type="http://schemas.microsoft.com/office/2016/11/relationships/changesInfo" Target="changesInfos/changesInfo1.xml"/><Relationship Id="rId21" Type="http://schemas.openxmlformats.org/officeDocument/2006/relationships/slide" Target="slides/slide15.xml"/><Relationship Id="rId34" Type="http://schemas.openxmlformats.org/officeDocument/2006/relationships/font" Target="fonts/font9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20T09:31:35.750" v="347" actId="47"/>
      <pc:docMkLst>
        <pc:docMk/>
      </pc:docMkLst>
      <pc:sldChg chg="addSp delSp modSp mod">
        <pc:chgData name="Orla Condon" userId="62ca7181-df71-4740-a21a-4649c658ad3a" providerId="ADAL" clId="{9CA04E6F-9B24-452A-BDA3-5D96B223031B}" dt="2026-05-18T08:35:14.781" v="344" actId="931"/>
        <pc:sldMkLst>
          <pc:docMk/>
          <pc:sldMk cId="0" sldId="256"/>
        </pc:sldMkLst>
        <pc:picChg chg="add mod ord">
          <ac:chgData name="Orla Condon" userId="62ca7181-df71-4740-a21a-4649c658ad3a" providerId="ADAL" clId="{9CA04E6F-9B24-452A-BDA3-5D96B223031B}" dt="2026-05-18T08:35:14.781" v="344" actId="931"/>
          <ac:picMkLst>
            <pc:docMk/>
            <pc:sldMk cId="0" sldId="256"/>
            <ac:picMk id="5" creationId="{B7E57E07-9871-39A0-FFCC-F01B4B067510}"/>
          </ac:picMkLst>
        </pc:picChg>
      </pc:sldChg>
      <pc:sldChg chg="modSp mod">
        <pc:chgData name="Orla Condon" userId="62ca7181-df71-4740-a21a-4649c658ad3a" providerId="ADAL" clId="{9CA04E6F-9B24-452A-BDA3-5D96B223031B}" dt="2026-05-15T14:33:25.533" v="274" actId="1076"/>
        <pc:sldMkLst>
          <pc:docMk/>
          <pc:sldMk cId="664333148" sldId="270"/>
        </pc:sldMkLst>
        <pc:spChg chg="mod">
          <ac:chgData name="Orla Condon" userId="62ca7181-df71-4740-a21a-4649c658ad3a" providerId="ADAL" clId="{9CA04E6F-9B24-452A-BDA3-5D96B223031B}" dt="2026-05-15T14:12:21.736" v="76" actId="207"/>
          <ac:spMkLst>
            <pc:docMk/>
            <pc:sldMk cId="664333148" sldId="270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5T14:33:19.820" v="272" actId="1076"/>
          <ac:picMkLst>
            <pc:docMk/>
            <pc:sldMk cId="664333148" sldId="270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33:21.084" v="273" actId="1076"/>
          <ac:picMkLst>
            <pc:docMk/>
            <pc:sldMk cId="664333148" sldId="270"/>
            <ac:picMk id="1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33:16.757" v="270" actId="1076"/>
          <ac:picMkLst>
            <pc:docMk/>
            <pc:sldMk cId="664333148" sldId="270"/>
            <ac:picMk id="11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33:25.533" v="274" actId="1076"/>
          <ac:picMkLst>
            <pc:docMk/>
            <pc:sldMk cId="664333148" sldId="270"/>
            <ac:picMk id="1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5T14:34:50.733" v="289" actId="207"/>
        <pc:sldMkLst>
          <pc:docMk/>
          <pc:sldMk cId="1177551394" sldId="273"/>
        </pc:sldMkLst>
        <pc:spChg chg="mod">
          <ac:chgData name="Orla Condon" userId="62ca7181-df71-4740-a21a-4649c658ad3a" providerId="ADAL" clId="{9CA04E6F-9B24-452A-BDA3-5D96B223031B}" dt="2026-05-15T14:23:34.600" v="80" actId="207"/>
          <ac:spMkLst>
            <pc:docMk/>
            <pc:sldMk cId="1177551394" sldId="27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24:55.241" v="127"/>
          <ac:spMkLst>
            <pc:docMk/>
            <pc:sldMk cId="1177551394" sldId="273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34:50.733" v="289" actId="207"/>
          <ac:spMkLst>
            <pc:docMk/>
            <pc:sldMk cId="1177551394" sldId="273"/>
            <ac:spMk id="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34:50.733" v="289" actId="207"/>
          <ac:spMkLst>
            <pc:docMk/>
            <pc:sldMk cId="1177551394" sldId="273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34:50.733" v="289" actId="207"/>
          <ac:spMkLst>
            <pc:docMk/>
            <pc:sldMk cId="1177551394" sldId="273"/>
            <ac:spMk id="6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5T14:34:26.339" v="282" actId="11530"/>
          <ac:picMkLst>
            <pc:docMk/>
            <pc:sldMk cId="1177551394" sldId="273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34:26.339" v="282" actId="11530"/>
          <ac:picMkLst>
            <pc:docMk/>
            <pc:sldMk cId="1177551394" sldId="273"/>
            <ac:picMk id="8" creationId="{9E4667E5-FCD9-4EE2-879F-3EED39CD6697}"/>
          </ac:picMkLst>
        </pc:picChg>
        <pc:picChg chg="mod">
          <ac:chgData name="Orla Condon" userId="62ca7181-df71-4740-a21a-4649c658ad3a" providerId="ADAL" clId="{9CA04E6F-9B24-452A-BDA3-5D96B223031B}" dt="2026-05-15T14:34:26.339" v="282" actId="11530"/>
          <ac:picMkLst>
            <pc:docMk/>
            <pc:sldMk cId="1177551394" sldId="273"/>
            <ac:picMk id="9" creationId="{5FD4B1C9-4297-40E7-9B43-B0468B8FE4B5}"/>
          </ac:picMkLst>
        </pc:picChg>
      </pc:sldChg>
      <pc:sldChg chg="modSp mod">
        <pc:chgData name="Orla Condon" userId="62ca7181-df71-4740-a21a-4649c658ad3a" providerId="ADAL" clId="{9CA04E6F-9B24-452A-BDA3-5D96B223031B}" dt="2026-05-18T07:54:06.929" v="307" actId="11530"/>
        <pc:sldMkLst>
          <pc:docMk/>
          <pc:sldMk cId="3715936487" sldId="274"/>
        </pc:sldMkLst>
        <pc:spChg chg="mod">
          <ac:chgData name="Orla Condon" userId="62ca7181-df71-4740-a21a-4649c658ad3a" providerId="ADAL" clId="{9CA04E6F-9B24-452A-BDA3-5D96B223031B}" dt="2026-05-15T14:23:45.711" v="82" actId="207"/>
          <ac:spMkLst>
            <pc:docMk/>
            <pc:sldMk cId="3715936487" sldId="27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25:00.881" v="135"/>
          <ac:spMkLst>
            <pc:docMk/>
            <pc:sldMk cId="3715936487" sldId="274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07:54:06.929" v="307" actId="11530"/>
          <ac:picMkLst>
            <pc:docMk/>
            <pc:sldMk cId="3715936487" sldId="274"/>
            <ac:picMk id="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07:54:06.929" v="307" actId="11530"/>
          <ac:picMkLst>
            <pc:docMk/>
            <pc:sldMk cId="3715936487" sldId="274"/>
            <ac:picMk id="9" creationId="{85C3404B-8FBA-4DA7-846E-CE7775197BFA}"/>
          </ac:picMkLst>
        </pc:picChg>
        <pc:picChg chg="mod">
          <ac:chgData name="Orla Condon" userId="62ca7181-df71-4740-a21a-4649c658ad3a" providerId="ADAL" clId="{9CA04E6F-9B24-452A-BDA3-5D96B223031B}" dt="2026-05-18T07:54:06.929" v="307" actId="11530"/>
          <ac:picMkLst>
            <pc:docMk/>
            <pc:sldMk cId="3715936487" sldId="274"/>
            <ac:picMk id="10" creationId="{6F65758F-CDB3-450B-B16C-B4C718A6B664}"/>
          </ac:picMkLst>
        </pc:picChg>
      </pc:sldChg>
      <pc:sldChg chg="modSp mod">
        <pc:chgData name="Orla Condon" userId="62ca7181-df71-4740-a21a-4649c658ad3a" providerId="ADAL" clId="{9CA04E6F-9B24-452A-BDA3-5D96B223031B}" dt="2026-05-18T07:57:07.977" v="338" actId="207"/>
        <pc:sldMkLst>
          <pc:docMk/>
          <pc:sldMk cId="822492253" sldId="275"/>
        </pc:sldMkLst>
        <pc:spChg chg="mod">
          <ac:chgData name="Orla Condon" userId="62ca7181-df71-4740-a21a-4649c658ad3a" providerId="ADAL" clId="{9CA04E6F-9B24-452A-BDA3-5D96B223031B}" dt="2026-05-15T14:24:02.668" v="86" actId="207"/>
          <ac:spMkLst>
            <pc:docMk/>
            <pc:sldMk cId="822492253" sldId="27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25:06.417" v="139"/>
          <ac:spMkLst>
            <pc:docMk/>
            <pc:sldMk cId="822492253" sldId="275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07:57:07.977" v="338" actId="207"/>
          <ac:spMkLst>
            <pc:docMk/>
            <pc:sldMk cId="822492253" sldId="275"/>
            <ac:spMk id="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07:57:07.977" v="338" actId="207"/>
          <ac:spMkLst>
            <pc:docMk/>
            <pc:sldMk cId="822492253" sldId="275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07:57:07.977" v="338" actId="207"/>
          <ac:spMkLst>
            <pc:docMk/>
            <pc:sldMk cId="822492253" sldId="275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07:57:07.977" v="338" actId="207"/>
          <ac:spMkLst>
            <pc:docMk/>
            <pc:sldMk cId="822492253" sldId="275"/>
            <ac:spMk id="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07:57:00.114" v="336" actId="12788"/>
          <ac:picMkLst>
            <pc:docMk/>
            <pc:sldMk cId="822492253" sldId="275"/>
            <ac:picMk id="8" creationId="{332A7824-36B4-4BCA-8536-CB9BC667CCAD}"/>
          </ac:picMkLst>
        </pc:picChg>
        <pc:picChg chg="mod">
          <ac:chgData name="Orla Condon" userId="62ca7181-df71-4740-a21a-4649c658ad3a" providerId="ADAL" clId="{9CA04E6F-9B24-452A-BDA3-5D96B223031B}" dt="2026-05-18T07:56:48.332" v="333" actId="12788"/>
          <ac:picMkLst>
            <pc:docMk/>
            <pc:sldMk cId="822492253" sldId="275"/>
            <ac:picMk id="9" creationId="{7BC097F6-9886-4074-A882-4A723A6146BD}"/>
          </ac:picMkLst>
        </pc:picChg>
        <pc:picChg chg="mod">
          <ac:chgData name="Orla Condon" userId="62ca7181-df71-4740-a21a-4649c658ad3a" providerId="ADAL" clId="{9CA04E6F-9B24-452A-BDA3-5D96B223031B}" dt="2026-05-18T07:56:52.664" v="334" actId="12788"/>
          <ac:picMkLst>
            <pc:docMk/>
            <pc:sldMk cId="822492253" sldId="275"/>
            <ac:picMk id="10" creationId="{691B7733-5049-4E18-A2E2-3504B2854814}"/>
          </ac:picMkLst>
        </pc:picChg>
        <pc:picChg chg="mod">
          <ac:chgData name="Orla Condon" userId="62ca7181-df71-4740-a21a-4649c658ad3a" providerId="ADAL" clId="{9CA04E6F-9B24-452A-BDA3-5D96B223031B}" dt="2026-05-18T07:56:56.595" v="335" actId="12788"/>
          <ac:picMkLst>
            <pc:docMk/>
            <pc:sldMk cId="822492253" sldId="275"/>
            <ac:picMk id="11" creationId="{59FC6E00-60DC-41BE-8ACB-32B4038E68AE}"/>
          </ac:picMkLst>
        </pc:picChg>
      </pc:sldChg>
      <pc:sldChg chg="modSp mod">
        <pc:chgData name="Orla Condon" userId="62ca7181-df71-4740-a21a-4649c658ad3a" providerId="ADAL" clId="{9CA04E6F-9B24-452A-BDA3-5D96B223031B}" dt="2026-05-18T08:04:29.779" v="342" actId="11530"/>
        <pc:sldMkLst>
          <pc:docMk/>
          <pc:sldMk cId="2523839151" sldId="276"/>
        </pc:sldMkLst>
        <pc:spChg chg="mod">
          <ac:chgData name="Orla Condon" userId="62ca7181-df71-4740-a21a-4649c658ad3a" providerId="ADAL" clId="{9CA04E6F-9B24-452A-BDA3-5D96B223031B}" dt="2026-05-15T14:24:08.214" v="87" actId="207"/>
          <ac:spMkLst>
            <pc:docMk/>
            <pc:sldMk cId="2523839151" sldId="27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25:08.838" v="143"/>
          <ac:spMkLst>
            <pc:docMk/>
            <pc:sldMk cId="2523839151" sldId="276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08:04:29.779" v="342" actId="11530"/>
          <ac:picMkLst>
            <pc:docMk/>
            <pc:sldMk cId="2523839151" sldId="276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08:04:29.779" v="342" actId="11530"/>
          <ac:picMkLst>
            <pc:docMk/>
            <pc:sldMk cId="2523839151" sldId="276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08:04:29.779" v="342" actId="11530"/>
          <ac:picMkLst>
            <pc:docMk/>
            <pc:sldMk cId="2523839151" sldId="276"/>
            <ac:picMk id="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5T14:25:32.390" v="152" actId="1076"/>
        <pc:sldMkLst>
          <pc:docMk/>
          <pc:sldMk cId="1016302330" sldId="277"/>
        </pc:sldMkLst>
        <pc:spChg chg="mod">
          <ac:chgData name="Orla Condon" userId="62ca7181-df71-4740-a21a-4649c658ad3a" providerId="ADAL" clId="{9CA04E6F-9B24-452A-BDA3-5D96B223031B}" dt="2026-05-15T14:11:47.925" v="70" actId="207"/>
          <ac:spMkLst>
            <pc:docMk/>
            <pc:sldMk cId="1016302330" sldId="27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25:22.128" v="148" actId="20577"/>
          <ac:spMkLst>
            <pc:docMk/>
            <pc:sldMk cId="1016302330" sldId="277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5T14:25:32.390" v="152" actId="1076"/>
          <ac:picMkLst>
            <pc:docMk/>
            <pc:sldMk cId="1016302330" sldId="277"/>
            <ac:picMk id="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5T14:28:06.096" v="170" actId="12788"/>
        <pc:sldMkLst>
          <pc:docMk/>
          <pc:sldMk cId="1057472132" sldId="278"/>
        </pc:sldMkLst>
        <pc:spChg chg="mod">
          <ac:chgData name="Orla Condon" userId="62ca7181-df71-4740-a21a-4649c658ad3a" providerId="ADAL" clId="{9CA04E6F-9B24-452A-BDA3-5D96B223031B}" dt="2026-05-15T14:12:00.066" v="72" actId="207"/>
          <ac:spMkLst>
            <pc:docMk/>
            <pc:sldMk cId="1057472132" sldId="27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27:35.985" v="168" actId="12788"/>
          <ac:spMkLst>
            <pc:docMk/>
            <pc:sldMk cId="1057472132" sldId="278"/>
            <ac:spMk id="6" creationId="{3D505AD9-9AD8-4529-86C0-0E5822FDB2A6}"/>
          </ac:spMkLst>
        </pc:spChg>
        <pc:spChg chg="mod">
          <ac:chgData name="Orla Condon" userId="62ca7181-df71-4740-a21a-4649c658ad3a" providerId="ADAL" clId="{9CA04E6F-9B24-452A-BDA3-5D96B223031B}" dt="2026-05-15T14:27:58.450" v="169" actId="12788"/>
          <ac:spMkLst>
            <pc:docMk/>
            <pc:sldMk cId="1057472132" sldId="278"/>
            <ac:spMk id="9" creationId="{E4DB4D67-BB05-4B9C-81F4-F7F519427223}"/>
          </ac:spMkLst>
        </pc:spChg>
        <pc:spChg chg="mod">
          <ac:chgData name="Orla Condon" userId="62ca7181-df71-4740-a21a-4649c658ad3a" providerId="ADAL" clId="{9CA04E6F-9B24-452A-BDA3-5D96B223031B}" dt="2026-05-15T14:28:06.096" v="170" actId="12788"/>
          <ac:spMkLst>
            <pc:docMk/>
            <pc:sldMk cId="1057472132" sldId="278"/>
            <ac:spMk id="12" creationId="{671C8826-801A-4659-9260-29B939F34924}"/>
          </ac:spMkLst>
        </pc:spChg>
        <pc:picChg chg="mod">
          <ac:chgData name="Orla Condon" userId="62ca7181-df71-4740-a21a-4649c658ad3a" providerId="ADAL" clId="{9CA04E6F-9B24-452A-BDA3-5D96B223031B}" dt="2026-05-15T14:27:35.985" v="168" actId="12788"/>
          <ac:picMkLst>
            <pc:docMk/>
            <pc:sldMk cId="1057472132" sldId="278"/>
            <ac:picMk id="5" creationId="{E65C58BE-B065-429B-84B5-9CD1F7B71FE8}"/>
          </ac:picMkLst>
        </pc:picChg>
        <pc:picChg chg="mod">
          <ac:chgData name="Orla Condon" userId="62ca7181-df71-4740-a21a-4649c658ad3a" providerId="ADAL" clId="{9CA04E6F-9B24-452A-BDA3-5D96B223031B}" dt="2026-05-15T14:27:58.450" v="169" actId="12788"/>
          <ac:picMkLst>
            <pc:docMk/>
            <pc:sldMk cId="1057472132" sldId="278"/>
            <ac:picMk id="8" creationId="{9FC3A0A1-8EA6-49F7-83A3-EDAB8084C66B}"/>
          </ac:picMkLst>
        </pc:picChg>
        <pc:picChg chg="mod">
          <ac:chgData name="Orla Condon" userId="62ca7181-df71-4740-a21a-4649c658ad3a" providerId="ADAL" clId="{9CA04E6F-9B24-452A-BDA3-5D96B223031B}" dt="2026-05-15T14:28:06.096" v="170" actId="12788"/>
          <ac:picMkLst>
            <pc:docMk/>
            <pc:sldMk cId="1057472132" sldId="278"/>
            <ac:picMk id="11" creationId="{E38306B7-854C-4B7F-9E36-6DD3688B20EF}"/>
          </ac:picMkLst>
        </pc:picChg>
      </pc:sldChg>
      <pc:sldChg chg="modSp mod">
        <pc:chgData name="Orla Condon" userId="62ca7181-df71-4740-a21a-4649c658ad3a" providerId="ADAL" clId="{9CA04E6F-9B24-452A-BDA3-5D96B223031B}" dt="2026-05-15T14:28:58.338" v="216" actId="11530"/>
        <pc:sldMkLst>
          <pc:docMk/>
          <pc:sldMk cId="2989641776" sldId="279"/>
        </pc:sldMkLst>
        <pc:spChg chg="mod">
          <ac:chgData name="Orla Condon" userId="62ca7181-df71-4740-a21a-4649c658ad3a" providerId="ADAL" clId="{9CA04E6F-9B24-452A-BDA3-5D96B223031B}" dt="2026-05-15T14:12:06.439" v="73" actId="207"/>
          <ac:spMkLst>
            <pc:docMk/>
            <pc:sldMk cId="2989641776" sldId="279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5T14:28:58.338" v="216" actId="11530"/>
          <ac:picMkLst>
            <pc:docMk/>
            <pc:sldMk cId="2989641776" sldId="279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28:58.338" v="216" actId="11530"/>
          <ac:picMkLst>
            <pc:docMk/>
            <pc:sldMk cId="2989641776" sldId="279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28:58.338" v="216" actId="11530"/>
          <ac:picMkLst>
            <pc:docMk/>
            <pc:sldMk cId="2989641776" sldId="279"/>
            <ac:picMk id="7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5T14:33:07.200" v="269" actId="12788"/>
        <pc:sldMkLst>
          <pc:docMk/>
          <pc:sldMk cId="3728230578" sldId="281"/>
        </pc:sldMkLst>
        <pc:spChg chg="mod">
          <ac:chgData name="Orla Condon" userId="62ca7181-df71-4740-a21a-4649c658ad3a" providerId="ADAL" clId="{9CA04E6F-9B24-452A-BDA3-5D96B223031B}" dt="2026-05-15T14:12:16.897" v="75" actId="207"/>
          <ac:spMkLst>
            <pc:docMk/>
            <pc:sldMk cId="3728230578" sldId="28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24:37.682" v="113"/>
          <ac:spMkLst>
            <pc:docMk/>
            <pc:sldMk cId="3728230578" sldId="281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32:49.053" v="264" actId="12788"/>
          <ac:spMkLst>
            <pc:docMk/>
            <pc:sldMk cId="3728230578" sldId="281"/>
            <ac:spMk id="2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32:53.033" v="265" actId="12788"/>
          <ac:spMkLst>
            <pc:docMk/>
            <pc:sldMk cId="3728230578" sldId="281"/>
            <ac:spMk id="2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33:02.642" v="268" actId="12788"/>
          <ac:spMkLst>
            <pc:docMk/>
            <pc:sldMk cId="3728230578" sldId="281"/>
            <ac:spMk id="2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33:07.200" v="269" actId="12788"/>
          <ac:spMkLst>
            <pc:docMk/>
            <pc:sldMk cId="3728230578" sldId="281"/>
            <ac:spMk id="24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5T14:32:49.053" v="264" actId="12788"/>
          <ac:picMkLst>
            <pc:docMk/>
            <pc:sldMk cId="3728230578" sldId="281"/>
            <ac:picMk id="13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32:53.033" v="265" actId="12788"/>
          <ac:picMkLst>
            <pc:docMk/>
            <pc:sldMk cId="3728230578" sldId="281"/>
            <ac:picMk id="1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33:02.642" v="268" actId="12788"/>
          <ac:picMkLst>
            <pc:docMk/>
            <pc:sldMk cId="3728230578" sldId="281"/>
            <ac:picMk id="1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33:07.200" v="269" actId="12788"/>
          <ac:picMkLst>
            <pc:docMk/>
            <pc:sldMk cId="3728230578" sldId="281"/>
            <ac:picMk id="1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5T14:25:46.876" v="155" actId="11530"/>
        <pc:sldMkLst>
          <pc:docMk/>
          <pc:sldMk cId="2528017942" sldId="295"/>
        </pc:sldMkLst>
        <pc:spChg chg="mod">
          <ac:chgData name="Orla Condon" userId="62ca7181-df71-4740-a21a-4649c658ad3a" providerId="ADAL" clId="{9CA04E6F-9B24-452A-BDA3-5D96B223031B}" dt="2026-05-15T14:11:54.527" v="71" actId="207"/>
          <ac:spMkLst>
            <pc:docMk/>
            <pc:sldMk cId="2528017942" sldId="29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25:38.096" v="153" actId="12"/>
          <ac:spMkLst>
            <pc:docMk/>
            <pc:sldMk cId="2528017942" sldId="295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5T14:25:46.876" v="155" actId="11530"/>
          <ac:picMkLst>
            <pc:docMk/>
            <pc:sldMk cId="2528017942" sldId="295"/>
            <ac:picMk id="5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5T14:31:17.605" v="227" actId="207"/>
        <pc:sldMkLst>
          <pc:docMk/>
          <pc:sldMk cId="391397472" sldId="296"/>
        </pc:sldMkLst>
        <pc:spChg chg="mod">
          <ac:chgData name="Orla Condon" userId="62ca7181-df71-4740-a21a-4649c658ad3a" providerId="ADAL" clId="{9CA04E6F-9B24-452A-BDA3-5D96B223031B}" dt="2026-05-15T14:12:11.028" v="74" actId="207"/>
          <ac:spMkLst>
            <pc:docMk/>
            <pc:sldMk cId="391397472" sldId="29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24:34.941" v="109"/>
          <ac:spMkLst>
            <pc:docMk/>
            <pc:sldMk cId="391397472" sldId="296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31:17.605" v="227" actId="207"/>
          <ac:spMkLst>
            <pc:docMk/>
            <pc:sldMk cId="391397472" sldId="296"/>
            <ac:spMk id="2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31:17.605" v="227" actId="207"/>
          <ac:spMkLst>
            <pc:docMk/>
            <pc:sldMk cId="391397472" sldId="296"/>
            <ac:spMk id="2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31:17.605" v="227" actId="207"/>
          <ac:spMkLst>
            <pc:docMk/>
            <pc:sldMk cId="391397472" sldId="296"/>
            <ac:spMk id="2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31:17.605" v="227" actId="207"/>
          <ac:spMkLst>
            <pc:docMk/>
            <pc:sldMk cId="391397472" sldId="296"/>
            <ac:spMk id="24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5T14:30:54.782" v="221" actId="11530"/>
          <ac:picMkLst>
            <pc:docMk/>
            <pc:sldMk cId="391397472" sldId="296"/>
            <ac:picMk id="4" creationId="{4238347F-A673-4AE6-A430-5AE9865CD621}"/>
          </ac:picMkLst>
        </pc:picChg>
        <pc:picChg chg="mod">
          <ac:chgData name="Orla Condon" userId="62ca7181-df71-4740-a21a-4649c658ad3a" providerId="ADAL" clId="{9CA04E6F-9B24-452A-BDA3-5D96B223031B}" dt="2026-05-15T14:30:54.782" v="221" actId="11530"/>
          <ac:picMkLst>
            <pc:docMk/>
            <pc:sldMk cId="391397472" sldId="296"/>
            <ac:picMk id="6" creationId="{E530F724-8CCA-47C8-B58E-5C361D3F9FA8}"/>
          </ac:picMkLst>
        </pc:picChg>
        <pc:picChg chg="mod">
          <ac:chgData name="Orla Condon" userId="62ca7181-df71-4740-a21a-4649c658ad3a" providerId="ADAL" clId="{9CA04E6F-9B24-452A-BDA3-5D96B223031B}" dt="2026-05-15T14:30:54.782" v="221" actId="11530"/>
          <ac:picMkLst>
            <pc:docMk/>
            <pc:sldMk cId="391397472" sldId="296"/>
            <ac:picMk id="9" creationId="{7152A7A4-0DF5-484D-AF5D-8B002EE1CDF5}"/>
          </ac:picMkLst>
        </pc:picChg>
        <pc:picChg chg="mod">
          <ac:chgData name="Orla Condon" userId="62ca7181-df71-4740-a21a-4649c658ad3a" providerId="ADAL" clId="{9CA04E6F-9B24-452A-BDA3-5D96B223031B}" dt="2026-05-15T14:30:54.782" v="221" actId="11530"/>
          <ac:picMkLst>
            <pc:docMk/>
            <pc:sldMk cId="391397472" sldId="296"/>
            <ac:picMk id="1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5T14:24:47.868" v="117"/>
        <pc:sldMkLst>
          <pc:docMk/>
          <pc:sldMk cId="3888690328" sldId="297"/>
        </pc:sldMkLst>
        <pc:spChg chg="mod">
          <ac:chgData name="Orla Condon" userId="62ca7181-df71-4740-a21a-4649c658ad3a" providerId="ADAL" clId="{9CA04E6F-9B24-452A-BDA3-5D96B223031B}" dt="2026-05-15T14:12:40.128" v="77" actId="207"/>
          <ac:spMkLst>
            <pc:docMk/>
            <pc:sldMk cId="3888690328" sldId="297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5T14:24:47.868" v="117"/>
          <ac:picMkLst>
            <pc:docMk/>
            <pc:sldMk cId="3888690328" sldId="297"/>
            <ac:picMk id="9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5T14:24:49.858" v="119"/>
        <pc:sldMkLst>
          <pc:docMk/>
          <pc:sldMk cId="4244075783" sldId="298"/>
        </pc:sldMkLst>
        <pc:spChg chg="mod">
          <ac:chgData name="Orla Condon" userId="62ca7181-df71-4740-a21a-4649c658ad3a" providerId="ADAL" clId="{9CA04E6F-9B24-452A-BDA3-5D96B223031B}" dt="2026-05-15T14:12:44.876" v="78" actId="207"/>
          <ac:spMkLst>
            <pc:docMk/>
            <pc:sldMk cId="4244075783" sldId="298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5T14:24:49.858" v="119"/>
          <ac:picMkLst>
            <pc:docMk/>
            <pc:sldMk cId="4244075783" sldId="298"/>
            <ac:picMk id="1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5T14:34:10.350" v="278" actId="1076"/>
        <pc:sldMkLst>
          <pc:docMk/>
          <pc:sldMk cId="2094897422" sldId="299"/>
        </pc:sldMkLst>
        <pc:spChg chg="mod">
          <ac:chgData name="Orla Condon" userId="62ca7181-df71-4740-a21a-4649c658ad3a" providerId="ADAL" clId="{9CA04E6F-9B24-452A-BDA3-5D96B223031B}" dt="2026-05-15T14:12:48.823" v="79" actId="207"/>
          <ac:spMkLst>
            <pc:docMk/>
            <pc:sldMk cId="2094897422" sldId="29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5T14:24:52.577" v="123"/>
          <ac:spMkLst>
            <pc:docMk/>
            <pc:sldMk cId="2094897422" sldId="299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5T14:34:05.941" v="275" actId="1076"/>
          <ac:picMkLst>
            <pc:docMk/>
            <pc:sldMk cId="2094897422" sldId="299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34:07.390" v="276" actId="1076"/>
          <ac:picMkLst>
            <pc:docMk/>
            <pc:sldMk cId="2094897422" sldId="299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34:08.916" v="277" actId="1076"/>
          <ac:picMkLst>
            <pc:docMk/>
            <pc:sldMk cId="2094897422" sldId="299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5T14:34:10.350" v="278" actId="1076"/>
          <ac:picMkLst>
            <pc:docMk/>
            <pc:sldMk cId="2094897422" sldId="299"/>
            <ac:picMk id="7" creationId="{6C0689A9-020C-4D6E-BBE7-B6C3671BC454}"/>
          </ac:picMkLst>
        </pc:picChg>
      </pc:sldChg>
      <pc:sldChg chg="modSp mod">
        <pc:chgData name="Orla Condon" userId="62ca7181-df71-4740-a21a-4649c658ad3a" providerId="ADAL" clId="{9CA04E6F-9B24-452A-BDA3-5D96B223031B}" dt="2026-05-18T07:53:26.376" v="304" actId="12788"/>
        <pc:sldMkLst>
          <pc:docMk/>
          <pc:sldMk cId="2280299266" sldId="300"/>
        </pc:sldMkLst>
        <pc:spChg chg="mod">
          <ac:chgData name="Orla Condon" userId="62ca7181-df71-4740-a21a-4649c658ad3a" providerId="ADAL" clId="{9CA04E6F-9B24-452A-BDA3-5D96B223031B}" dt="2026-05-15T14:23:40.970" v="81" actId="207"/>
          <ac:spMkLst>
            <pc:docMk/>
            <pc:sldMk cId="2280299266" sldId="30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07:53:13.831" v="301" actId="12788"/>
          <ac:spMkLst>
            <pc:docMk/>
            <pc:sldMk cId="2280299266" sldId="300"/>
            <ac:spMk id="6" creationId="{3D505AD9-9AD8-4529-86C0-0E5822FDB2A6}"/>
          </ac:spMkLst>
        </pc:spChg>
        <pc:spChg chg="mod">
          <ac:chgData name="Orla Condon" userId="62ca7181-df71-4740-a21a-4649c658ad3a" providerId="ADAL" clId="{9CA04E6F-9B24-452A-BDA3-5D96B223031B}" dt="2026-05-18T07:53:17.723" v="302" actId="12788"/>
          <ac:spMkLst>
            <pc:docMk/>
            <pc:sldMk cId="2280299266" sldId="300"/>
            <ac:spMk id="9" creationId="{E4DB4D67-BB05-4B9C-81F4-F7F519427223}"/>
          </ac:spMkLst>
        </pc:spChg>
        <pc:spChg chg="mod">
          <ac:chgData name="Orla Condon" userId="62ca7181-df71-4740-a21a-4649c658ad3a" providerId="ADAL" clId="{9CA04E6F-9B24-452A-BDA3-5D96B223031B}" dt="2026-05-18T07:53:26.376" v="304" actId="12788"/>
          <ac:spMkLst>
            <pc:docMk/>
            <pc:sldMk cId="2280299266" sldId="300"/>
            <ac:spMk id="12" creationId="{671C8826-801A-4659-9260-29B939F34924}"/>
          </ac:spMkLst>
        </pc:spChg>
        <pc:spChg chg="mod">
          <ac:chgData name="Orla Condon" userId="62ca7181-df71-4740-a21a-4649c658ad3a" providerId="ADAL" clId="{9CA04E6F-9B24-452A-BDA3-5D96B223031B}" dt="2026-05-18T07:53:22.072" v="303" actId="12788"/>
          <ac:spMkLst>
            <pc:docMk/>
            <pc:sldMk cId="2280299266" sldId="300"/>
            <ac:spMk id="13" creationId="{7DFB011D-AA4E-483A-B7DD-75C45E3CFF4A}"/>
          </ac:spMkLst>
        </pc:spChg>
        <pc:picChg chg="mod">
          <ac:chgData name="Orla Condon" userId="62ca7181-df71-4740-a21a-4649c658ad3a" providerId="ADAL" clId="{9CA04E6F-9B24-452A-BDA3-5D96B223031B}" dt="2026-05-18T07:53:13.831" v="301" actId="12788"/>
          <ac:picMkLst>
            <pc:docMk/>
            <pc:sldMk cId="2280299266" sldId="300"/>
            <ac:picMk id="5" creationId="{FACD7408-635B-410A-972A-3E38021C9EF1}"/>
          </ac:picMkLst>
        </pc:picChg>
        <pc:picChg chg="mod">
          <ac:chgData name="Orla Condon" userId="62ca7181-df71-4740-a21a-4649c658ad3a" providerId="ADAL" clId="{9CA04E6F-9B24-452A-BDA3-5D96B223031B}" dt="2026-05-18T07:53:26.376" v="304" actId="12788"/>
          <ac:picMkLst>
            <pc:docMk/>
            <pc:sldMk cId="2280299266" sldId="300"/>
            <ac:picMk id="7" creationId="{7A6E7D24-0C74-4E81-B690-A63A52F3DB7B}"/>
          </ac:picMkLst>
        </pc:picChg>
        <pc:picChg chg="mod">
          <ac:chgData name="Orla Condon" userId="62ca7181-df71-4740-a21a-4649c658ad3a" providerId="ADAL" clId="{9CA04E6F-9B24-452A-BDA3-5D96B223031B}" dt="2026-05-18T07:53:17.723" v="302" actId="12788"/>
          <ac:picMkLst>
            <pc:docMk/>
            <pc:sldMk cId="2280299266" sldId="300"/>
            <ac:picMk id="8" creationId="{D1010FFD-E336-4655-B24D-14539A352FE5}"/>
          </ac:picMkLst>
        </pc:picChg>
        <pc:picChg chg="mod">
          <ac:chgData name="Orla Condon" userId="62ca7181-df71-4740-a21a-4649c658ad3a" providerId="ADAL" clId="{9CA04E6F-9B24-452A-BDA3-5D96B223031B}" dt="2026-05-18T07:53:22.072" v="303" actId="12788"/>
          <ac:picMkLst>
            <pc:docMk/>
            <pc:sldMk cId="2280299266" sldId="300"/>
            <ac:picMk id="10" creationId="{98EEA0BA-B428-4DA5-852B-21FE55088B34}"/>
          </ac:picMkLst>
        </pc:picChg>
      </pc:sldChg>
      <pc:sldChg chg="modSp mod">
        <pc:chgData name="Orla Condon" userId="62ca7181-df71-4740-a21a-4649c658ad3a" providerId="ADAL" clId="{9CA04E6F-9B24-452A-BDA3-5D96B223031B}" dt="2026-05-18T07:54:14.099" v="308" actId="11530"/>
        <pc:sldMkLst>
          <pc:docMk/>
          <pc:sldMk cId="1349436906" sldId="301"/>
        </pc:sldMkLst>
        <pc:spChg chg="mod">
          <ac:chgData name="Orla Condon" userId="62ca7181-df71-4740-a21a-4649c658ad3a" providerId="ADAL" clId="{9CA04E6F-9B24-452A-BDA3-5D96B223031B}" dt="2026-05-15T14:23:50.755" v="83" actId="207"/>
          <ac:spMkLst>
            <pc:docMk/>
            <pc:sldMk cId="1349436906" sldId="301"/>
            <ac:spMk id="2" creationId="{3A960C2F-D207-41B9-88CA-4D52E793D53F}"/>
          </ac:spMkLst>
        </pc:spChg>
        <pc:picChg chg="mod">
          <ac:chgData name="Orla Condon" userId="62ca7181-df71-4740-a21a-4649c658ad3a" providerId="ADAL" clId="{9CA04E6F-9B24-452A-BDA3-5D96B223031B}" dt="2026-05-18T07:54:14.099" v="308" actId="11530"/>
          <ac:picMkLst>
            <pc:docMk/>
            <pc:sldMk cId="1349436906" sldId="301"/>
            <ac:picMk id="4" creationId="{9E914204-33D2-49A8-BA6E-0EAB5F03FCA0}"/>
          </ac:picMkLst>
        </pc:picChg>
      </pc:sldChg>
      <pc:sldChg chg="modSp mod">
        <pc:chgData name="Orla Condon" userId="62ca7181-df71-4740-a21a-4649c658ad3a" providerId="ADAL" clId="{9CA04E6F-9B24-452A-BDA3-5D96B223031B}" dt="2026-05-18T07:55:35.666" v="312" actId="1076"/>
        <pc:sldMkLst>
          <pc:docMk/>
          <pc:sldMk cId="1360026947" sldId="302"/>
        </pc:sldMkLst>
        <pc:spChg chg="mod">
          <ac:chgData name="Orla Condon" userId="62ca7181-df71-4740-a21a-4649c658ad3a" providerId="ADAL" clId="{9CA04E6F-9B24-452A-BDA3-5D96B223031B}" dt="2026-05-15T14:23:55.681" v="84" actId="207"/>
          <ac:spMkLst>
            <pc:docMk/>
            <pc:sldMk cId="1360026947" sldId="302"/>
            <ac:spMk id="2" creationId="{B5F152E3-67A7-42E6-A8A3-D1F7AB86C036}"/>
          </ac:spMkLst>
        </pc:spChg>
        <pc:picChg chg="mod">
          <ac:chgData name="Orla Condon" userId="62ca7181-df71-4740-a21a-4649c658ad3a" providerId="ADAL" clId="{9CA04E6F-9B24-452A-BDA3-5D96B223031B}" dt="2026-05-18T07:55:35.666" v="312" actId="1076"/>
          <ac:picMkLst>
            <pc:docMk/>
            <pc:sldMk cId="1360026947" sldId="302"/>
            <ac:picMk id="4" creationId="{6616603A-22B1-4514-BC93-BBBBBB9FEFE5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08:35:23.765" v="345" actId="931"/>
        <pc:sldMkLst>
          <pc:docMk/>
          <pc:sldMk cId="3489877560" sldId="303"/>
        </pc:sldMkLst>
        <pc:picChg chg="add mod ord">
          <ac:chgData name="Orla Condon" userId="62ca7181-df71-4740-a21a-4649c658ad3a" providerId="ADAL" clId="{9CA04E6F-9B24-452A-BDA3-5D96B223031B}" dt="2026-05-18T08:35:23.765" v="345" actId="931"/>
          <ac:picMkLst>
            <pc:docMk/>
            <pc:sldMk cId="3489877560" sldId="303"/>
            <ac:picMk id="5" creationId="{97AF0642-9D7E-98C4-4EE2-81BBCCC1CDE6}"/>
          </ac:picMkLst>
        </pc:picChg>
      </pc:sldChg>
      <pc:sldChg chg="new del">
        <pc:chgData name="Orla Condon" userId="62ca7181-df71-4740-a21a-4649c658ad3a" providerId="ADAL" clId="{9CA04E6F-9B24-452A-BDA3-5D96B223031B}" dt="2026-05-20T09:31:35.750" v="347" actId="47"/>
        <pc:sldMkLst>
          <pc:docMk/>
          <pc:sldMk cId="280382769" sldId="30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34909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66573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36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4013498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1" r:id="rId3"/>
    <p:sldLayoutId id="2147483672" r:id="rId4"/>
    <p:sldLayoutId id="214748367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  <p:sldLayoutId id="214748367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eg"/><Relationship Id="rId4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18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jpeg"/><Relationship Id="rId7" Type="http://schemas.openxmlformats.org/officeDocument/2006/relationships/image" Target="../media/image19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g"/><Relationship Id="rId9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C5C4D-29D4-9D68-3D66-FA7560FCE1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Food and drinks for life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7E57E07-9871-39A0-FFCC-F01B4B0675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7" r="28117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We need food and drink</a:t>
            </a:r>
            <a:endParaRPr lang="en-GB" sz="5400" dirty="0">
              <a:solidFill>
                <a:srgbClr val="34713B"/>
              </a:solidFill>
              <a:latin typeface="Source Sans Pro Semi-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7881368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We all need food and drink.</a:t>
            </a:r>
          </a:p>
          <a:p>
            <a:pPr marL="0" indent="0">
              <a:buNone/>
            </a:pP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When we are hungry or thirsty, it is our body reminding </a:t>
            </a:r>
            <a:r>
              <a:rPr lang="en-GB" sz="3600" dirty="0">
                <a:solidFill>
                  <a:srgbClr val="000000"/>
                </a:solidFill>
                <a:latin typeface="Source Sans Pro"/>
                <a:ea typeface="Source Sans Pro"/>
              </a:rPr>
              <a:t>us</a:t>
            </a:r>
            <a:r>
              <a:rPr lang="en-GB" sz="3600" dirty="0">
                <a:solidFill>
                  <a:srgbClr val="000000"/>
                </a:solidFill>
              </a:rPr>
              <a:t> that it needs food and water.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40467" y="2717161"/>
            <a:ext cx="3980844" cy="594728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02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We need food and drink</a:t>
            </a:r>
            <a:endParaRPr lang="en-GB" sz="5400" dirty="0">
              <a:solidFill>
                <a:srgbClr val="34713B"/>
              </a:solidFill>
              <a:latin typeface="Source Sans Pro Semi-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We need food and drink to:</a:t>
            </a:r>
          </a:p>
          <a:p>
            <a:pPr marL="571500" indent="-571500"/>
            <a:r>
              <a:rPr lang="en-US" sz="3600" dirty="0">
                <a:solidFill>
                  <a:srgbClr val="000000"/>
                </a:solidFill>
              </a:rPr>
              <a:t>grow;</a:t>
            </a:r>
          </a:p>
          <a:p>
            <a:pPr marL="571500" indent="-571500"/>
            <a:r>
              <a:rPr lang="en-US" sz="3600" dirty="0">
                <a:solidFill>
                  <a:srgbClr val="000000"/>
                </a:solidFill>
              </a:rPr>
              <a:t>be active;</a:t>
            </a:r>
          </a:p>
          <a:p>
            <a:pPr marL="571500" indent="-571500"/>
            <a:r>
              <a:rPr lang="en-US" sz="3600" dirty="0">
                <a:solidFill>
                  <a:srgbClr val="000000"/>
                </a:solidFill>
              </a:rPr>
              <a:t>be healthy.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endParaRPr lang="en-GB" sz="3200" dirty="0">
              <a:solidFill>
                <a:srgbClr val="000000"/>
              </a:solidFill>
              <a:ea typeface="Source Sans Pr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1044" y="2809429"/>
            <a:ext cx="8731160" cy="521546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17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Different people eat different food</a:t>
            </a:r>
          </a:p>
        </p:txBody>
      </p:sp>
      <p:pic>
        <p:nvPicPr>
          <p:cNvPr id="5" name="Picture 4" descr="A baby brushes his teeth&#10;&#10;Description automatically generated with low confidence">
            <a:extLst>
              <a:ext uri="{FF2B5EF4-FFF2-40B4-BE49-F238E27FC236}">
                <a16:creationId xmlns:a16="http://schemas.microsoft.com/office/drawing/2014/main" id="{E65C58BE-B065-429B-84B5-9CD1F7B71F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8" y="2717161"/>
            <a:ext cx="5141477" cy="3427651"/>
          </a:xfrm>
          <a:prstGeom prst="roundRect">
            <a:avLst/>
          </a:prstGeom>
        </p:spPr>
      </p:pic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3D505AD9-9AD8-4529-86C0-0E5822FDB2A6}"/>
              </a:ext>
            </a:extLst>
          </p:cNvPr>
          <p:cNvSpPr/>
          <p:nvPr/>
        </p:nvSpPr>
        <p:spPr>
          <a:xfrm>
            <a:off x="1928172" y="6735381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ea typeface="Source Sans Pro"/>
                <a:cs typeface="Arial" panose="020B0604020202020204" pitchFamily="34" charset="0"/>
              </a:rPr>
              <a:t>Babies</a:t>
            </a:r>
            <a:endParaRPr lang="en-GB" sz="3600" dirty="0">
              <a:solidFill>
                <a:schemeClr val="bg1"/>
              </a:solidFill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8" name="Picture 7" descr="A group of people in a kitchen&#10;&#10;Description automatically generated with medium confidence">
            <a:extLst>
              <a:ext uri="{FF2B5EF4-FFF2-40B4-BE49-F238E27FC236}">
                <a16:creationId xmlns:a16="http://schemas.microsoft.com/office/drawing/2014/main" id="{9FC3A0A1-8EA6-49F7-83A3-EDAB8084C6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3149" y="2717161"/>
            <a:ext cx="5155488" cy="3423244"/>
          </a:xfrm>
          <a:prstGeom prst="roundRect">
            <a:avLst/>
          </a:prstGeom>
        </p:spPr>
      </p:pic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E4DB4D67-BB05-4B9C-81F4-F7F519427223}"/>
              </a:ext>
            </a:extLst>
          </p:cNvPr>
          <p:cNvSpPr/>
          <p:nvPr/>
        </p:nvSpPr>
        <p:spPr>
          <a:xfrm>
            <a:off x="7481639" y="6735381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cs typeface="Arial" panose="020B0604020202020204" pitchFamily="34" charset="0"/>
              </a:rPr>
              <a:t> Children</a:t>
            </a:r>
            <a:endParaRPr lang="en-GB" sz="3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1" name="Picture 10" descr="A picture containing person, sitting&#10;&#10;Description automatically generated">
            <a:extLst>
              <a:ext uri="{FF2B5EF4-FFF2-40B4-BE49-F238E27FC236}">
                <a16:creationId xmlns:a16="http://schemas.microsoft.com/office/drawing/2014/main" id="{E38306B7-854C-4B7F-9E36-6DD3688B20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73621" y="2717161"/>
            <a:ext cx="5330199" cy="3438710"/>
          </a:xfrm>
          <a:prstGeom prst="roundRect">
            <a:avLst/>
          </a:prstGeom>
        </p:spPr>
      </p:pic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671C8826-801A-4659-9260-29B939F34924}"/>
              </a:ext>
            </a:extLst>
          </p:cNvPr>
          <p:cNvSpPr/>
          <p:nvPr/>
        </p:nvSpPr>
        <p:spPr>
          <a:xfrm>
            <a:off x="13129466" y="673538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cs typeface="Arial" panose="020B0604020202020204" pitchFamily="34" charset="0"/>
              </a:rPr>
              <a:t> Adults</a:t>
            </a:r>
            <a:endParaRPr lang="en-GB" sz="3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47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People around the world eat different food</a:t>
            </a:r>
            <a:endParaRPr lang="en-US" sz="5400" dirty="0">
              <a:solidFill>
                <a:srgbClr val="34713B"/>
              </a:solidFill>
              <a:latin typeface="Source Sans Pro Semi-Bold"/>
            </a:endParaRPr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69033" y="2717161"/>
            <a:ext cx="3908684" cy="550059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2717161"/>
            <a:ext cx="4198629" cy="4998767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4039" y="2717161"/>
            <a:ext cx="7178931" cy="457500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641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846024" cy="63359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Different food at different times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8028939" y="15798710"/>
            <a:ext cx="702720" cy="607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 dirty="0"/>
          </a:p>
        </p:txBody>
      </p:sp>
      <p:pic>
        <p:nvPicPr>
          <p:cNvPr id="18" name="Picture 4" descr="5 Career-Killing Lunch Etiquette Mistakes | Inc.com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3546" y="3870578"/>
            <a:ext cx="4525949" cy="254584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932056" y="703448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Breakfast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375916" y="703448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Lunch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915614" y="703448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Evening Meal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4297453" y="703448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Snacks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cup, table, food, plate&#10;&#10;Description automatically generated">
            <a:extLst>
              <a:ext uri="{FF2B5EF4-FFF2-40B4-BE49-F238E27FC236}">
                <a16:creationId xmlns:a16="http://schemas.microsoft.com/office/drawing/2014/main" id="{4238347F-A673-4AE6-A430-5AE9865CD6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70" y="3870578"/>
            <a:ext cx="3816857" cy="2545844"/>
          </a:xfrm>
          <a:prstGeom prst="roundRect">
            <a:avLst/>
          </a:prstGeom>
        </p:spPr>
      </p:pic>
      <p:pic>
        <p:nvPicPr>
          <p:cNvPr id="6" name="Picture 5" descr="A picture containing food, plate, indoor, different&#10;&#10;Description automatically generated">
            <a:extLst>
              <a:ext uri="{FF2B5EF4-FFF2-40B4-BE49-F238E27FC236}">
                <a16:creationId xmlns:a16="http://schemas.microsoft.com/office/drawing/2014/main" id="{E530F724-8CCA-47C8-B58E-5C361D3F9F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0116" y="3986800"/>
            <a:ext cx="3893184" cy="2596754"/>
          </a:xfrm>
          <a:prstGeom prst="roundRect">
            <a:avLst/>
          </a:prstGeom>
        </p:spPr>
      </p:pic>
      <p:pic>
        <p:nvPicPr>
          <p:cNvPr id="9" name="Picture 8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7152A7A4-0DF5-484D-AF5D-8B002EE1CD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1576" y="3986800"/>
            <a:ext cx="3543858" cy="2608280"/>
          </a:xfrm>
          <a:prstGeom prst="round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We eat food and have drinks at different times of the day.</a:t>
            </a:r>
          </a:p>
        </p:txBody>
      </p:sp>
    </p:spTree>
    <p:extLst>
      <p:ext uri="{BB962C8B-B14F-4D97-AF65-F5344CB8AC3E}">
        <p14:creationId xmlns:p14="http://schemas.microsoft.com/office/powerpoint/2010/main" val="39139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846024" cy="63359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Different food at different times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8028939" y="15798710"/>
            <a:ext cx="702720" cy="607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 dirty="0"/>
          </a:p>
        </p:txBody>
      </p:sp>
      <p:sp>
        <p:nvSpPr>
          <p:cNvPr id="21" name="Rounded Rectangle 20"/>
          <p:cNvSpPr/>
          <p:nvPr/>
        </p:nvSpPr>
        <p:spPr>
          <a:xfrm>
            <a:off x="886761" y="749218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Breakfast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371921" y="749218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Lunch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771367" y="749218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Evening Meal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4052030" y="749218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Snacks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We eat food and have drinks at different times of the day.</a:t>
            </a:r>
          </a:p>
        </p:txBody>
      </p:sp>
      <p:pic>
        <p:nvPicPr>
          <p:cNvPr id="13" name="Picture 2" descr="Clock 8:00 | ClipArt ETC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760" y="3680913"/>
            <a:ext cx="3418510" cy="341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lock 12:00 | ClipArt ETC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770" y="3703251"/>
            <a:ext cx="3446811" cy="34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lock 6:00 | ClipArt ETC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1367" y="3783209"/>
            <a:ext cx="3418509" cy="332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Wall Clocks With Different Time On A Dial Stock Photo, Picture And Royalty  Free Image. Image 13739084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81259" y="3703251"/>
            <a:ext cx="4160051" cy="323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23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Breakfast</a:t>
            </a:r>
            <a:endParaRPr lang="en-GB" sz="5400" dirty="0">
              <a:solidFill>
                <a:srgbClr val="34713B"/>
              </a:solidFill>
              <a:latin typeface="Source Sans Pro Semi-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5174" y="1707676"/>
            <a:ext cx="5032494" cy="35428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50908" y="2345697"/>
            <a:ext cx="4057581" cy="51853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2281" y="7365168"/>
            <a:ext cx="3038826" cy="20227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5980" y="6245480"/>
            <a:ext cx="5666063" cy="37962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02" y="6483104"/>
            <a:ext cx="4842711" cy="32282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93991" y="5140500"/>
            <a:ext cx="2451920" cy="44493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7962" y="2635083"/>
            <a:ext cx="3774866" cy="3382940"/>
          </a:xfrm>
          <a:prstGeom prst="rect">
            <a:avLst/>
          </a:prstGeom>
        </p:spPr>
      </p:pic>
      <p:pic>
        <p:nvPicPr>
          <p:cNvPr id="12" name="Picture 2" descr="Clock 8:00 | ClipArt ETC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549" y="2635083"/>
            <a:ext cx="3218783" cy="321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33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Lunch</a:t>
            </a:r>
            <a:endParaRPr lang="en-GB" sz="5400" dirty="0">
              <a:solidFill>
                <a:srgbClr val="34713B"/>
              </a:solidFill>
              <a:latin typeface="Source Sans Pro Semi-Bold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98192" y="2486144"/>
            <a:ext cx="4889808" cy="34570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0306" y="6502647"/>
            <a:ext cx="4076313" cy="33262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5011" y="2884145"/>
            <a:ext cx="4428681" cy="29583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98192" y="6287299"/>
            <a:ext cx="4572000" cy="30495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6149" y="6323187"/>
            <a:ext cx="4572000" cy="3026664"/>
          </a:xfrm>
          <a:prstGeom prst="rect">
            <a:avLst/>
          </a:prstGeom>
        </p:spPr>
      </p:pic>
      <p:pic>
        <p:nvPicPr>
          <p:cNvPr id="9" name="Picture 2" descr="Clock 12:00 | ClipArt ETC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2717161"/>
            <a:ext cx="3345530" cy="334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www.foodafactoflife.org.uk/media/3388/pleasing-pasta.jpg?anchor=center&amp;mode=crop&amp;width=402&amp;height=245&amp;rnd=132415464570000000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9909" y="3217527"/>
            <a:ext cx="3418509" cy="208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69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Evening meal</a:t>
            </a:r>
            <a:endParaRPr lang="en-GB" sz="5400" dirty="0">
              <a:solidFill>
                <a:srgbClr val="34713B"/>
              </a:solidFill>
              <a:latin typeface="Source Sans Pro Semi-Bold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65785" y="6046385"/>
            <a:ext cx="4893999" cy="32496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0310" y="6684221"/>
            <a:ext cx="4545192" cy="30361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0594" y="2895171"/>
            <a:ext cx="4192859" cy="34297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67581" y="2885697"/>
            <a:ext cx="4117893" cy="27466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4598" y="6874405"/>
            <a:ext cx="3292091" cy="21958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34" y="6675458"/>
            <a:ext cx="4572000" cy="3044952"/>
          </a:xfrm>
          <a:prstGeom prst="rect">
            <a:avLst/>
          </a:prstGeom>
        </p:spPr>
      </p:pic>
      <p:pic>
        <p:nvPicPr>
          <p:cNvPr id="12" name="Picture 2" descr="Clock 6:00 | ClipArt ETC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2717161"/>
            <a:ext cx="3107403" cy="310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2477" y="3570398"/>
            <a:ext cx="2768970" cy="247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7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Snacks</a:t>
            </a:r>
            <a:endParaRPr lang="en-GB" sz="5400" dirty="0">
              <a:solidFill>
                <a:srgbClr val="34713B"/>
              </a:solidFill>
              <a:latin typeface="Source Sans Pro Semi-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Snacks may be eaten during the day.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3000" dirty="0"/>
          </a:p>
        </p:txBody>
      </p:sp>
      <p:pic>
        <p:nvPicPr>
          <p:cNvPr id="4" name="Picture 2" descr="Wall Clocks With Different Time On A Dial Stock Photo, Picture And Royalty  Free Image. Image 13739084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305" y="3981142"/>
            <a:ext cx="4424319" cy="343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arrot sticks with hummus - Body Renovation Expert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8398" y="4060300"/>
            <a:ext cx="3618294" cy="271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87,656 Apple Slice Stock Photos, Pictures &amp;amp; Royalty-Free Images - iStock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10076" y="4396057"/>
            <a:ext cx="3725654" cy="260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icture containing plate, dessert&#10;&#10;Description automatically generated">
            <a:extLst>
              <a:ext uri="{FF2B5EF4-FFF2-40B4-BE49-F238E27FC236}">
                <a16:creationId xmlns:a16="http://schemas.microsoft.com/office/drawing/2014/main" id="{6C0689A9-020C-4D6E-BBE7-B6C3671BC4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09114" y="4396057"/>
            <a:ext cx="3906330" cy="260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9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Special occasions</a:t>
            </a:r>
            <a:endParaRPr lang="en-GB" sz="5400" dirty="0">
              <a:solidFill>
                <a:srgbClr val="34713B"/>
              </a:solidFill>
              <a:latin typeface="Source Sans Pro Semi-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We eat different food on special occasions.</a:t>
            </a:r>
          </a:p>
          <a:p>
            <a:endParaRPr lang="en-GB" sz="3000" dirty="0"/>
          </a:p>
        </p:txBody>
      </p:sp>
      <p:sp>
        <p:nvSpPr>
          <p:cNvPr id="4" name="Rounded Rectangle 3"/>
          <p:cNvSpPr/>
          <p:nvPr/>
        </p:nvSpPr>
        <p:spPr>
          <a:xfrm>
            <a:off x="2130569" y="769682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Birthdays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07509" y="769682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Parties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3084449" y="769682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Everyday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3935183"/>
            <a:ext cx="5083151" cy="338145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group of people standing around a table full of food&#10;&#10;Description automatically generated with medium confidence">
            <a:extLst>
              <a:ext uri="{FF2B5EF4-FFF2-40B4-BE49-F238E27FC236}">
                <a16:creationId xmlns:a16="http://schemas.microsoft.com/office/drawing/2014/main" id="{9E4667E5-FCD9-4EE2-879F-3EED39CD66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5738" y="3935183"/>
            <a:ext cx="5062053" cy="3381452"/>
          </a:xfrm>
          <a:prstGeom prst="roundRect">
            <a:avLst/>
          </a:prstGeom>
        </p:spPr>
      </p:pic>
      <p:pic>
        <p:nvPicPr>
          <p:cNvPr id="9" name="Picture 8" descr="A person sitting at a table with a computer and a plate of food&#10;&#10;Description automatically generated with low confidence">
            <a:extLst>
              <a:ext uri="{FF2B5EF4-FFF2-40B4-BE49-F238E27FC236}">
                <a16:creationId xmlns:a16="http://schemas.microsoft.com/office/drawing/2014/main" id="{5FD4B1C9-4297-40E7-9B43-B0468B8FE4B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20404" y="4020649"/>
            <a:ext cx="5062050" cy="338145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5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Special occasion food</a:t>
            </a: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3D505AD9-9AD8-4529-86C0-0E5822FDB2A6}"/>
              </a:ext>
            </a:extLst>
          </p:cNvPr>
          <p:cNvSpPr/>
          <p:nvPr/>
        </p:nvSpPr>
        <p:spPr>
          <a:xfrm>
            <a:off x="1269423" y="644616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Christmas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E4DB4D67-BB05-4B9C-81F4-F7F519427223}"/>
              </a:ext>
            </a:extLst>
          </p:cNvPr>
          <p:cNvSpPr/>
          <p:nvPr/>
        </p:nvSpPr>
        <p:spPr>
          <a:xfrm>
            <a:off x="5654828" y="644616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Ramadan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671C8826-801A-4659-9260-29B939F34924}"/>
              </a:ext>
            </a:extLst>
          </p:cNvPr>
          <p:cNvSpPr/>
          <p:nvPr/>
        </p:nvSpPr>
        <p:spPr>
          <a:xfrm>
            <a:off x="14093919" y="644616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Halloween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table full of food&#10;&#10;Description automatically generated with low confidence">
            <a:extLst>
              <a:ext uri="{FF2B5EF4-FFF2-40B4-BE49-F238E27FC236}">
                <a16:creationId xmlns:a16="http://schemas.microsoft.com/office/drawing/2014/main" id="{FACD7408-635B-410A-972A-3E38021C9E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3823977" cy="2903546"/>
          </a:xfrm>
          <a:prstGeom prst="roundRect">
            <a:avLst/>
          </a:prstGeom>
        </p:spPr>
      </p:pic>
      <p:pic>
        <p:nvPicPr>
          <p:cNvPr id="8" name="Picture 7" descr="A table full of food&#10;&#10;Description automatically generated with medium confidence">
            <a:extLst>
              <a:ext uri="{FF2B5EF4-FFF2-40B4-BE49-F238E27FC236}">
                <a16:creationId xmlns:a16="http://schemas.microsoft.com/office/drawing/2014/main" id="{D1010FFD-E336-4655-B24D-14539A352F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8412" y="2736320"/>
            <a:ext cx="4651341" cy="2865227"/>
          </a:xfrm>
          <a:prstGeom prst="roundRect">
            <a:avLst/>
          </a:prstGeom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98EEA0BA-B428-4DA5-852B-21FE55088B3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37499" y="2762748"/>
            <a:ext cx="3719688" cy="2857959"/>
          </a:xfrm>
          <a:prstGeom prst="round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ounded Rectangle 20">
            <a:extLst>
              <a:ext uri="{FF2B5EF4-FFF2-40B4-BE49-F238E27FC236}">
                <a16:creationId xmlns:a16="http://schemas.microsoft.com/office/drawing/2014/main" id="{7DFB011D-AA4E-483A-B7DD-75C45E3CFF4A}"/>
              </a:ext>
            </a:extLst>
          </p:cNvPr>
          <p:cNvSpPr/>
          <p:nvPr/>
        </p:nvSpPr>
        <p:spPr>
          <a:xfrm>
            <a:off x="9988089" y="644616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Diwali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shaped, little, light, arranged&#10;&#10;Description automatically generated">
            <a:extLst>
              <a:ext uri="{FF2B5EF4-FFF2-40B4-BE49-F238E27FC236}">
                <a16:creationId xmlns:a16="http://schemas.microsoft.com/office/drawing/2014/main" id="{7A6E7D24-0C74-4E81-B690-A63A52F3DB7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04933" y="2783125"/>
            <a:ext cx="4196480" cy="28184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8029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Likes and dislikes</a:t>
            </a:r>
            <a:endParaRPr lang="en-GB" sz="5400" dirty="0">
              <a:solidFill>
                <a:srgbClr val="34713B"/>
              </a:solidFill>
              <a:latin typeface="Source Sans Pro Semi-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We eat different food according to what we like and dislike.</a:t>
            </a:r>
          </a:p>
        </p:txBody>
      </p:sp>
      <p:pic>
        <p:nvPicPr>
          <p:cNvPr id="8" name="Picture 5" descr="MPj04304810000[1]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22539" y="3114675"/>
            <a:ext cx="3511536" cy="6141963"/>
          </a:xfrm>
          <a:prstGeom prst="round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 person holding a cup&#10;&#10;Description automatically generated with medium confidence">
            <a:extLst>
              <a:ext uri="{FF2B5EF4-FFF2-40B4-BE49-F238E27FC236}">
                <a16:creationId xmlns:a16="http://schemas.microsoft.com/office/drawing/2014/main" id="{85C3404B-8FBA-4DA7-846E-CE7775197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924" y="3863255"/>
            <a:ext cx="5873972" cy="3923814"/>
          </a:xfrm>
          <a:prstGeom prst="roundRect">
            <a:avLst/>
          </a:prstGeom>
        </p:spPr>
      </p:pic>
      <p:pic>
        <p:nvPicPr>
          <p:cNvPr id="10" name="Picture 9" descr="A child holding a red object to his mouth&#10;&#10;Description automatically generated with low confidence">
            <a:extLst>
              <a:ext uri="{FF2B5EF4-FFF2-40B4-BE49-F238E27FC236}">
                <a16:creationId xmlns:a16="http://schemas.microsoft.com/office/drawing/2014/main" id="{6F65758F-CDB3-450B-B16C-B4C718A6B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925" y="3863255"/>
            <a:ext cx="5909357" cy="39238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3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60C2F-D207-41B9-88CA-4D52E793D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What food and drinks do you like?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914204-33D2-49A8-BA6E-0EAB5F03FC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3034" y="3680537"/>
            <a:ext cx="3747466" cy="5627882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43E946E7-E868-4083-98F9-57BE8482E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2103" y="4257986"/>
            <a:ext cx="4357383" cy="476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36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152E3-67A7-42E6-A8A3-D1F7AB86C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What food and drinks do you dislike?</a:t>
            </a:r>
          </a:p>
        </p:txBody>
      </p:sp>
      <p:pic>
        <p:nvPicPr>
          <p:cNvPr id="4" name="Picture 3" descr="A picture containing person&#10;&#10;Description automatically generated">
            <a:extLst>
              <a:ext uri="{FF2B5EF4-FFF2-40B4-BE49-F238E27FC236}">
                <a16:creationId xmlns:a16="http://schemas.microsoft.com/office/drawing/2014/main" id="{6616603A-22B1-4514-BC93-BBBBBB9FE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778" y="2992464"/>
            <a:ext cx="8013151" cy="5670075"/>
          </a:xfrm>
          <a:prstGeom prst="roundRect">
            <a:avLst/>
          </a:prstGeom>
        </p:spPr>
      </p:pic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7369FCE2-8618-4539-9778-C9C753D32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074" y="4182192"/>
            <a:ext cx="3658430" cy="413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026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The senses</a:t>
            </a:r>
            <a:endParaRPr lang="en-GB" sz="5400" dirty="0">
              <a:solidFill>
                <a:srgbClr val="34713B"/>
              </a:solidFill>
              <a:latin typeface="Source Sans Pro Semi-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Our senses help us like or dislike a food.</a:t>
            </a:r>
          </a:p>
          <a:p>
            <a:endParaRPr lang="en-GB" sz="3000" dirty="0"/>
          </a:p>
        </p:txBody>
      </p:sp>
      <p:sp>
        <p:nvSpPr>
          <p:cNvPr id="4" name="Rounded Rectangle 3"/>
          <p:cNvSpPr/>
          <p:nvPr/>
        </p:nvSpPr>
        <p:spPr>
          <a:xfrm>
            <a:off x="1062657" y="7536444"/>
            <a:ext cx="2989200" cy="75229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Sight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884649" y="748878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Smell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107547" y="748878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Taste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925499" y="748878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close-up of a person's ear&#10;&#10;Description automatically generated with medium confidence">
            <a:extLst>
              <a:ext uri="{FF2B5EF4-FFF2-40B4-BE49-F238E27FC236}">
                <a16:creationId xmlns:a16="http://schemas.microsoft.com/office/drawing/2014/main" id="{332A7824-36B4-4BCA-8536-CB9BC667CC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7678" y="4138428"/>
            <a:ext cx="4114151" cy="2742767"/>
          </a:xfrm>
          <a:prstGeom prst="roundRect">
            <a:avLst/>
          </a:prstGeom>
        </p:spPr>
      </p:pic>
      <p:pic>
        <p:nvPicPr>
          <p:cNvPr id="9" name="Picture 8" descr="Close-up of a person's eye&#10;&#10;Description automatically generated">
            <a:extLst>
              <a:ext uri="{FF2B5EF4-FFF2-40B4-BE49-F238E27FC236}">
                <a16:creationId xmlns:a16="http://schemas.microsoft.com/office/drawing/2014/main" id="{7BC097F6-9886-4074-A882-4A723A6146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873" y="4138429"/>
            <a:ext cx="2742768" cy="2742768"/>
          </a:xfrm>
          <a:prstGeom prst="roundRect">
            <a:avLst/>
          </a:prstGeom>
        </p:spPr>
      </p:pic>
      <p:pic>
        <p:nvPicPr>
          <p:cNvPr id="10" name="Picture 9" descr="Close-up of a person's foot&#10;&#10;Description automatically generated with medium confidence">
            <a:extLst>
              <a:ext uri="{FF2B5EF4-FFF2-40B4-BE49-F238E27FC236}">
                <a16:creationId xmlns:a16="http://schemas.microsoft.com/office/drawing/2014/main" id="{691B7733-5049-4E18-A2E2-3504B28548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1289" y="4138429"/>
            <a:ext cx="2645228" cy="2772776"/>
          </a:xfrm>
          <a:prstGeom prst="roundRect">
            <a:avLst/>
          </a:prstGeom>
        </p:spPr>
      </p:pic>
      <p:pic>
        <p:nvPicPr>
          <p:cNvPr id="11" name="Picture 10" descr="A close up of a person's mouth&#10;&#10;Description automatically generated with medium confidence">
            <a:extLst>
              <a:ext uri="{FF2B5EF4-FFF2-40B4-BE49-F238E27FC236}">
                <a16:creationId xmlns:a16="http://schemas.microsoft.com/office/drawing/2014/main" id="{59FC6E00-60DC-41BE-8ACB-32B4038E68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0755" y="4138429"/>
            <a:ext cx="4112093" cy="274276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2249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As we get older</a:t>
            </a:r>
            <a:endParaRPr lang="en-GB" sz="5400" dirty="0">
              <a:solidFill>
                <a:srgbClr val="34713B"/>
              </a:solidFill>
              <a:latin typeface="Source Sans Pro Semi-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The food we like now might change.</a:t>
            </a:r>
          </a:p>
          <a:p>
            <a:pPr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The amount of food we need changes.</a:t>
            </a:r>
            <a:endParaRPr lang="en-GB" sz="3600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4935512"/>
            <a:ext cx="5297324" cy="3533315"/>
          </a:xfrm>
          <a:prstGeom prst="round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1158" y="4935512"/>
            <a:ext cx="5294217" cy="3533315"/>
          </a:xfrm>
          <a:prstGeom prst="round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2520" y="4935512"/>
            <a:ext cx="5297324" cy="353331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39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2CF931-293F-78E5-E69C-F76EDFDA1A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Food and drink for </a:t>
            </a:r>
            <a:r>
              <a:rPr lang="en-GB">
                <a:ea typeface="Source Sans Pro SemiBold"/>
              </a:rPr>
              <a:t>life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7AF0642-9D7E-98C4-4EE2-81BBCCC1CD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7" r="2811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77560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238</Words>
  <Application>Microsoft Office PowerPoint</Application>
  <PresentationFormat>Custom</PresentationFormat>
  <Paragraphs>56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We need food and drink</vt:lpstr>
      <vt:lpstr>We need food and drink</vt:lpstr>
      <vt:lpstr>Different people eat different food</vt:lpstr>
      <vt:lpstr>People around the world eat different food</vt:lpstr>
      <vt:lpstr>Different food at different times</vt:lpstr>
      <vt:lpstr>Different food at different times</vt:lpstr>
      <vt:lpstr>Breakfast</vt:lpstr>
      <vt:lpstr>Lunch</vt:lpstr>
      <vt:lpstr>Evening meal</vt:lpstr>
      <vt:lpstr>Snacks</vt:lpstr>
      <vt:lpstr>Special occasions</vt:lpstr>
      <vt:lpstr>Special occasion food</vt:lpstr>
      <vt:lpstr>Likes and dislikes</vt:lpstr>
      <vt:lpstr>What food and drinks do you like?</vt:lpstr>
      <vt:lpstr>What food and drinks do you dislike?</vt:lpstr>
      <vt:lpstr>The senses</vt:lpstr>
      <vt:lpstr>As we get older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453</cp:revision>
  <dcterms:created xsi:type="dcterms:W3CDTF">2026-03-04T15:22:34Z</dcterms:created>
  <dcterms:modified xsi:type="dcterms:W3CDTF">2026-05-20T09:31:46Z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