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306" r:id="rId7"/>
    <p:sldId id="300" r:id="rId8"/>
    <p:sldId id="299" r:id="rId9"/>
    <p:sldId id="292" r:id="rId10"/>
    <p:sldId id="302" r:id="rId11"/>
    <p:sldId id="301" r:id="rId12"/>
    <p:sldId id="290" r:id="rId13"/>
    <p:sldId id="289" r:id="rId14"/>
    <p:sldId id="303" r:id="rId15"/>
    <p:sldId id="305" r:id="rId16"/>
    <p:sldId id="304" r:id="rId17"/>
    <p:sldId id="294" r:id="rId18"/>
    <p:sldId id="307" r:id="rId19"/>
  </p:sldIdLst>
  <p:sldSz cx="18288000" cy="10287000"/>
  <p:notesSz cx="6858000" cy="9144000"/>
  <p:embeddedFontLst>
    <p:embeddedFont>
      <p:font typeface="Source Sans Pro" panose="020B0503030403020204" pitchFamily="34" charset="0"/>
      <p:regular r:id="rId20"/>
      <p:bold r:id="rId21"/>
      <p:italic r:id="rId22"/>
      <p:boldItalic r:id="rId23"/>
    </p:embeddedFont>
    <p:embeddedFont>
      <p:font typeface="Source Sans Pro Light" panose="020B0403030403020204" pitchFamily="34" charset="0"/>
      <p:regular r:id="rId24"/>
      <p:italic r:id="rId25"/>
    </p:embeddedFont>
    <p:embeddedFont>
      <p:font typeface="Source Sans Pro SemiBold" panose="020B0603030403020204" pitchFamily="34" charset="0"/>
      <p:bold r:id="rId26"/>
      <p:boldItalic r:id="rId27"/>
    </p:embeddedFont>
    <p:embeddedFont>
      <p:font typeface="Source Sans Pro Semi-Bold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06"/>
            <p14:sldId id="300"/>
            <p14:sldId id="299"/>
            <p14:sldId id="292"/>
            <p14:sldId id="302"/>
            <p14:sldId id="301"/>
            <p14:sldId id="290"/>
            <p14:sldId id="289"/>
            <p14:sldId id="303"/>
            <p14:sldId id="305"/>
            <p14:sldId id="304"/>
            <p14:sldId id="294"/>
            <p14:sldId id="3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F090FF-4B97-4AED-A416-2871B4F63681}" v="87" dt="2026-05-12T13:45:54.7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34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6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williamevans@hotmail.com" userId="S::urn:spo:guest#davidwilliamevans@hotmail.com::" providerId="AD" clId="Web-{EC464DCB-2753-4C26-3257-335FCA10F808}"/>
    <pc:docChg chg="addSld delSld modSld modSection">
      <pc:chgData name="davidwilliamevans@hotmail.com" userId="S::urn:spo:guest#davidwilliamevans@hotmail.com::" providerId="AD" clId="Web-{EC464DCB-2753-4C26-3257-335FCA10F808}" dt="2026-04-13T14:56:44.687" v="116" actId="1076"/>
      <pc:docMkLst>
        <pc:docMk/>
      </pc:docMkLst>
      <pc:sldChg chg="modSp add">
        <pc:chgData name="davidwilliamevans@hotmail.com" userId="S::urn:spo:guest#davidwilliamevans@hotmail.com::" providerId="AD" clId="Web-{EC464DCB-2753-4C26-3257-335FCA10F808}" dt="2026-04-13T14:56:04.466" v="107"/>
        <pc:sldMkLst>
          <pc:docMk/>
          <pc:sldMk cId="2005085114" sldId="289"/>
        </pc:sldMkLst>
        <pc:spChg chg="mod">
          <ac:chgData name="davidwilliamevans@hotmail.com" userId="S::urn:spo:guest#davidwilliamevans@hotmail.com::" providerId="AD" clId="Web-{EC464DCB-2753-4C26-3257-335FCA10F808}" dt="2026-04-13T14:51:13.323" v="55"/>
          <ac:spMkLst>
            <pc:docMk/>
            <pc:sldMk cId="2005085114" sldId="289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5:56.528" v="104"/>
          <ac:spMkLst>
            <pc:docMk/>
            <pc:sldMk cId="2005085114" sldId="289"/>
            <ac:spMk id="13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6:02.388" v="106"/>
          <ac:spMkLst>
            <pc:docMk/>
            <pc:sldMk cId="2005085114" sldId="289"/>
            <ac:spMk id="14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5:58.388" v="105"/>
          <ac:spMkLst>
            <pc:docMk/>
            <pc:sldMk cId="2005085114" sldId="289"/>
            <ac:spMk id="15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6:04.466" v="107"/>
          <ac:spMkLst>
            <pc:docMk/>
            <pc:sldMk cId="2005085114" sldId="289"/>
            <ac:spMk id="16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4:41.210" v="86"/>
          <ac:spMkLst>
            <pc:docMk/>
            <pc:sldMk cId="2005085114" sldId="289"/>
            <ac:spMk id="17" creationId="{00000000-0000-0000-0000-000000000000}"/>
          </ac:spMkLst>
        </pc:spChg>
      </pc:sldChg>
      <pc:sldChg chg="modSp add">
        <pc:chgData name="davidwilliamevans@hotmail.com" userId="S::urn:spo:guest#davidwilliamevans@hotmail.com::" providerId="AD" clId="Web-{EC464DCB-2753-4C26-3257-335FCA10F808}" dt="2026-04-13T14:55:52.544" v="102"/>
        <pc:sldMkLst>
          <pc:docMk/>
          <pc:sldMk cId="4201389648" sldId="290"/>
        </pc:sldMkLst>
        <pc:spChg chg="mod">
          <ac:chgData name="davidwilliamevans@hotmail.com" userId="S::urn:spo:guest#davidwilliamevans@hotmail.com::" providerId="AD" clId="Web-{EC464DCB-2753-4C26-3257-335FCA10F808}" dt="2026-04-13T14:51:08.323" v="54"/>
          <ac:spMkLst>
            <pc:docMk/>
            <pc:sldMk cId="4201389648" sldId="290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5:46.059" v="99"/>
          <ac:spMkLst>
            <pc:docMk/>
            <pc:sldMk cId="4201389648" sldId="290"/>
            <ac:spMk id="13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5:49.700" v="101"/>
          <ac:spMkLst>
            <pc:docMk/>
            <pc:sldMk cId="4201389648" sldId="290"/>
            <ac:spMk id="14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5:52.544" v="102"/>
          <ac:spMkLst>
            <pc:docMk/>
            <pc:sldMk cId="4201389648" sldId="290"/>
            <ac:spMk id="15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5:47.809" v="100"/>
          <ac:spMkLst>
            <pc:docMk/>
            <pc:sldMk cId="4201389648" sldId="290"/>
            <ac:spMk id="16" creationId="{00000000-0000-0000-0000-000000000000}"/>
          </ac:spMkLst>
        </pc:spChg>
      </pc:sldChg>
      <pc:sldChg chg="modSp add">
        <pc:chgData name="davidwilliamevans@hotmail.com" userId="S::urn:spo:guest#davidwilliamevans@hotmail.com::" providerId="AD" clId="Web-{EC464DCB-2753-4C26-3257-335FCA10F808}" dt="2026-04-13T14:55:30.449" v="94"/>
        <pc:sldMkLst>
          <pc:docMk/>
          <pc:sldMk cId="2181156745" sldId="292"/>
        </pc:sldMkLst>
        <pc:spChg chg="mod">
          <ac:chgData name="davidwilliamevans@hotmail.com" userId="S::urn:spo:guest#davidwilliamevans@hotmail.com::" providerId="AD" clId="Web-{EC464DCB-2753-4C26-3257-335FCA10F808}" dt="2026-04-13T14:50:54.057" v="51"/>
          <ac:spMkLst>
            <pc:docMk/>
            <pc:sldMk cId="2181156745" sldId="292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3:50.970" v="79" actId="20577"/>
          <ac:spMkLst>
            <pc:docMk/>
            <pc:sldMk cId="2181156745" sldId="292"/>
            <ac:spMk id="3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5:14.104" v="89" actId="20577"/>
          <ac:spMkLst>
            <pc:docMk/>
            <pc:sldMk cId="2181156745" sldId="292"/>
            <ac:spMk id="10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5:23.073" v="91"/>
          <ac:spMkLst>
            <pc:docMk/>
            <pc:sldMk cId="2181156745" sldId="292"/>
            <ac:spMk id="12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5:25.089" v="92"/>
          <ac:spMkLst>
            <pc:docMk/>
            <pc:sldMk cId="2181156745" sldId="292"/>
            <ac:spMk id="13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5:28.308" v="93"/>
          <ac:spMkLst>
            <pc:docMk/>
            <pc:sldMk cId="2181156745" sldId="292"/>
            <ac:spMk id="14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5:30.449" v="94"/>
          <ac:spMkLst>
            <pc:docMk/>
            <pc:sldMk cId="2181156745" sldId="292"/>
            <ac:spMk id="15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5:20.510" v="90"/>
          <ac:spMkLst>
            <pc:docMk/>
            <pc:sldMk cId="2181156745" sldId="292"/>
            <ac:spMk id="17" creationId="{00000000-0000-0000-0000-000000000000}"/>
          </ac:spMkLst>
        </pc:spChg>
      </pc:sldChg>
      <pc:sldChg chg="modSp add">
        <pc:chgData name="davidwilliamevans@hotmail.com" userId="S::urn:spo:guest#davidwilliamevans@hotmail.com::" providerId="AD" clId="Web-{EC464DCB-2753-4C26-3257-335FCA10F808}" dt="2026-04-13T14:56:44.687" v="116" actId="1076"/>
        <pc:sldMkLst>
          <pc:docMk/>
          <pc:sldMk cId="1970201673" sldId="294"/>
        </pc:sldMkLst>
        <pc:spChg chg="mod">
          <ac:chgData name="davidwilliamevans@hotmail.com" userId="S::urn:spo:guest#davidwilliamevans@hotmail.com::" providerId="AD" clId="Web-{EC464DCB-2753-4C26-3257-335FCA10F808}" dt="2026-04-13T14:51:31.620" v="59"/>
          <ac:spMkLst>
            <pc:docMk/>
            <pc:sldMk cId="1970201673" sldId="294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5:03.744" v="88" actId="20577"/>
          <ac:spMkLst>
            <pc:docMk/>
            <pc:sldMk cId="1970201673" sldId="294"/>
            <ac:spMk id="3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6:44.687" v="116" actId="1076"/>
          <ac:spMkLst>
            <pc:docMk/>
            <pc:sldMk cId="1970201673" sldId="294"/>
            <ac:spMk id="8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6:37.905" v="115" actId="1076"/>
          <ac:spMkLst>
            <pc:docMk/>
            <pc:sldMk cId="1970201673" sldId="294"/>
            <ac:spMk id="9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6:33.296" v="114" actId="1076"/>
          <ac:spMkLst>
            <pc:docMk/>
            <pc:sldMk cId="1970201673" sldId="294"/>
            <ac:spMk id="10" creationId="{00000000-0000-0000-0000-000000000000}"/>
          </ac:spMkLst>
        </pc:spChg>
      </pc:sldChg>
      <pc:sldChg chg="modSp add">
        <pc:chgData name="davidwilliamevans@hotmail.com" userId="S::urn:spo:guest#davidwilliamevans@hotmail.com::" providerId="AD" clId="Web-{EC464DCB-2753-4C26-3257-335FCA10F808}" dt="2026-04-13T14:53:35.640" v="77"/>
        <pc:sldMkLst>
          <pc:docMk/>
          <pc:sldMk cId="3218006487" sldId="299"/>
        </pc:sldMkLst>
        <pc:spChg chg="mod">
          <ac:chgData name="davidwilliamevans@hotmail.com" userId="S::urn:spo:guest#davidwilliamevans@hotmail.com::" providerId="AD" clId="Web-{EC464DCB-2753-4C26-3257-335FCA10F808}" dt="2026-04-13T14:50:41.307" v="49"/>
          <ac:spMkLst>
            <pc:docMk/>
            <pc:sldMk cId="3218006487" sldId="299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3:10.824" v="71"/>
          <ac:spMkLst>
            <pc:docMk/>
            <pc:sldMk cId="3218006487" sldId="299"/>
            <ac:spMk id="7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3:35.640" v="77"/>
          <ac:spMkLst>
            <pc:docMk/>
            <pc:sldMk cId="3218006487" sldId="299"/>
            <ac:spMk id="8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3:12.199" v="72"/>
          <ac:spMkLst>
            <pc:docMk/>
            <pc:sldMk cId="3218006487" sldId="299"/>
            <ac:spMk id="11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3:23.575" v="74" actId="14100"/>
          <ac:spMkLst>
            <pc:docMk/>
            <pc:sldMk cId="3218006487" sldId="299"/>
            <ac:spMk id="12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3:35.608" v="76"/>
          <ac:spMkLst>
            <pc:docMk/>
            <pc:sldMk cId="3218006487" sldId="299"/>
            <ac:spMk id="14" creationId="{00000000-0000-0000-0000-000000000000}"/>
          </ac:spMkLst>
        </pc:spChg>
      </pc:sldChg>
      <pc:sldChg chg="modSp add">
        <pc:chgData name="davidwilliamevans@hotmail.com" userId="S::urn:spo:guest#davidwilliamevans@hotmail.com::" providerId="AD" clId="Web-{EC464DCB-2753-4C26-3257-335FCA10F808}" dt="2026-04-13T14:52:50.996" v="70" actId="20577"/>
        <pc:sldMkLst>
          <pc:docMk/>
          <pc:sldMk cId="2937649333" sldId="300"/>
        </pc:sldMkLst>
        <pc:spChg chg="mod">
          <ac:chgData name="davidwilliamevans@hotmail.com" userId="S::urn:spo:guest#davidwilliamevans@hotmail.com::" providerId="AD" clId="Web-{EC464DCB-2753-4C26-3257-335FCA10F808}" dt="2026-04-13T14:50:48.370" v="50"/>
          <ac:spMkLst>
            <pc:docMk/>
            <pc:sldMk cId="2937649333" sldId="300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2:50.996" v="70" actId="20577"/>
          <ac:spMkLst>
            <pc:docMk/>
            <pc:sldMk cId="2937649333" sldId="300"/>
            <ac:spMk id="3" creationId="{00000000-0000-0000-0000-000000000000}"/>
          </ac:spMkLst>
        </pc:spChg>
      </pc:sldChg>
      <pc:sldChg chg="modSp add">
        <pc:chgData name="davidwilliamevans@hotmail.com" userId="S::urn:spo:guest#davidwilliamevans@hotmail.com::" providerId="AD" clId="Web-{EC464DCB-2753-4C26-3257-335FCA10F808}" dt="2026-04-13T14:55:42.653" v="98"/>
        <pc:sldMkLst>
          <pc:docMk/>
          <pc:sldMk cId="3242671409" sldId="301"/>
        </pc:sldMkLst>
        <pc:spChg chg="mod">
          <ac:chgData name="davidwilliamevans@hotmail.com" userId="S::urn:spo:guest#davidwilliamevans@hotmail.com::" providerId="AD" clId="Web-{EC464DCB-2753-4C26-3257-335FCA10F808}" dt="2026-04-13T14:51:04.292" v="53"/>
          <ac:spMkLst>
            <pc:docMk/>
            <pc:sldMk cId="3242671409" sldId="301"/>
            <ac:spMk id="2" creationId="{2060F325-E8A7-4006-BF70-2FE47AA9F8B1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4:18.192" v="85" actId="14100"/>
          <ac:spMkLst>
            <pc:docMk/>
            <pc:sldMk cId="3242671409" sldId="301"/>
            <ac:spMk id="6" creationId="{9E3C7924-BD71-49A0-8C45-C90F12A5A28E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5:40.371" v="97"/>
          <ac:spMkLst>
            <pc:docMk/>
            <pc:sldMk cId="3242671409" sldId="301"/>
            <ac:spMk id="8" creationId="{C3F22EF2-7662-4667-9FA1-F0391674F3E0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5:42.653" v="98"/>
          <ac:spMkLst>
            <pc:docMk/>
            <pc:sldMk cId="3242671409" sldId="301"/>
            <ac:spMk id="9" creationId="{AA61C5CC-F414-420E-8687-69AE7DBB28C7}"/>
          </ac:spMkLst>
        </pc:spChg>
      </pc:sldChg>
      <pc:sldChg chg="modSp add">
        <pc:chgData name="davidwilliamevans@hotmail.com" userId="S::urn:spo:guest#davidwilliamevans@hotmail.com::" providerId="AD" clId="Web-{EC464DCB-2753-4C26-3257-335FCA10F808}" dt="2026-04-13T14:55:36.340" v="96"/>
        <pc:sldMkLst>
          <pc:docMk/>
          <pc:sldMk cId="1862007916" sldId="302"/>
        </pc:sldMkLst>
        <pc:spChg chg="mod">
          <ac:chgData name="davidwilliamevans@hotmail.com" userId="S::urn:spo:guest#davidwilliamevans@hotmail.com::" providerId="AD" clId="Web-{EC464DCB-2753-4C26-3257-335FCA10F808}" dt="2026-04-13T14:50:59.526" v="52"/>
          <ac:spMkLst>
            <pc:docMk/>
            <pc:sldMk cId="1862007916" sldId="302"/>
            <ac:spMk id="2" creationId="{7F896157-9FEB-43F7-8A8B-7381968692C3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4:04.472" v="80"/>
          <ac:spMkLst>
            <pc:docMk/>
            <pc:sldMk cId="1862007916" sldId="302"/>
            <ac:spMk id="3" creationId="{5104F630-4B09-4041-AE00-5EA5E8C2814F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5:33.793" v="95"/>
          <ac:spMkLst>
            <pc:docMk/>
            <pc:sldMk cId="1862007916" sldId="302"/>
            <ac:spMk id="7" creationId="{C2BD516D-84FB-4A16-B195-0F65FDF835D4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5:36.340" v="96"/>
          <ac:spMkLst>
            <pc:docMk/>
            <pc:sldMk cId="1862007916" sldId="302"/>
            <ac:spMk id="8" creationId="{B6A42C0A-2639-413E-8F50-B4B465A673BD}"/>
          </ac:spMkLst>
        </pc:spChg>
      </pc:sldChg>
      <pc:sldChg chg="modSp add">
        <pc:chgData name="davidwilliamevans@hotmail.com" userId="S::urn:spo:guest#davidwilliamevans@hotmail.com::" providerId="AD" clId="Web-{EC464DCB-2753-4C26-3257-335FCA10F808}" dt="2026-04-13T14:51:19.823" v="56"/>
        <pc:sldMkLst>
          <pc:docMk/>
          <pc:sldMk cId="3922710339" sldId="303"/>
        </pc:sldMkLst>
        <pc:spChg chg="mod">
          <ac:chgData name="davidwilliamevans@hotmail.com" userId="S::urn:spo:guest#davidwilliamevans@hotmail.com::" providerId="AD" clId="Web-{EC464DCB-2753-4C26-3257-335FCA10F808}" dt="2026-04-13T14:51:19.823" v="56"/>
          <ac:spMkLst>
            <pc:docMk/>
            <pc:sldMk cId="3922710339" sldId="303"/>
            <ac:spMk id="2" creationId="{3FF9B6C5-947D-4233-AFE0-46F88FEE9563}"/>
          </ac:spMkLst>
        </pc:spChg>
      </pc:sldChg>
      <pc:sldChg chg="modSp add">
        <pc:chgData name="davidwilliamevans@hotmail.com" userId="S::urn:spo:guest#davidwilliamevans@hotmail.com::" providerId="AD" clId="Web-{EC464DCB-2753-4C26-3257-335FCA10F808}" dt="2026-04-13T14:56:16.217" v="110"/>
        <pc:sldMkLst>
          <pc:docMk/>
          <pc:sldMk cId="3208299561" sldId="304"/>
        </pc:sldMkLst>
        <pc:spChg chg="mod">
          <ac:chgData name="davidwilliamevans@hotmail.com" userId="S::urn:spo:guest#davidwilliamevans@hotmail.com::" providerId="AD" clId="Web-{EC464DCB-2753-4C26-3257-335FCA10F808}" dt="2026-04-13T14:51:27.401" v="58"/>
          <ac:spMkLst>
            <pc:docMk/>
            <pc:sldMk cId="3208299561" sldId="304"/>
            <ac:spMk id="2" creationId="{0912A5FD-9DD5-4279-81D6-3E438A3D66EE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6:11.998" v="108"/>
          <ac:spMkLst>
            <pc:docMk/>
            <pc:sldMk cId="3208299561" sldId="304"/>
            <ac:spMk id="5" creationId="{BA43C27C-0502-4DD0-9F66-5E5212CB90A2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6:14.029" v="109"/>
          <ac:spMkLst>
            <pc:docMk/>
            <pc:sldMk cId="3208299561" sldId="304"/>
            <ac:spMk id="6" creationId="{919CCBB6-BCA0-4CAA-9F52-DBC82942DE61}"/>
          </ac:spMkLst>
        </pc:spChg>
        <pc:spChg chg="mod">
          <ac:chgData name="davidwilliamevans@hotmail.com" userId="S::urn:spo:guest#davidwilliamevans@hotmail.com::" providerId="AD" clId="Web-{EC464DCB-2753-4C26-3257-335FCA10F808}" dt="2026-04-13T14:56:16.217" v="110"/>
          <ac:spMkLst>
            <pc:docMk/>
            <pc:sldMk cId="3208299561" sldId="304"/>
            <ac:spMk id="8" creationId="{033FA17D-57BA-4D6D-8825-3A59584BF01E}"/>
          </ac:spMkLst>
        </pc:spChg>
      </pc:sldChg>
      <pc:sldChg chg="modSp add">
        <pc:chgData name="davidwilliamevans@hotmail.com" userId="S::urn:spo:guest#davidwilliamevans@hotmail.com::" providerId="AD" clId="Web-{EC464DCB-2753-4C26-3257-335FCA10F808}" dt="2026-04-13T14:51:23.854" v="57"/>
        <pc:sldMkLst>
          <pc:docMk/>
          <pc:sldMk cId="3295141676" sldId="305"/>
        </pc:sldMkLst>
        <pc:spChg chg="mod">
          <ac:chgData name="davidwilliamevans@hotmail.com" userId="S::urn:spo:guest#davidwilliamevans@hotmail.com::" providerId="AD" clId="Web-{EC464DCB-2753-4C26-3257-335FCA10F808}" dt="2026-04-13T14:51:23.854" v="57"/>
          <ac:spMkLst>
            <pc:docMk/>
            <pc:sldMk cId="3295141676" sldId="305"/>
            <ac:spMk id="2" creationId="{128FCB1F-E8DA-4ACF-B91A-15F1EF3CB8FD}"/>
          </ac:spMkLst>
        </pc:spChg>
      </pc:sldChg>
      <pc:sldChg chg="modSp new">
        <pc:chgData name="davidwilliamevans@hotmail.com" userId="S::urn:spo:guest#davidwilliamevans@hotmail.com::" providerId="AD" clId="Web-{EC464DCB-2753-4C26-3257-335FCA10F808}" dt="2026-04-13T14:49:46.463" v="38" actId="20577"/>
        <pc:sldMkLst>
          <pc:docMk/>
          <pc:sldMk cId="812909515" sldId="306"/>
        </pc:sldMkLst>
        <pc:spChg chg="mod">
          <ac:chgData name="davidwilliamevans@hotmail.com" userId="S::urn:spo:guest#davidwilliamevans@hotmail.com::" providerId="AD" clId="Web-{EC464DCB-2753-4C26-3257-335FCA10F808}" dt="2026-04-13T14:49:46.463" v="38" actId="20577"/>
          <ac:spMkLst>
            <pc:docMk/>
            <pc:sldMk cId="812909515" sldId="306"/>
            <ac:spMk id="2" creationId="{9E901C53-28B6-DE1A-4B4D-734B36744E70}"/>
          </ac:spMkLst>
        </pc:spChg>
      </pc:sldChg>
      <pc:sldChg chg="modSp new">
        <pc:chgData name="davidwilliamevans@hotmail.com" userId="S::urn:spo:guest#davidwilliamevans@hotmail.com::" providerId="AD" clId="Web-{EC464DCB-2753-4C26-3257-335FCA10F808}" dt="2026-04-13T14:50:00.557" v="45" actId="20577"/>
        <pc:sldMkLst>
          <pc:docMk/>
          <pc:sldMk cId="3750434821" sldId="307"/>
        </pc:sldMkLst>
        <pc:spChg chg="mod">
          <ac:chgData name="davidwilliamevans@hotmail.com" userId="S::urn:spo:guest#davidwilliamevans@hotmail.com::" providerId="AD" clId="Web-{EC464DCB-2753-4C26-3257-335FCA10F808}" dt="2026-04-13T14:50:00.557" v="45" actId="20577"/>
          <ac:spMkLst>
            <pc:docMk/>
            <pc:sldMk cId="3750434821" sldId="307"/>
            <ac:spMk id="2" creationId="{0F7A19B9-C51E-7EAC-9E97-B13167941527}"/>
          </ac:spMkLst>
        </pc:spChg>
      </pc:sldChg>
      <pc:sldMasterChg chg="addSldLayout">
        <pc:chgData name="davidwilliamevans@hotmail.com" userId="S::urn:spo:guest#davidwilliamevans@hotmail.com::" providerId="AD" clId="Web-{EC464DCB-2753-4C26-3257-335FCA10F808}" dt="2026-04-13T14:49:23.650" v="1"/>
        <pc:sldMasterMkLst>
          <pc:docMk/>
          <pc:sldMasterMk cId="0" sldId="2147483648"/>
        </pc:sldMasterMkLst>
        <pc:sldLayoutChg chg="add replId">
          <pc:chgData name="davidwilliamevans@hotmail.com" userId="S::urn:spo:guest#davidwilliamevans@hotmail.com::" providerId="AD" clId="Web-{EC464DCB-2753-4C26-3257-335FCA10F808}" dt="2026-04-13T14:49:23.556" v="0"/>
          <pc:sldLayoutMkLst>
            <pc:docMk/>
            <pc:sldMasterMk cId="0" sldId="2147483648"/>
            <pc:sldLayoutMk cId="3733583550" sldId="2147483670"/>
          </pc:sldLayoutMkLst>
        </pc:sldLayoutChg>
        <pc:sldLayoutChg chg="add">
          <pc:chgData name="davidwilliamevans@hotmail.com" userId="S::urn:spo:guest#davidwilliamevans@hotmail.com::" providerId="AD" clId="Web-{EC464DCB-2753-4C26-3257-335FCA10F808}" dt="2026-04-13T14:49:23.650" v="1"/>
          <pc:sldLayoutMkLst>
            <pc:docMk/>
            <pc:sldMasterMk cId="0" sldId="2147483648"/>
            <pc:sldLayoutMk cId="932301457" sldId="2147483671"/>
          </pc:sldLayoutMkLst>
        </pc:sldLayoutChg>
      </pc:sldMasterChg>
    </pc:docChg>
  </pc:docChgLst>
  <pc:docChgLst>
    <pc:chgData name="Orla Condon" userId="62ca7181-df71-4740-a21a-4649c658ad3a" providerId="ADAL" clId="{9CA04E6F-9B24-452A-BDA3-5D96B223031B}"/>
    <pc:docChg chg="custSel addSld delSld modSld modSection">
      <pc:chgData name="Orla Condon" userId="62ca7181-df71-4740-a21a-4649c658ad3a" providerId="ADAL" clId="{9CA04E6F-9B24-452A-BDA3-5D96B223031B}" dt="2026-05-12T13:46:05.150" v="474" actId="1038"/>
      <pc:docMkLst>
        <pc:docMk/>
      </pc:docMkLst>
      <pc:sldChg chg="modSp mod">
        <pc:chgData name="Orla Condon" userId="62ca7181-df71-4740-a21a-4649c658ad3a" providerId="ADAL" clId="{9CA04E6F-9B24-452A-BDA3-5D96B223031B}" dt="2026-05-12T13:44:04.504" v="368" actId="11530"/>
        <pc:sldMkLst>
          <pc:docMk/>
          <pc:sldMk cId="2005085114" sldId="289"/>
        </pc:sldMkLst>
        <pc:spChg chg="mod">
          <ac:chgData name="Orla Condon" userId="62ca7181-df71-4740-a21a-4649c658ad3a" providerId="ADAL" clId="{9CA04E6F-9B24-452A-BDA3-5D96B223031B}" dt="2026-05-12T13:28:32.514" v="30"/>
          <ac:spMkLst>
            <pc:docMk/>
            <pc:sldMk cId="2005085114" sldId="289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29:18.167" v="66"/>
          <ac:spMkLst>
            <pc:docMk/>
            <pc:sldMk cId="2005085114" sldId="289"/>
            <ac:spMk id="17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3:44:04.504" v="368" actId="11530"/>
          <ac:picMkLst>
            <pc:docMk/>
            <pc:sldMk cId="2005085114" sldId="289"/>
            <ac:picMk id="18" creationId="{7281064D-825A-4735-8056-0D8895E27A52}"/>
          </ac:picMkLst>
        </pc:picChg>
        <pc:picChg chg="mod">
          <ac:chgData name="Orla Condon" userId="62ca7181-df71-4740-a21a-4649c658ad3a" providerId="ADAL" clId="{9CA04E6F-9B24-452A-BDA3-5D96B223031B}" dt="2026-05-12T13:44:04.504" v="368" actId="11530"/>
          <ac:picMkLst>
            <pc:docMk/>
            <pc:sldMk cId="2005085114" sldId="289"/>
            <ac:picMk id="19" creationId="{01A8E568-7775-410C-ABF3-9D3C5808B939}"/>
          </ac:picMkLst>
        </pc:picChg>
        <pc:picChg chg="mod">
          <ac:chgData name="Orla Condon" userId="62ca7181-df71-4740-a21a-4649c658ad3a" providerId="ADAL" clId="{9CA04E6F-9B24-452A-BDA3-5D96B223031B}" dt="2026-05-12T13:44:04.504" v="368" actId="11530"/>
          <ac:picMkLst>
            <pc:docMk/>
            <pc:sldMk cId="2005085114" sldId="289"/>
            <ac:picMk id="20" creationId="{EBEDC006-BC45-441B-BF14-3522B242B34C}"/>
          </ac:picMkLst>
        </pc:picChg>
        <pc:picChg chg="mod">
          <ac:chgData name="Orla Condon" userId="62ca7181-df71-4740-a21a-4649c658ad3a" providerId="ADAL" clId="{9CA04E6F-9B24-452A-BDA3-5D96B223031B}" dt="2026-05-12T13:44:04.504" v="368" actId="11530"/>
          <ac:picMkLst>
            <pc:docMk/>
            <pc:sldMk cId="2005085114" sldId="289"/>
            <ac:picMk id="22" creationId="{364A571E-319E-44EF-BB05-2291FFE540E6}"/>
          </ac:picMkLst>
        </pc:picChg>
      </pc:sldChg>
      <pc:sldChg chg="modSp mod">
        <pc:chgData name="Orla Condon" userId="62ca7181-df71-4740-a21a-4649c658ad3a" providerId="ADAL" clId="{9CA04E6F-9B24-452A-BDA3-5D96B223031B}" dt="2026-05-12T13:43:52.845" v="367" actId="1035"/>
        <pc:sldMkLst>
          <pc:docMk/>
          <pc:sldMk cId="4201389648" sldId="290"/>
        </pc:sldMkLst>
        <pc:spChg chg="mod">
          <ac:chgData name="Orla Condon" userId="62ca7181-df71-4740-a21a-4649c658ad3a" providerId="ADAL" clId="{9CA04E6F-9B24-452A-BDA3-5D96B223031B}" dt="2026-05-12T13:28:29.537" v="26"/>
          <ac:spMkLst>
            <pc:docMk/>
            <pc:sldMk cId="4201389648" sldId="290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43:52.845" v="367" actId="1035"/>
          <ac:spMkLst>
            <pc:docMk/>
            <pc:sldMk cId="4201389648" sldId="290"/>
            <ac:spMk id="1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43:52.845" v="367" actId="1035"/>
          <ac:spMkLst>
            <pc:docMk/>
            <pc:sldMk cId="4201389648" sldId="290"/>
            <ac:spMk id="14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43:52.845" v="367" actId="1035"/>
          <ac:spMkLst>
            <pc:docMk/>
            <pc:sldMk cId="4201389648" sldId="290"/>
            <ac:spMk id="1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43:52.845" v="367" actId="1035"/>
          <ac:spMkLst>
            <pc:docMk/>
            <pc:sldMk cId="4201389648" sldId="290"/>
            <ac:spMk id="16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3:43:43.527" v="335" actId="1035"/>
          <ac:picMkLst>
            <pc:docMk/>
            <pc:sldMk cId="4201389648" sldId="290"/>
            <ac:picMk id="12" creationId="{53F7B578-F36F-4851-8C46-27416A769D61}"/>
          </ac:picMkLst>
        </pc:picChg>
        <pc:picChg chg="mod">
          <ac:chgData name="Orla Condon" userId="62ca7181-df71-4740-a21a-4649c658ad3a" providerId="ADAL" clId="{9CA04E6F-9B24-452A-BDA3-5D96B223031B}" dt="2026-05-12T13:43:43.527" v="335" actId="1035"/>
          <ac:picMkLst>
            <pc:docMk/>
            <pc:sldMk cId="4201389648" sldId="290"/>
            <ac:picMk id="18" creationId="{22F9B774-EFD3-4DAF-BA74-1730B11CF3AA}"/>
          </ac:picMkLst>
        </pc:picChg>
        <pc:picChg chg="mod">
          <ac:chgData name="Orla Condon" userId="62ca7181-df71-4740-a21a-4649c658ad3a" providerId="ADAL" clId="{9CA04E6F-9B24-452A-BDA3-5D96B223031B}" dt="2026-05-12T13:43:43.527" v="335" actId="1035"/>
          <ac:picMkLst>
            <pc:docMk/>
            <pc:sldMk cId="4201389648" sldId="290"/>
            <ac:picMk id="19" creationId="{0F189827-E91A-40D2-ACB7-4FEC05DE2412}"/>
          </ac:picMkLst>
        </pc:picChg>
        <pc:picChg chg="mod">
          <ac:chgData name="Orla Condon" userId="62ca7181-df71-4740-a21a-4649c658ad3a" providerId="ADAL" clId="{9CA04E6F-9B24-452A-BDA3-5D96B223031B}" dt="2026-05-12T13:43:43.527" v="335" actId="1035"/>
          <ac:picMkLst>
            <pc:docMk/>
            <pc:sldMk cId="4201389648" sldId="290"/>
            <ac:picMk id="21" creationId="{30636818-54C5-4E4D-B10E-DB2D56E2D049}"/>
          </ac:picMkLst>
        </pc:picChg>
      </pc:sldChg>
      <pc:sldChg chg="modSp mod">
        <pc:chgData name="Orla Condon" userId="62ca7181-df71-4740-a21a-4649c658ad3a" providerId="ADAL" clId="{9CA04E6F-9B24-452A-BDA3-5D96B223031B}" dt="2026-05-12T13:40:49.958" v="207" actId="1035"/>
        <pc:sldMkLst>
          <pc:docMk/>
          <pc:sldMk cId="2181156745" sldId="292"/>
        </pc:sldMkLst>
        <pc:spChg chg="mod">
          <ac:chgData name="Orla Condon" userId="62ca7181-df71-4740-a21a-4649c658ad3a" providerId="ADAL" clId="{9CA04E6F-9B24-452A-BDA3-5D96B223031B}" dt="2026-05-12T13:28:20.569" v="14"/>
          <ac:spMkLst>
            <pc:docMk/>
            <pc:sldMk cId="2181156745" sldId="292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29:02.705" v="54"/>
          <ac:spMkLst>
            <pc:docMk/>
            <pc:sldMk cId="2181156745" sldId="292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40:49.958" v="207" actId="1035"/>
          <ac:spMkLst>
            <pc:docMk/>
            <pc:sldMk cId="2181156745" sldId="292"/>
            <ac:spMk id="10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40:49.958" v="207" actId="1035"/>
          <ac:spMkLst>
            <pc:docMk/>
            <pc:sldMk cId="2181156745" sldId="292"/>
            <ac:spMk id="1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40:49.958" v="207" actId="1035"/>
          <ac:spMkLst>
            <pc:docMk/>
            <pc:sldMk cId="2181156745" sldId="292"/>
            <ac:spMk id="1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40:49.958" v="207" actId="1035"/>
          <ac:spMkLst>
            <pc:docMk/>
            <pc:sldMk cId="2181156745" sldId="292"/>
            <ac:spMk id="14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40:49.958" v="207" actId="1035"/>
          <ac:spMkLst>
            <pc:docMk/>
            <pc:sldMk cId="2181156745" sldId="292"/>
            <ac:spMk id="1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40:49.958" v="207" actId="1035"/>
          <ac:spMkLst>
            <pc:docMk/>
            <pc:sldMk cId="2181156745" sldId="292"/>
            <ac:spMk id="17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3:40:38.758" v="172" actId="1035"/>
          <ac:picMkLst>
            <pc:docMk/>
            <pc:sldMk cId="2181156745" sldId="292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3:40:38.758" v="172" actId="1035"/>
          <ac:picMkLst>
            <pc:docMk/>
            <pc:sldMk cId="2181156745" sldId="292"/>
            <ac:picMk id="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3:40:38.758" v="172" actId="1035"/>
          <ac:picMkLst>
            <pc:docMk/>
            <pc:sldMk cId="2181156745" sldId="292"/>
            <ac:picMk id="7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3:40:38.758" v="172" actId="1035"/>
          <ac:picMkLst>
            <pc:docMk/>
            <pc:sldMk cId="2181156745" sldId="292"/>
            <ac:picMk id="1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3:40:38.758" v="172" actId="1035"/>
          <ac:picMkLst>
            <pc:docMk/>
            <pc:sldMk cId="2181156745" sldId="292"/>
            <ac:picMk id="19" creationId="{FED59B07-D342-47FB-B0BE-DEDA0AF21ABC}"/>
          </ac:picMkLst>
        </pc:picChg>
        <pc:picChg chg="mod">
          <ac:chgData name="Orla Condon" userId="62ca7181-df71-4740-a21a-4649c658ad3a" providerId="ADAL" clId="{9CA04E6F-9B24-452A-BDA3-5D96B223031B}" dt="2026-05-12T13:40:38.758" v="172" actId="1035"/>
          <ac:picMkLst>
            <pc:docMk/>
            <pc:sldMk cId="2181156745" sldId="292"/>
            <ac:picMk id="21" creationId="{A742F0A0-B198-4E1D-AA47-5FE4041ECCE7}"/>
          </ac:picMkLst>
        </pc:picChg>
      </pc:sldChg>
      <pc:sldChg chg="modSp mod">
        <pc:chgData name="Orla Condon" userId="62ca7181-df71-4740-a21a-4649c658ad3a" providerId="ADAL" clId="{9CA04E6F-9B24-452A-BDA3-5D96B223031B}" dt="2026-05-12T13:46:05.150" v="474" actId="1038"/>
        <pc:sldMkLst>
          <pc:docMk/>
          <pc:sldMk cId="1970201673" sldId="294"/>
        </pc:sldMkLst>
        <pc:spChg chg="mod">
          <ac:chgData name="Orla Condon" userId="62ca7181-df71-4740-a21a-4649c658ad3a" providerId="ADAL" clId="{9CA04E6F-9B24-452A-BDA3-5D96B223031B}" dt="2026-05-12T13:28:43.784" v="46"/>
          <ac:spMkLst>
            <pc:docMk/>
            <pc:sldMk cId="1970201673" sldId="294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29:32.138" v="82"/>
          <ac:spMkLst>
            <pc:docMk/>
            <pc:sldMk cId="1970201673" sldId="294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46:05.150" v="474" actId="1038"/>
          <ac:spMkLst>
            <pc:docMk/>
            <pc:sldMk cId="1970201673" sldId="294"/>
            <ac:spMk id="8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46:05.150" v="474" actId="1038"/>
          <ac:spMkLst>
            <pc:docMk/>
            <pc:sldMk cId="1970201673" sldId="294"/>
            <ac:spMk id="9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46:05.150" v="474" actId="1038"/>
          <ac:spMkLst>
            <pc:docMk/>
            <pc:sldMk cId="1970201673" sldId="294"/>
            <ac:spMk id="10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3:45:54.751" v="439" actId="11530"/>
          <ac:picMkLst>
            <pc:docMk/>
            <pc:sldMk cId="1970201673" sldId="294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3:45:54.751" v="439" actId="11530"/>
          <ac:picMkLst>
            <pc:docMk/>
            <pc:sldMk cId="1970201673" sldId="294"/>
            <ac:picMk id="6" creationId="{1BEF440C-10E4-421E-9AD9-F6204B55A358}"/>
          </ac:picMkLst>
        </pc:picChg>
        <pc:picChg chg="mod">
          <ac:chgData name="Orla Condon" userId="62ca7181-df71-4740-a21a-4649c658ad3a" providerId="ADAL" clId="{9CA04E6F-9B24-452A-BDA3-5D96B223031B}" dt="2026-05-12T13:45:54.751" v="439" actId="11530"/>
          <ac:picMkLst>
            <pc:docMk/>
            <pc:sldMk cId="1970201673" sldId="294"/>
            <ac:picMk id="1026" creationId="{00000000-0000-0000-0000-000000000000}"/>
          </ac:picMkLst>
        </pc:picChg>
      </pc:sldChg>
      <pc:sldChg chg="addSp delSp modSp mod">
        <pc:chgData name="Orla Condon" userId="62ca7181-df71-4740-a21a-4649c658ad3a" providerId="ADAL" clId="{9CA04E6F-9B24-452A-BDA3-5D96B223031B}" dt="2026-05-12T13:41:13.141" v="217" actId="1037"/>
        <pc:sldMkLst>
          <pc:docMk/>
          <pc:sldMk cId="3218006487" sldId="299"/>
        </pc:sldMkLst>
        <pc:spChg chg="mod">
          <ac:chgData name="Orla Condon" userId="62ca7181-df71-4740-a21a-4649c658ad3a" providerId="ADAL" clId="{9CA04E6F-9B24-452A-BDA3-5D96B223031B}" dt="2026-05-12T13:28:17.755" v="10"/>
          <ac:spMkLst>
            <pc:docMk/>
            <pc:sldMk cId="3218006487" sldId="299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40:14.423" v="125" actId="1037"/>
          <ac:spMkLst>
            <pc:docMk/>
            <pc:sldMk cId="3218006487" sldId="299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32:47.427" v="97" actId="1076"/>
          <ac:spMkLst>
            <pc:docMk/>
            <pc:sldMk cId="3218006487" sldId="299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40:27.291" v="150" actId="1076"/>
          <ac:spMkLst>
            <pc:docMk/>
            <pc:sldMk cId="3218006487" sldId="299"/>
            <ac:spMk id="8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40:24.574" v="149" actId="1038"/>
          <ac:spMkLst>
            <pc:docMk/>
            <pc:sldMk cId="3218006487" sldId="299"/>
            <ac:spMk id="9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40:17.640" v="133" actId="1037"/>
          <ac:spMkLst>
            <pc:docMk/>
            <pc:sldMk cId="3218006487" sldId="299"/>
            <ac:spMk id="10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32:49.738" v="98" actId="1076"/>
          <ac:spMkLst>
            <pc:docMk/>
            <pc:sldMk cId="3218006487" sldId="299"/>
            <ac:spMk id="11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32:52.187" v="99" actId="1076"/>
          <ac:spMkLst>
            <pc:docMk/>
            <pc:sldMk cId="3218006487" sldId="299"/>
            <ac:spMk id="1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40:20.229" v="140" actId="1037"/>
          <ac:spMkLst>
            <pc:docMk/>
            <pc:sldMk cId="3218006487" sldId="299"/>
            <ac:spMk id="1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33:00.457" v="101" actId="1076"/>
          <ac:spMkLst>
            <pc:docMk/>
            <pc:sldMk cId="3218006487" sldId="299"/>
            <ac:spMk id="14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40:21.411" v="141" actId="1037"/>
          <ac:spMkLst>
            <pc:docMk/>
            <pc:sldMk cId="3218006487" sldId="299"/>
            <ac:spMk id="15" creationId="{00000000-0000-0000-0000-000000000000}"/>
          </ac:spMkLst>
        </pc:spChg>
        <pc:picChg chg="add del mod">
          <ac:chgData name="Orla Condon" userId="62ca7181-df71-4740-a21a-4649c658ad3a" providerId="ADAL" clId="{9CA04E6F-9B24-452A-BDA3-5D96B223031B}" dt="2026-05-12T13:39:44.242" v="113" actId="478"/>
          <ac:picMkLst>
            <pc:docMk/>
            <pc:sldMk cId="3218006487" sldId="299"/>
            <ac:picMk id="4" creationId="{BD6441B7-BDC8-FFE8-5BCA-68991C416EA0}"/>
          </ac:picMkLst>
        </pc:picChg>
        <pc:picChg chg="del mod">
          <ac:chgData name="Orla Condon" userId="62ca7181-df71-4740-a21a-4649c658ad3a" providerId="ADAL" clId="{9CA04E6F-9B24-452A-BDA3-5D96B223031B}" dt="2026-05-12T13:39:58.324" v="119" actId="478"/>
          <ac:picMkLst>
            <pc:docMk/>
            <pc:sldMk cId="3218006487" sldId="299"/>
            <ac:picMk id="5" creationId="{0B6DBFD0-D220-4E0F-8032-969BD6D38108}"/>
          </ac:picMkLst>
        </pc:picChg>
        <pc:picChg chg="add mod">
          <ac:chgData name="Orla Condon" userId="62ca7181-df71-4740-a21a-4649c658ad3a" providerId="ADAL" clId="{9CA04E6F-9B24-452A-BDA3-5D96B223031B}" dt="2026-05-12T13:41:13.141" v="217" actId="1037"/>
          <ac:picMkLst>
            <pc:docMk/>
            <pc:sldMk cId="3218006487" sldId="299"/>
            <ac:picMk id="17" creationId="{290070AE-6BCC-F035-3E59-62BA05DF430A}"/>
          </ac:picMkLst>
        </pc:picChg>
      </pc:sldChg>
      <pc:sldChg chg="modSp mod">
        <pc:chgData name="Orla Condon" userId="62ca7181-df71-4740-a21a-4649c658ad3a" providerId="ADAL" clId="{9CA04E6F-9B24-452A-BDA3-5D96B223031B}" dt="2026-05-12T13:32:13.286" v="87" actId="1582"/>
        <pc:sldMkLst>
          <pc:docMk/>
          <pc:sldMk cId="2937649333" sldId="300"/>
        </pc:sldMkLst>
        <pc:spChg chg="mod">
          <ac:chgData name="Orla Condon" userId="62ca7181-df71-4740-a21a-4649c658ad3a" providerId="ADAL" clId="{9CA04E6F-9B24-452A-BDA3-5D96B223031B}" dt="2026-05-12T13:28:14.784" v="6"/>
          <ac:spMkLst>
            <pc:docMk/>
            <pc:sldMk cId="2937649333" sldId="300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3:28:58.682" v="50"/>
          <ac:spMkLst>
            <pc:docMk/>
            <pc:sldMk cId="2937649333" sldId="300"/>
            <ac:spMk id="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3:32:13.286" v="87" actId="1582"/>
          <ac:picMkLst>
            <pc:docMk/>
            <pc:sldMk cId="2937649333" sldId="300"/>
            <ac:picMk id="5" creationId="{AEDF926B-4BE5-4F65-A0A6-9B36DF02E96C}"/>
          </ac:picMkLst>
        </pc:picChg>
      </pc:sldChg>
      <pc:sldChg chg="modSp mod">
        <pc:chgData name="Orla Condon" userId="62ca7181-df71-4740-a21a-4649c658ad3a" providerId="ADAL" clId="{9CA04E6F-9B24-452A-BDA3-5D96B223031B}" dt="2026-05-12T13:43:29.012" v="311" actId="1038"/>
        <pc:sldMkLst>
          <pc:docMk/>
          <pc:sldMk cId="3242671409" sldId="301"/>
        </pc:sldMkLst>
        <pc:spChg chg="mod">
          <ac:chgData name="Orla Condon" userId="62ca7181-df71-4740-a21a-4649c658ad3a" providerId="ADAL" clId="{9CA04E6F-9B24-452A-BDA3-5D96B223031B}" dt="2026-05-12T13:28:26.732" v="22"/>
          <ac:spMkLst>
            <pc:docMk/>
            <pc:sldMk cId="3242671409" sldId="301"/>
            <ac:spMk id="2" creationId="{2060F325-E8A7-4006-BF70-2FE47AA9F8B1}"/>
          </ac:spMkLst>
        </pc:spChg>
        <pc:spChg chg="mod">
          <ac:chgData name="Orla Condon" userId="62ca7181-df71-4740-a21a-4649c658ad3a" providerId="ADAL" clId="{9CA04E6F-9B24-452A-BDA3-5D96B223031B}" dt="2026-05-12T13:29:12.497" v="62"/>
          <ac:spMkLst>
            <pc:docMk/>
            <pc:sldMk cId="3242671409" sldId="301"/>
            <ac:spMk id="6" creationId="{9E3C7924-BD71-49A0-8C45-C90F12A5A28E}"/>
          </ac:spMkLst>
        </pc:spChg>
        <pc:picChg chg="mod">
          <ac:chgData name="Orla Condon" userId="62ca7181-df71-4740-a21a-4649c658ad3a" providerId="ADAL" clId="{9CA04E6F-9B24-452A-BDA3-5D96B223031B}" dt="2026-05-12T13:43:07.191" v="271" actId="1036"/>
          <ac:picMkLst>
            <pc:docMk/>
            <pc:sldMk cId="3242671409" sldId="301"/>
            <ac:picMk id="4" creationId="{164F9E81-9C10-4342-9583-AE057A0BE82A}"/>
          </ac:picMkLst>
        </pc:picChg>
        <pc:picChg chg="mod">
          <ac:chgData name="Orla Condon" userId="62ca7181-df71-4740-a21a-4649c658ad3a" providerId="ADAL" clId="{9CA04E6F-9B24-452A-BDA3-5D96B223031B}" dt="2026-05-12T13:43:29.012" v="311" actId="1038"/>
          <ac:picMkLst>
            <pc:docMk/>
            <pc:sldMk cId="3242671409" sldId="301"/>
            <ac:picMk id="5" creationId="{75D76A8D-C636-4F2C-879E-46A6F47AB8DD}"/>
          </ac:picMkLst>
        </pc:picChg>
      </pc:sldChg>
      <pc:sldChg chg="modSp mod">
        <pc:chgData name="Orla Condon" userId="62ca7181-df71-4740-a21a-4649c658ad3a" providerId="ADAL" clId="{9CA04E6F-9B24-452A-BDA3-5D96B223031B}" dt="2026-05-12T13:43:24.606" v="293" actId="14100"/>
        <pc:sldMkLst>
          <pc:docMk/>
          <pc:sldMk cId="1862007916" sldId="302"/>
        </pc:sldMkLst>
        <pc:spChg chg="mod">
          <ac:chgData name="Orla Condon" userId="62ca7181-df71-4740-a21a-4649c658ad3a" providerId="ADAL" clId="{9CA04E6F-9B24-452A-BDA3-5D96B223031B}" dt="2026-05-12T13:28:23.524" v="18"/>
          <ac:spMkLst>
            <pc:docMk/>
            <pc:sldMk cId="1862007916" sldId="302"/>
            <ac:spMk id="2" creationId="{7F896157-9FEB-43F7-8A8B-7381968692C3}"/>
          </ac:spMkLst>
        </pc:spChg>
        <pc:spChg chg="mod">
          <ac:chgData name="Orla Condon" userId="62ca7181-df71-4740-a21a-4649c658ad3a" providerId="ADAL" clId="{9CA04E6F-9B24-452A-BDA3-5D96B223031B}" dt="2026-05-12T13:29:06.917" v="58"/>
          <ac:spMkLst>
            <pc:docMk/>
            <pc:sldMk cId="1862007916" sldId="302"/>
            <ac:spMk id="3" creationId="{5104F630-4B09-4041-AE00-5EA5E8C2814F}"/>
          </ac:spMkLst>
        </pc:spChg>
        <pc:spChg chg="mod">
          <ac:chgData name="Orla Condon" userId="62ca7181-df71-4740-a21a-4649c658ad3a" providerId="ADAL" clId="{9CA04E6F-9B24-452A-BDA3-5D96B223031B}" dt="2026-05-12T13:42:26.299" v="258" actId="1035"/>
          <ac:spMkLst>
            <pc:docMk/>
            <pc:sldMk cId="1862007916" sldId="302"/>
            <ac:spMk id="7" creationId="{C2BD516D-84FB-4A16-B195-0F65FDF835D4}"/>
          </ac:spMkLst>
        </pc:spChg>
        <pc:spChg chg="mod">
          <ac:chgData name="Orla Condon" userId="62ca7181-df71-4740-a21a-4649c658ad3a" providerId="ADAL" clId="{9CA04E6F-9B24-452A-BDA3-5D96B223031B}" dt="2026-05-12T13:42:26.299" v="258" actId="1035"/>
          <ac:spMkLst>
            <pc:docMk/>
            <pc:sldMk cId="1862007916" sldId="302"/>
            <ac:spMk id="8" creationId="{B6A42C0A-2639-413E-8F50-B4B465A673BD}"/>
          </ac:spMkLst>
        </pc:spChg>
        <pc:picChg chg="mod">
          <ac:chgData name="Orla Condon" userId="62ca7181-df71-4740-a21a-4649c658ad3a" providerId="ADAL" clId="{9CA04E6F-9B24-452A-BDA3-5D96B223031B}" dt="2026-05-12T13:43:21.558" v="292" actId="1038"/>
          <ac:picMkLst>
            <pc:docMk/>
            <pc:sldMk cId="1862007916" sldId="302"/>
            <ac:picMk id="4" creationId="{A62BFA22-D0E2-4A61-AF27-6C3FCC2BCEB0}"/>
          </ac:picMkLst>
        </pc:picChg>
        <pc:picChg chg="mod">
          <ac:chgData name="Orla Condon" userId="62ca7181-df71-4740-a21a-4649c658ad3a" providerId="ADAL" clId="{9CA04E6F-9B24-452A-BDA3-5D96B223031B}" dt="2026-05-12T13:43:24.606" v="293" actId="14100"/>
          <ac:picMkLst>
            <pc:docMk/>
            <pc:sldMk cId="1862007916" sldId="302"/>
            <ac:picMk id="5" creationId="{6FCD6649-35DE-434C-80AB-B9D511D07E4D}"/>
          </ac:picMkLst>
        </pc:picChg>
      </pc:sldChg>
      <pc:sldChg chg="modSp mod">
        <pc:chgData name="Orla Condon" userId="62ca7181-df71-4740-a21a-4649c658ad3a" providerId="ADAL" clId="{9CA04E6F-9B24-452A-BDA3-5D96B223031B}" dt="2026-05-12T13:44:16.401" v="370" actId="11530"/>
        <pc:sldMkLst>
          <pc:docMk/>
          <pc:sldMk cId="3922710339" sldId="303"/>
        </pc:sldMkLst>
        <pc:spChg chg="mod">
          <ac:chgData name="Orla Condon" userId="62ca7181-df71-4740-a21a-4649c658ad3a" providerId="ADAL" clId="{9CA04E6F-9B24-452A-BDA3-5D96B223031B}" dt="2026-05-12T13:28:35.600" v="34"/>
          <ac:spMkLst>
            <pc:docMk/>
            <pc:sldMk cId="3922710339" sldId="303"/>
            <ac:spMk id="2" creationId="{3FF9B6C5-947D-4233-AFE0-46F88FEE9563}"/>
          </ac:spMkLst>
        </pc:spChg>
        <pc:picChg chg="mod">
          <ac:chgData name="Orla Condon" userId="62ca7181-df71-4740-a21a-4649c658ad3a" providerId="ADAL" clId="{9CA04E6F-9B24-452A-BDA3-5D96B223031B}" dt="2026-05-12T13:44:16.401" v="370" actId="11530"/>
          <ac:picMkLst>
            <pc:docMk/>
            <pc:sldMk cId="3922710339" sldId="303"/>
            <ac:picMk id="4" creationId="{45F72215-C357-4C09-A9DF-8E6D202081FB}"/>
          </ac:picMkLst>
        </pc:picChg>
        <pc:picChg chg="mod">
          <ac:chgData name="Orla Condon" userId="62ca7181-df71-4740-a21a-4649c658ad3a" providerId="ADAL" clId="{9CA04E6F-9B24-452A-BDA3-5D96B223031B}" dt="2026-05-12T13:44:16.401" v="370" actId="11530"/>
          <ac:picMkLst>
            <pc:docMk/>
            <pc:sldMk cId="3922710339" sldId="303"/>
            <ac:picMk id="5" creationId="{C6A61A4D-1FA2-48A2-815F-A3CD773095A5}"/>
          </ac:picMkLst>
        </pc:picChg>
      </pc:sldChg>
      <pc:sldChg chg="addSp delSp modSp mod delAnim">
        <pc:chgData name="Orla Condon" userId="62ca7181-df71-4740-a21a-4649c658ad3a" providerId="ADAL" clId="{9CA04E6F-9B24-452A-BDA3-5D96B223031B}" dt="2026-05-12T13:45:37.943" v="400" actId="1037"/>
        <pc:sldMkLst>
          <pc:docMk/>
          <pc:sldMk cId="3208299561" sldId="304"/>
        </pc:sldMkLst>
        <pc:spChg chg="mod">
          <ac:chgData name="Orla Condon" userId="62ca7181-df71-4740-a21a-4649c658ad3a" providerId="ADAL" clId="{9CA04E6F-9B24-452A-BDA3-5D96B223031B}" dt="2026-05-12T13:28:41.171" v="42"/>
          <ac:spMkLst>
            <pc:docMk/>
            <pc:sldMk cId="3208299561" sldId="304"/>
            <ac:spMk id="2" creationId="{0912A5FD-9DD5-4279-81D6-3E438A3D66EE}"/>
          </ac:spMkLst>
        </pc:spChg>
        <pc:spChg chg="mod">
          <ac:chgData name="Orla Condon" userId="62ca7181-df71-4740-a21a-4649c658ad3a" providerId="ADAL" clId="{9CA04E6F-9B24-452A-BDA3-5D96B223031B}" dt="2026-05-12T13:44:55.616" v="379" actId="1076"/>
          <ac:spMkLst>
            <pc:docMk/>
            <pc:sldMk cId="3208299561" sldId="304"/>
            <ac:spMk id="5" creationId="{BA43C27C-0502-4DD0-9F66-5E5212CB90A2}"/>
          </ac:spMkLst>
        </pc:spChg>
        <pc:spChg chg="mod">
          <ac:chgData name="Orla Condon" userId="62ca7181-df71-4740-a21a-4649c658ad3a" providerId="ADAL" clId="{9CA04E6F-9B24-452A-BDA3-5D96B223031B}" dt="2026-05-12T13:44:57.824" v="380" actId="1076"/>
          <ac:spMkLst>
            <pc:docMk/>
            <pc:sldMk cId="3208299561" sldId="304"/>
            <ac:spMk id="6" creationId="{919CCBB6-BCA0-4CAA-9F52-DBC82942DE61}"/>
          </ac:spMkLst>
        </pc:spChg>
        <pc:spChg chg="mod">
          <ac:chgData name="Orla Condon" userId="62ca7181-df71-4740-a21a-4649c658ad3a" providerId="ADAL" clId="{9CA04E6F-9B24-452A-BDA3-5D96B223031B}" dt="2026-05-12T13:45:31.217" v="387" actId="1076"/>
          <ac:spMkLst>
            <pc:docMk/>
            <pc:sldMk cId="3208299561" sldId="304"/>
            <ac:spMk id="8" creationId="{033FA17D-57BA-4D6D-8825-3A59584BF01E}"/>
          </ac:spMkLst>
        </pc:spChg>
        <pc:picChg chg="mod">
          <ac:chgData name="Orla Condon" userId="62ca7181-df71-4740-a21a-4649c658ad3a" providerId="ADAL" clId="{9CA04E6F-9B24-452A-BDA3-5D96B223031B}" dt="2026-05-12T13:45:22.432" v="386" actId="11530"/>
          <ac:picMkLst>
            <pc:docMk/>
            <pc:sldMk cId="3208299561" sldId="304"/>
            <ac:picMk id="4" creationId="{66CA019C-AA14-4B66-9A2A-868B9A499B8A}"/>
          </ac:picMkLst>
        </pc:picChg>
        <pc:picChg chg="mod">
          <ac:chgData name="Orla Condon" userId="62ca7181-df71-4740-a21a-4649c658ad3a" providerId="ADAL" clId="{9CA04E6F-9B24-452A-BDA3-5D96B223031B}" dt="2026-05-12T13:45:35.081" v="397" actId="1037"/>
          <ac:picMkLst>
            <pc:docMk/>
            <pc:sldMk cId="3208299561" sldId="304"/>
            <ac:picMk id="7" creationId="{0009516D-95BF-4CFC-B5ED-E365527639CF}"/>
          </ac:picMkLst>
        </pc:picChg>
        <pc:picChg chg="del mod">
          <ac:chgData name="Orla Condon" userId="62ca7181-df71-4740-a21a-4649c658ad3a" providerId="ADAL" clId="{9CA04E6F-9B24-452A-BDA3-5D96B223031B}" dt="2026-05-12T13:44:44.880" v="376" actId="478"/>
          <ac:picMkLst>
            <pc:docMk/>
            <pc:sldMk cId="3208299561" sldId="304"/>
            <ac:picMk id="9" creationId="{B09A5B74-DCDE-41B5-A949-E1DF42695408}"/>
          </ac:picMkLst>
        </pc:picChg>
        <pc:picChg chg="add mod">
          <ac:chgData name="Orla Condon" userId="62ca7181-df71-4740-a21a-4649c658ad3a" providerId="ADAL" clId="{9CA04E6F-9B24-452A-BDA3-5D96B223031B}" dt="2026-05-12T13:45:37.943" v="400" actId="1037"/>
          <ac:picMkLst>
            <pc:docMk/>
            <pc:sldMk cId="3208299561" sldId="304"/>
            <ac:picMk id="10" creationId="{3B8CACD5-D52D-0CE8-C1A5-2B3471FE55C6}"/>
          </ac:picMkLst>
        </pc:picChg>
      </pc:sldChg>
      <pc:sldChg chg="modSp mod">
        <pc:chgData name="Orla Condon" userId="62ca7181-df71-4740-a21a-4649c658ad3a" providerId="ADAL" clId="{9CA04E6F-9B24-452A-BDA3-5D96B223031B}" dt="2026-05-12T13:44:30.043" v="372" actId="11530"/>
        <pc:sldMkLst>
          <pc:docMk/>
          <pc:sldMk cId="3295141676" sldId="305"/>
        </pc:sldMkLst>
        <pc:spChg chg="mod">
          <ac:chgData name="Orla Condon" userId="62ca7181-df71-4740-a21a-4649c658ad3a" providerId="ADAL" clId="{9CA04E6F-9B24-452A-BDA3-5D96B223031B}" dt="2026-05-12T13:28:38.616" v="38"/>
          <ac:spMkLst>
            <pc:docMk/>
            <pc:sldMk cId="3295141676" sldId="305"/>
            <ac:spMk id="2" creationId="{128FCB1F-E8DA-4ACF-B91A-15F1EF3CB8FD}"/>
          </ac:spMkLst>
        </pc:spChg>
        <pc:picChg chg="mod">
          <ac:chgData name="Orla Condon" userId="62ca7181-df71-4740-a21a-4649c658ad3a" providerId="ADAL" clId="{9CA04E6F-9B24-452A-BDA3-5D96B223031B}" dt="2026-05-12T13:44:30.043" v="372" actId="11530"/>
          <ac:picMkLst>
            <pc:docMk/>
            <pc:sldMk cId="3295141676" sldId="305"/>
            <ac:picMk id="4" creationId="{E8BFAA19-50E8-48FF-BD1F-066CF77C136C}"/>
          </ac:picMkLst>
        </pc:picChg>
        <pc:picChg chg="mod">
          <ac:chgData name="Orla Condon" userId="62ca7181-df71-4740-a21a-4649c658ad3a" providerId="ADAL" clId="{9CA04E6F-9B24-452A-BDA3-5D96B223031B}" dt="2026-05-12T13:44:30.043" v="372" actId="11530"/>
          <ac:picMkLst>
            <pc:docMk/>
            <pc:sldMk cId="3295141676" sldId="305"/>
            <ac:picMk id="5" creationId="{919F3A5E-B900-4BCD-A9A2-F658670BBE4A}"/>
          </ac:picMkLst>
        </pc:picChg>
      </pc:sldChg>
      <pc:sldChg chg="addSp delSp modSp mod">
        <pc:chgData name="Orla Condon" userId="62ca7181-df71-4740-a21a-4649c658ad3a" providerId="ADAL" clId="{9CA04E6F-9B24-452A-BDA3-5D96B223031B}" dt="2026-05-12T13:27:22.906" v="1" actId="931"/>
        <pc:sldMkLst>
          <pc:docMk/>
          <pc:sldMk cId="812909515" sldId="306"/>
        </pc:sldMkLst>
        <pc:spChg chg="del">
          <ac:chgData name="Orla Condon" userId="62ca7181-df71-4740-a21a-4649c658ad3a" providerId="ADAL" clId="{9CA04E6F-9B24-452A-BDA3-5D96B223031B}" dt="2026-05-12T13:27:22.906" v="1" actId="931"/>
          <ac:spMkLst>
            <pc:docMk/>
            <pc:sldMk cId="812909515" sldId="306"/>
            <ac:spMk id="3" creationId="{AF08D672-E186-4E1B-DAD4-053B31866A31}"/>
          </ac:spMkLst>
        </pc:spChg>
        <pc:picChg chg="add mod ord">
          <ac:chgData name="Orla Condon" userId="62ca7181-df71-4740-a21a-4649c658ad3a" providerId="ADAL" clId="{9CA04E6F-9B24-452A-BDA3-5D96B223031B}" dt="2026-05-12T13:27:22.906" v="1" actId="931"/>
          <ac:picMkLst>
            <pc:docMk/>
            <pc:sldMk cId="812909515" sldId="306"/>
            <ac:picMk id="5" creationId="{6D83A278-AD9B-D7A2-9572-D56BBF359F9B}"/>
          </ac:picMkLst>
        </pc:picChg>
      </pc:sldChg>
      <pc:sldChg chg="addSp delSp modSp mod">
        <pc:chgData name="Orla Condon" userId="62ca7181-df71-4740-a21a-4649c658ad3a" providerId="ADAL" clId="{9CA04E6F-9B24-452A-BDA3-5D96B223031B}" dt="2026-05-12T13:27:35.890" v="2" actId="931"/>
        <pc:sldMkLst>
          <pc:docMk/>
          <pc:sldMk cId="3750434821" sldId="307"/>
        </pc:sldMkLst>
        <pc:spChg chg="del">
          <ac:chgData name="Orla Condon" userId="62ca7181-df71-4740-a21a-4649c658ad3a" providerId="ADAL" clId="{9CA04E6F-9B24-452A-BDA3-5D96B223031B}" dt="2026-05-12T13:27:35.890" v="2" actId="931"/>
          <ac:spMkLst>
            <pc:docMk/>
            <pc:sldMk cId="3750434821" sldId="307"/>
            <ac:spMk id="3" creationId="{D9EE3C4C-554E-0CC5-1032-6D50408745C6}"/>
          </ac:spMkLst>
        </pc:spChg>
        <pc:picChg chg="add mod ord">
          <ac:chgData name="Orla Condon" userId="62ca7181-df71-4740-a21a-4649c658ad3a" providerId="ADAL" clId="{9CA04E6F-9B24-452A-BDA3-5D96B223031B}" dt="2026-05-12T13:27:35.890" v="2" actId="931"/>
          <ac:picMkLst>
            <pc:docMk/>
            <pc:sldMk cId="3750434821" sldId="307"/>
            <ac:picMk id="5" creationId="{6DEBCE1F-FE44-9A3C-91D9-BE7F393B7225}"/>
          </ac:picMkLst>
        </pc:picChg>
      </pc:sldChg>
      <pc:sldChg chg="new del">
        <pc:chgData name="Orla Condon" userId="62ca7181-df71-4740-a21a-4649c658ad3a" providerId="ADAL" clId="{9CA04E6F-9B24-452A-BDA3-5D96B223031B}" dt="2026-05-12T13:29:46.883" v="84" actId="47"/>
        <pc:sldMkLst>
          <pc:docMk/>
          <pc:sldMk cId="2814112845" sldId="30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733583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3230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youtu.be/tMZl9UrIFlw?list=PLSXnX8lDffhSFSFLmNkU0TtpxAZYgJBpb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hyperlink" Target="https://www.youtube.com/watch?v=MPnBzCk3NL4&amp;list=PLSXnX8lDffhSFSFLmNkU0TtpxAZYgJBpb&amp;index=5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foodafactoflife.org.uk/7-11-years/cooking/videos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901C53-28B6-DE1A-4B4D-734B36744E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Cooking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D83A278-AD9B-D7A2-9572-D56BBF359F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9" r="2689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909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Using a recipe to make food or drink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7861574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Bef>
                <a:spcPct val="0"/>
              </a:spcBef>
              <a:buNone/>
            </a:pPr>
            <a:r>
              <a:rPr lang="en-US" sz="3600" dirty="0">
                <a:solidFill>
                  <a:schemeClr val="tx1">
                    <a:lumMod val="49000"/>
                  </a:schemeClr>
                </a:solidFill>
                <a:latin typeface="Source Sans Pro"/>
                <a:ea typeface="Source Sans Pro"/>
              </a:rPr>
              <a:t>Recipes:</a:t>
            </a:r>
          </a:p>
          <a:p>
            <a:pPr marL="571500" indent="-571500">
              <a:spcBef>
                <a:spcPct val="0"/>
              </a:spcBef>
            </a:pPr>
            <a:r>
              <a:rPr lang="en-GB" sz="3600" dirty="0">
                <a:solidFill>
                  <a:schemeClr val="tx1">
                    <a:lumMod val="49000"/>
                  </a:schemeClr>
                </a:solidFill>
                <a:latin typeface="Source Sans Pro"/>
                <a:ea typeface="Source Sans Pro"/>
              </a:rPr>
              <a:t>are a set of instructions;</a:t>
            </a:r>
          </a:p>
          <a:p>
            <a:pPr marL="571500" indent="-571500">
              <a:spcBef>
                <a:spcPct val="0"/>
              </a:spcBef>
            </a:pPr>
            <a:r>
              <a:rPr lang="en-GB" sz="3600" dirty="0">
                <a:solidFill>
                  <a:schemeClr val="tx1">
                    <a:lumMod val="49000"/>
                  </a:schemeClr>
                </a:solidFill>
                <a:latin typeface="Source Sans Pro"/>
                <a:ea typeface="Source Sans Pro"/>
              </a:rPr>
              <a:t>are followed to make drinks, snacks, or meals;</a:t>
            </a:r>
          </a:p>
          <a:p>
            <a:pPr marL="571500" indent="-571500">
              <a:spcBef>
                <a:spcPct val="0"/>
              </a:spcBef>
            </a:pPr>
            <a:r>
              <a:rPr lang="en-US" sz="3600" dirty="0">
                <a:solidFill>
                  <a:schemeClr val="tx1">
                    <a:lumMod val="49000"/>
                  </a:schemeClr>
                </a:solidFill>
                <a:latin typeface="Source Sans Pro"/>
                <a:ea typeface="Source Sans Pro"/>
              </a:rPr>
              <a:t>can be used to write shopping lists.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DF926B-4BE5-4F65-A0A6-9B36DF02E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4362" y="2768203"/>
            <a:ext cx="6818613" cy="4750593"/>
          </a:xfrm>
          <a:prstGeom prst="rect">
            <a:avLst/>
          </a:prstGeom>
          <a:ln w="12700">
            <a:solidFill>
              <a:srgbClr val="34713B"/>
            </a:solidFill>
          </a:ln>
        </p:spPr>
      </p:pic>
    </p:spTree>
    <p:extLst>
      <p:ext uri="{BB962C8B-B14F-4D97-AF65-F5344CB8AC3E}">
        <p14:creationId xmlns:p14="http://schemas.microsoft.com/office/powerpoint/2010/main" val="2937649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Recipes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sp>
        <p:nvSpPr>
          <p:cNvPr id="6" name="AutoShape 91"/>
          <p:cNvSpPr>
            <a:spLocks noChangeArrowheads="1"/>
          </p:cNvSpPr>
          <p:nvPr/>
        </p:nvSpPr>
        <p:spPr bwMode="auto">
          <a:xfrm rot="19806410">
            <a:off x="3315205" y="2775486"/>
            <a:ext cx="3188189" cy="355590"/>
          </a:xfrm>
          <a:prstGeom prst="rightArrow">
            <a:avLst>
              <a:gd name="adj1" fmla="val 50000"/>
              <a:gd name="adj2" fmla="val 125276"/>
            </a:avLst>
          </a:prstGeom>
          <a:solidFill>
            <a:srgbClr val="158B4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700"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9830" y="3372367"/>
            <a:ext cx="2182761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SzPct val="90000"/>
            </a:pPr>
            <a:r>
              <a:rPr lang="en-US" sz="3600" dirty="0">
                <a:solidFill>
                  <a:schemeClr val="tx1">
                    <a:lumMod val="49000"/>
                  </a:schemeClr>
                </a:solidFill>
                <a:latin typeface="Source Sans Pro"/>
                <a:ea typeface="Source Sans Pro"/>
              </a:rPr>
              <a:t>Name</a:t>
            </a:r>
            <a:endParaRPr lang="en-GB" sz="3600" dirty="0">
              <a:solidFill>
                <a:schemeClr val="tx1">
                  <a:lumMod val="49000"/>
                </a:schemeClr>
              </a:solidFill>
              <a:latin typeface="Source Sans Pro"/>
              <a:ea typeface="Source Sans Pr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66651" y="3024731"/>
            <a:ext cx="32889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tx1">
                    <a:lumMod val="49000"/>
                  </a:schemeClr>
                </a:solidFill>
                <a:latin typeface="Source Sans Pro"/>
                <a:ea typeface="Source Sans Pro"/>
              </a:rPr>
              <a:t>Picture or serving instructions</a:t>
            </a:r>
            <a:endParaRPr lang="en-GB" sz="3600" dirty="0">
              <a:solidFill>
                <a:schemeClr val="tx1">
                  <a:lumMod val="49000"/>
                </a:schemeClr>
              </a:solidFill>
              <a:latin typeface="Source Sans Pro"/>
              <a:ea typeface="Source Sans Pro"/>
            </a:endParaRPr>
          </a:p>
        </p:txBody>
      </p:sp>
      <p:sp>
        <p:nvSpPr>
          <p:cNvPr id="9" name="AutoShape 91"/>
          <p:cNvSpPr>
            <a:spLocks noChangeArrowheads="1"/>
          </p:cNvSpPr>
          <p:nvPr/>
        </p:nvSpPr>
        <p:spPr bwMode="auto">
          <a:xfrm rot="10800000">
            <a:off x="12206908" y="3058783"/>
            <a:ext cx="1789731" cy="313584"/>
          </a:xfrm>
          <a:prstGeom prst="rightArrow">
            <a:avLst>
              <a:gd name="adj1" fmla="val 50000"/>
              <a:gd name="adj2" fmla="val 125276"/>
            </a:avLst>
          </a:prstGeom>
          <a:solidFill>
            <a:srgbClr val="158B4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700">
              <a:latin typeface="Arial" charset="0"/>
            </a:endParaRPr>
          </a:p>
        </p:txBody>
      </p:sp>
      <p:sp>
        <p:nvSpPr>
          <p:cNvPr id="10" name="AutoShape 91"/>
          <p:cNvSpPr>
            <a:spLocks noChangeArrowheads="1"/>
          </p:cNvSpPr>
          <p:nvPr/>
        </p:nvSpPr>
        <p:spPr bwMode="auto">
          <a:xfrm rot="19664631">
            <a:off x="3522109" y="3884873"/>
            <a:ext cx="3029633" cy="369537"/>
          </a:xfrm>
          <a:prstGeom prst="rightArrow">
            <a:avLst>
              <a:gd name="adj1" fmla="val 50000"/>
              <a:gd name="adj2" fmla="val 125276"/>
            </a:avLst>
          </a:prstGeom>
          <a:solidFill>
            <a:srgbClr val="158B4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700"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25418" y="4497169"/>
            <a:ext cx="243123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tx1">
                    <a:lumMod val="49000"/>
                  </a:schemeClr>
                </a:solidFill>
                <a:latin typeface="Source Sans Pro"/>
                <a:ea typeface="Source Sans Pro"/>
              </a:rPr>
              <a:t>Ingredients</a:t>
            </a:r>
            <a:endParaRPr lang="en-GB" sz="3600" dirty="0">
              <a:solidFill>
                <a:schemeClr val="tx1">
                  <a:lumMod val="49000"/>
                </a:schemeClr>
              </a:solidFill>
              <a:latin typeface="Source Sans Pro"/>
              <a:ea typeface="Source Sans Pro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46393" y="5790425"/>
            <a:ext cx="243123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SzPct val="90000"/>
            </a:pPr>
            <a:r>
              <a:rPr lang="en-US" sz="3600" dirty="0">
                <a:solidFill>
                  <a:schemeClr val="tx1">
                    <a:lumMod val="49000"/>
                  </a:schemeClr>
                </a:solidFill>
                <a:latin typeface="Source Sans Pro"/>
                <a:ea typeface="Source Sans Pro"/>
              </a:rPr>
              <a:t>Equipment</a:t>
            </a:r>
            <a:endParaRPr lang="en-GB" sz="3600" dirty="0">
              <a:solidFill>
                <a:schemeClr val="tx1">
                  <a:lumMod val="49000"/>
                </a:schemeClr>
              </a:solidFill>
              <a:latin typeface="Source Sans Pro"/>
              <a:ea typeface="Source Sans Pro"/>
            </a:endParaRPr>
          </a:p>
        </p:txBody>
      </p:sp>
      <p:sp>
        <p:nvSpPr>
          <p:cNvPr id="13" name="AutoShape 91"/>
          <p:cNvSpPr>
            <a:spLocks noChangeArrowheads="1"/>
          </p:cNvSpPr>
          <p:nvPr/>
        </p:nvSpPr>
        <p:spPr bwMode="auto">
          <a:xfrm rot="19675571" flipV="1">
            <a:off x="3345650" y="5096664"/>
            <a:ext cx="3241992" cy="338976"/>
          </a:xfrm>
          <a:prstGeom prst="rightArrow">
            <a:avLst>
              <a:gd name="adj1" fmla="val 50000"/>
              <a:gd name="adj2" fmla="val 125276"/>
            </a:avLst>
          </a:prstGeom>
          <a:solidFill>
            <a:srgbClr val="158B4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700" dirty="0"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50641" y="6857452"/>
            <a:ext cx="2182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tx1">
                    <a:lumMod val="49000"/>
                  </a:schemeClr>
                </a:solidFill>
                <a:latin typeface="Source Sans Pro"/>
                <a:ea typeface="Source Sans Pro"/>
              </a:rPr>
              <a:t>Method</a:t>
            </a:r>
            <a:endParaRPr lang="en-GB" sz="3600" dirty="0">
              <a:solidFill>
                <a:schemeClr val="tx1">
                  <a:lumMod val="49000"/>
                </a:schemeClr>
              </a:solidFill>
              <a:latin typeface="Source Sans Pro"/>
              <a:ea typeface="Source Sans Pro"/>
            </a:endParaRPr>
          </a:p>
        </p:txBody>
      </p:sp>
      <p:sp>
        <p:nvSpPr>
          <p:cNvPr id="15" name="AutoShape 91"/>
          <p:cNvSpPr>
            <a:spLocks noChangeArrowheads="1"/>
          </p:cNvSpPr>
          <p:nvPr/>
        </p:nvSpPr>
        <p:spPr bwMode="auto">
          <a:xfrm rot="20013244" flipV="1">
            <a:off x="3370682" y="6351915"/>
            <a:ext cx="3071241" cy="293705"/>
          </a:xfrm>
          <a:prstGeom prst="rightArrow">
            <a:avLst>
              <a:gd name="adj1" fmla="val 50000"/>
              <a:gd name="adj2" fmla="val 125276"/>
            </a:avLst>
          </a:prstGeom>
          <a:solidFill>
            <a:srgbClr val="158B4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700">
              <a:latin typeface="Arial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90070AE-6BCC-F035-3E59-62BA05DF4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5788" y="1476693"/>
            <a:ext cx="5746527" cy="8141687"/>
          </a:xfrm>
          <a:prstGeom prst="rect">
            <a:avLst/>
          </a:prstGeom>
          <a:ln>
            <a:solidFill>
              <a:srgbClr val="34713B"/>
            </a:solidFill>
          </a:ln>
        </p:spPr>
      </p:pic>
    </p:spTree>
    <p:extLst>
      <p:ext uri="{BB962C8B-B14F-4D97-AF65-F5344CB8AC3E}">
        <p14:creationId xmlns:p14="http://schemas.microsoft.com/office/powerpoint/2010/main" val="321800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  <p:bldP spid="10" grpId="0" animBg="1"/>
      <p:bldP spid="11" grpId="0"/>
      <p:bldP spid="12" grpId="0"/>
      <p:bldP spid="13" grpId="0" animBg="1"/>
      <p:bldP spid="14" grpId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Weighing and measuring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chemeClr val="tx1">
                    <a:lumMod val="49000"/>
                  </a:schemeClr>
                </a:solidFill>
                <a:latin typeface="Source Sans Pro"/>
                <a:ea typeface="Source Sans Pro"/>
              </a:rPr>
              <a:t>Food can be weighed or measured in different ways.</a:t>
            </a:r>
            <a:endParaRPr lang="en-GB" sz="3600" dirty="0">
              <a:solidFill>
                <a:schemeClr val="tx1">
                  <a:lumMod val="49000"/>
                </a:schemeClr>
              </a:solidFill>
              <a:latin typeface="Source Sans Pro"/>
              <a:ea typeface="Source Sans Pro"/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043912" y="4392556"/>
            <a:ext cx="3231191" cy="25316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48284" y="4557559"/>
            <a:ext cx="2237948" cy="23666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6414" y="3967047"/>
            <a:ext cx="2397779" cy="33827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351575" y="7850585"/>
            <a:ext cx="2766692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Scales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298265" y="7850585"/>
            <a:ext cx="2766692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Scales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276160" y="7846391"/>
            <a:ext cx="2766692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Jugs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287204" y="7846391"/>
            <a:ext cx="2766692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Hands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5225587" y="7846391"/>
            <a:ext cx="2766692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Cups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86914" y="4508040"/>
            <a:ext cx="2685663" cy="25849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Rounded Rectangle 16"/>
          <p:cNvSpPr/>
          <p:nvPr/>
        </p:nvSpPr>
        <p:spPr>
          <a:xfrm>
            <a:off x="3390181" y="7850585"/>
            <a:ext cx="2766692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Spoons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9" name="Picture 18" descr="A picture containing person&#10;&#10;Description automatically generated">
            <a:extLst>
              <a:ext uri="{FF2B5EF4-FFF2-40B4-BE49-F238E27FC236}">
                <a16:creationId xmlns:a16="http://schemas.microsoft.com/office/drawing/2014/main" id="{FED59B07-D342-47FB-B0BE-DEDA0AF21AB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50808" y="4539175"/>
            <a:ext cx="2762531" cy="2207262"/>
          </a:xfrm>
          <a:prstGeom prst="rect">
            <a:avLst/>
          </a:prstGeom>
        </p:spPr>
      </p:pic>
      <p:pic>
        <p:nvPicPr>
          <p:cNvPr id="21" name="Picture 20" descr="A white coffee mug&#10;&#10;Description automatically generated with medium confidence">
            <a:extLst>
              <a:ext uri="{FF2B5EF4-FFF2-40B4-BE49-F238E27FC236}">
                <a16:creationId xmlns:a16="http://schemas.microsoft.com/office/drawing/2014/main" id="{A742F0A0-B198-4E1D-AA47-5FE4041ECCE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67984" y="4576709"/>
            <a:ext cx="2856837" cy="190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15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96157-9FEB-43F7-8A8B-7381968692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Making drinks, snacks and meals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04F630-4B09-4041-AE00-5EA5E8C281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dirty="0">
                <a:solidFill>
                  <a:schemeClr val="tx1">
                    <a:lumMod val="49000"/>
                  </a:schemeClr>
                </a:solidFill>
                <a:latin typeface="Source Sans Pro"/>
                <a:ea typeface="Source Sans Pro"/>
              </a:rPr>
              <a:t>Basic cooking skills are required.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2BFA22-D0E2-4A61-AF27-6C3FCC2BCE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2802" y="3559252"/>
            <a:ext cx="6114032" cy="4126971"/>
          </a:xfrm>
          <a:prstGeom prst="round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CD6649-35DE-434C-80AB-B9D511D07E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1178" y="3582578"/>
            <a:ext cx="6571085" cy="4103645"/>
          </a:xfrm>
          <a:prstGeom prst="roundRect">
            <a:avLst/>
          </a:prstGeom>
        </p:spPr>
      </p:pic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C2BD516D-84FB-4A16-B195-0F65FDF835D4}"/>
              </a:ext>
            </a:extLst>
          </p:cNvPr>
          <p:cNvSpPr/>
          <p:nvPr/>
        </p:nvSpPr>
        <p:spPr>
          <a:xfrm>
            <a:off x="2484055" y="8205978"/>
            <a:ext cx="2435816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Weigh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B6A42C0A-2639-413E-8F50-B4B465A673BD}"/>
              </a:ext>
            </a:extLst>
          </p:cNvPr>
          <p:cNvSpPr/>
          <p:nvPr/>
        </p:nvSpPr>
        <p:spPr>
          <a:xfrm>
            <a:off x="11327800" y="8182530"/>
            <a:ext cx="2734877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Measure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00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0F325-E8A7-4006-BF70-2FE47AA9F8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Making drinks, snacks and meals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524CF3-7BEC-461A-B4CB-CF4229E2B3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164F9E81-9C10-4342-9583-AE057A0BE8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3913" y="3379061"/>
            <a:ext cx="7231260" cy="4967272"/>
          </a:xfrm>
          <a:prstGeom prst="roundRect">
            <a:avLst/>
          </a:prstGeom>
        </p:spPr>
      </p:pic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75D76A8D-C636-4F2C-879E-46A6F47AB8D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1654" y="3450383"/>
            <a:ext cx="7274006" cy="4895950"/>
          </a:xfrm>
          <a:prstGeom prst="round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3C7924-BD71-49A0-8C45-C90F12A5A28E}"/>
              </a:ext>
            </a:extLst>
          </p:cNvPr>
          <p:cNvSpPr txBox="1"/>
          <p:nvPr/>
        </p:nvSpPr>
        <p:spPr>
          <a:xfrm>
            <a:off x="1066689" y="2717161"/>
            <a:ext cx="1408232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tx1">
                    <a:lumMod val="49000"/>
                  </a:schemeClr>
                </a:solidFill>
                <a:latin typeface="Source Sans Pro"/>
                <a:ea typeface="Source Sans Pro"/>
              </a:rPr>
              <a:t>Click on the pictures to watch videos of the bridge hold and claw grip.</a:t>
            </a:r>
            <a:endParaRPr lang="en-GB" sz="3600" dirty="0">
              <a:solidFill>
                <a:schemeClr val="tx1">
                  <a:lumMod val="49000"/>
                </a:schemeClr>
              </a:solidFill>
              <a:latin typeface="Source Sans Pro"/>
              <a:ea typeface="Source Sans Pro"/>
            </a:endParaRP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C3F22EF2-7662-4667-9FA1-F0391674F3E0}"/>
              </a:ext>
            </a:extLst>
          </p:cNvPr>
          <p:cNvSpPr/>
          <p:nvPr/>
        </p:nvSpPr>
        <p:spPr>
          <a:xfrm>
            <a:off x="2484055" y="8574474"/>
            <a:ext cx="3794123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Cut – claw grip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AA61C5CC-F414-420E-8687-69AE7DBB28C7}"/>
              </a:ext>
            </a:extLst>
          </p:cNvPr>
          <p:cNvSpPr/>
          <p:nvPr/>
        </p:nvSpPr>
        <p:spPr>
          <a:xfrm>
            <a:off x="11311637" y="8555171"/>
            <a:ext cx="3794123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Cut - bridge hold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671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Making drinks, snacks and meals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306074" y="6559843"/>
            <a:ext cx="2766692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Grate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670181" y="6559843"/>
            <a:ext cx="2766692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Peel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4002368" y="6559843"/>
            <a:ext cx="2766692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Snip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337995" y="6561480"/>
            <a:ext cx="2766692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Core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3F7B578-F36F-4851-8C46-27416A769D6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401" y="3202825"/>
            <a:ext cx="3871695" cy="2581130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2F9B774-EFD3-4DAF-BA74-1730B11CF3A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8886" y="3177502"/>
            <a:ext cx="3772616" cy="2581130"/>
          </a:xfrm>
          <a:prstGeom prst="round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F189827-E91A-40D2-ACB7-4FEC05DE24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15409" y="3202826"/>
            <a:ext cx="3873137" cy="2581128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0636818-54C5-4E4D-B10E-DB2D56E2D04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6144" y="3281770"/>
            <a:ext cx="3931818" cy="245011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8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Making drinks, snacks and meals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00145" y="6836569"/>
            <a:ext cx="4232030" cy="109060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Opening cans, bottles and jars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847106" y="7273316"/>
            <a:ext cx="2766692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Mix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739247" y="7273316"/>
            <a:ext cx="2766692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Spread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4502763" y="7266051"/>
            <a:ext cx="2766692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Beat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66689" y="2717161"/>
            <a:ext cx="655725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tx1">
                    <a:lumMod val="49000"/>
                  </a:schemeClr>
                </a:solidFill>
                <a:latin typeface="Source Sans Pro"/>
                <a:ea typeface="Source Sans Pro"/>
              </a:rPr>
              <a:t>Watch cooking skills videos </a:t>
            </a:r>
            <a:r>
              <a:rPr lang="en-US" sz="3600" dirty="0">
                <a:solidFill>
                  <a:schemeClr val="tx1">
                    <a:lumMod val="49000"/>
                  </a:schemeClr>
                </a:solidFill>
                <a:latin typeface="Source Sans Pro"/>
                <a:ea typeface="Source Sans 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US" sz="3600" dirty="0">
                <a:solidFill>
                  <a:schemeClr val="tx1">
                    <a:lumMod val="49000"/>
                  </a:schemeClr>
                </a:solidFill>
                <a:latin typeface="Source Sans Pro"/>
                <a:ea typeface="Source Sans Pro"/>
              </a:rPr>
              <a:t>. </a:t>
            </a:r>
            <a:endParaRPr lang="en-GB" sz="3600" dirty="0">
              <a:solidFill>
                <a:schemeClr val="tx1">
                  <a:lumMod val="49000"/>
                </a:schemeClr>
              </a:solidFill>
              <a:latin typeface="Source Sans Pro"/>
              <a:ea typeface="Source Sans Pro"/>
            </a:endParaRPr>
          </a:p>
        </p:txBody>
      </p:sp>
      <p:pic>
        <p:nvPicPr>
          <p:cNvPr id="18" name="Picture 17" descr="A picture containing person, indoor, hand&#10;&#10;Description automatically generated">
            <a:extLst>
              <a:ext uri="{FF2B5EF4-FFF2-40B4-BE49-F238E27FC236}">
                <a16:creationId xmlns:a16="http://schemas.microsoft.com/office/drawing/2014/main" id="{7281064D-825A-4735-8056-0D8895E27A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251" y="3665158"/>
            <a:ext cx="4356342" cy="290218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1A8E568-7775-410C-ABF3-9D3C5808B9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9390" y="3685438"/>
            <a:ext cx="4467236" cy="288190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BEDC006-BC45-441B-BF14-3522B242B3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10560" y="3616935"/>
            <a:ext cx="4157657" cy="2988030"/>
          </a:xfrm>
          <a:prstGeom prst="round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64A571E-319E-44EF-BB05-2291FFE540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0421" y="3665158"/>
            <a:ext cx="4356342" cy="293223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8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9B6C5-947D-4233-AFE0-46F88FEE95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Cooking food - baking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F72215-C357-4C09-A9DF-8E6D202081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5784131" cy="5449259"/>
          </a:xfrm>
          <a:prstGeom prst="round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A61A4D-1FA2-48A2-815F-A3CD773095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0832" y="2717161"/>
            <a:ext cx="8469437" cy="540318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92271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FCB1F-E8DA-4ACF-B91A-15F1EF3CB8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Cooking food - grilling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BFAA19-50E8-48FF-BD1F-066CF77C13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8006316" cy="5370761"/>
          </a:xfrm>
          <a:prstGeom prst="round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9F3A5E-B900-4BCD-A9A2-F658670BBE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7828" y="2717160"/>
            <a:ext cx="8067345" cy="537076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295141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2A5FD-9DD5-4279-81D6-3E438A3D66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Cooking food – on the hob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CA019C-AA14-4B66-9A2A-868B9A499B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339" y="2739931"/>
            <a:ext cx="5613651" cy="3701812"/>
          </a:xfrm>
          <a:prstGeom prst="roundRect">
            <a:avLst/>
          </a:prstGeom>
        </p:spPr>
      </p:pic>
      <p:sp>
        <p:nvSpPr>
          <p:cNvPr id="5" name="Rounded Rectangle 12">
            <a:extLst>
              <a:ext uri="{FF2B5EF4-FFF2-40B4-BE49-F238E27FC236}">
                <a16:creationId xmlns:a16="http://schemas.microsoft.com/office/drawing/2014/main" id="{BA43C27C-0502-4DD0-9F66-5E5212CB90A2}"/>
              </a:ext>
            </a:extLst>
          </p:cNvPr>
          <p:cNvSpPr/>
          <p:nvPr/>
        </p:nvSpPr>
        <p:spPr>
          <a:xfrm>
            <a:off x="2399945" y="6958257"/>
            <a:ext cx="1423016" cy="51574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Fry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6" name="Rounded Rectangle 12">
            <a:extLst>
              <a:ext uri="{FF2B5EF4-FFF2-40B4-BE49-F238E27FC236}">
                <a16:creationId xmlns:a16="http://schemas.microsoft.com/office/drawing/2014/main" id="{919CCBB6-BCA0-4CAA-9F52-DBC82942DE61}"/>
              </a:ext>
            </a:extLst>
          </p:cNvPr>
          <p:cNvSpPr/>
          <p:nvPr/>
        </p:nvSpPr>
        <p:spPr>
          <a:xfrm>
            <a:off x="8365607" y="6958257"/>
            <a:ext cx="1556786" cy="519753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Boil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09516D-95BF-4CFC-B5ED-E365527639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4896" y="2717161"/>
            <a:ext cx="5507572" cy="3701812"/>
          </a:xfrm>
          <a:prstGeom prst="roundRect">
            <a:avLst/>
          </a:prstGeom>
        </p:spPr>
      </p:pic>
      <p:sp>
        <p:nvSpPr>
          <p:cNvPr id="8" name="Rounded Rectangle 12">
            <a:extLst>
              <a:ext uri="{FF2B5EF4-FFF2-40B4-BE49-F238E27FC236}">
                <a16:creationId xmlns:a16="http://schemas.microsoft.com/office/drawing/2014/main" id="{033FA17D-57BA-4D6D-8825-3A59584BF01E}"/>
              </a:ext>
            </a:extLst>
          </p:cNvPr>
          <p:cNvSpPr/>
          <p:nvPr/>
        </p:nvSpPr>
        <p:spPr>
          <a:xfrm>
            <a:off x="14241716" y="6958257"/>
            <a:ext cx="2236940" cy="531996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Simmer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8CACD5-D52D-0CE8-C1A5-2B3471FE55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3332" y="2717161"/>
            <a:ext cx="5777629" cy="370181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9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Cooking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chemeClr val="tx1">
                    <a:lumMod val="49000"/>
                  </a:schemeClr>
                </a:solidFill>
                <a:latin typeface="Source Sans Pro"/>
                <a:ea typeface="Source Sans Pro"/>
              </a:rPr>
              <a:t>Use your cooking skills to make drinks, snacks and meals!</a:t>
            </a:r>
            <a:endParaRPr lang="en-GB" sz="3600" dirty="0">
              <a:solidFill>
                <a:schemeClr val="tx1">
                  <a:lumMod val="49000"/>
                </a:schemeClr>
              </a:solidFill>
              <a:latin typeface="Source Sans Pro"/>
              <a:ea typeface="Source Sans Pro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031" y="3787041"/>
            <a:ext cx="4487414" cy="3056127"/>
          </a:xfrm>
          <a:prstGeom prst="roundRect">
            <a:avLst/>
          </a:prstGeom>
        </p:spPr>
      </p:pic>
      <p:pic>
        <p:nvPicPr>
          <p:cNvPr id="1026" name="Picture 2" descr="https://www.foodafactoflife.org.uk/media/3391/tasty-toast.jpg?anchor=center&amp;mode=crop&amp;width=402&amp;height=245&amp;rnd=1324154645700000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96622" y="3787041"/>
            <a:ext cx="5743574" cy="350043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1537016" y="7771473"/>
            <a:ext cx="2766692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Drinks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118755" y="7745447"/>
            <a:ext cx="2766692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Snacks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3341603" y="7747446"/>
            <a:ext cx="2766692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Meals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EF440C-10E4-421E-9AD9-F6204B55A35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29492" y="3778526"/>
            <a:ext cx="5372478" cy="359645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70201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F7A19B9-C51E-7EAC-9E97-B131679415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Cooking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DEBCE1F-FE44-9A3C-91D9-BE7F393B72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9" r="2689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434821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172</Words>
  <Application>Microsoft Office PowerPoint</Application>
  <PresentationFormat>Custom</PresentationFormat>
  <Paragraphs>52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Source Sans Pro</vt:lpstr>
      <vt:lpstr>Arial</vt:lpstr>
      <vt:lpstr>Source Sans Pro Semi-Bold</vt:lpstr>
      <vt:lpstr>Aptos</vt:lpstr>
      <vt:lpstr>Source Sans Pro Light</vt:lpstr>
      <vt:lpstr>Source Sans Pro SemiBold</vt:lpstr>
      <vt:lpstr>Front and Back</vt:lpstr>
      <vt:lpstr>White Palace</vt:lpstr>
      <vt:lpstr>Lost Verdania</vt:lpstr>
      <vt:lpstr>PowerPoint Presentation</vt:lpstr>
      <vt:lpstr>Using a recipe to make food or drink</vt:lpstr>
      <vt:lpstr>Recipes</vt:lpstr>
      <vt:lpstr>Weighing and measuring</vt:lpstr>
      <vt:lpstr>Making drinks, snacks and meals</vt:lpstr>
      <vt:lpstr>Making drinks, snacks and meals</vt:lpstr>
      <vt:lpstr>Making drinks, snacks and meals</vt:lpstr>
      <vt:lpstr>Making drinks, snacks and meals</vt:lpstr>
      <vt:lpstr>Cooking food - baking</vt:lpstr>
      <vt:lpstr>Cooking food - grilling</vt:lpstr>
      <vt:lpstr>Cooking food – on the hob</vt:lpstr>
      <vt:lpstr>Cooking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56</cp:revision>
  <dcterms:created xsi:type="dcterms:W3CDTF">2026-03-04T15:22:34Z</dcterms:created>
  <dcterms:modified xsi:type="dcterms:W3CDTF">2026-05-12T13:46:06Z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