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60" r:id="rId7"/>
    <p:sldId id="347" r:id="rId8"/>
    <p:sldId id="352" r:id="rId9"/>
    <p:sldId id="353" r:id="rId10"/>
    <p:sldId id="354" r:id="rId11"/>
    <p:sldId id="355" r:id="rId12"/>
    <p:sldId id="356" r:id="rId13"/>
    <p:sldId id="357" r:id="rId14"/>
    <p:sldId id="359" r:id="rId15"/>
    <p:sldId id="361" r:id="rId16"/>
  </p:sldIdLst>
  <p:sldSz cx="18288000" cy="10287000"/>
  <p:notesSz cx="6858000" cy="9144000"/>
  <p:embeddedFontLst>
    <p:embeddedFont>
      <p:font typeface="Source Sans Pro" panose="020B0503030403020204" pitchFamily="34" charset="0"/>
      <p:regular r:id="rId17"/>
      <p:bold r:id="rId18"/>
      <p:italic r:id="rId19"/>
      <p:boldItalic r:id="rId20"/>
    </p:embeddedFont>
    <p:embeddedFont>
      <p:font typeface="Source Sans Pro Light" panose="020B0403030403020204" pitchFamily="34" charset="0"/>
      <p:regular r:id="rId21"/>
      <p:italic r:id="rId22"/>
    </p:embeddedFont>
    <p:embeddedFont>
      <p:font typeface="Source Sans Pro SemiBold" panose="020B0603030403020204" pitchFamily="34" charset="0"/>
      <p:bold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60"/>
            <p14:sldId id="347"/>
            <p14:sldId id="352"/>
            <p14:sldId id="353"/>
            <p14:sldId id="354"/>
            <p14:sldId id="355"/>
            <p14:sldId id="356"/>
            <p14:sldId id="357"/>
            <p14:sldId id="359"/>
            <p14:sldId id="3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96DB6F-4540-4C08-8EC6-D481353A0F68}" v="38" dt="2026-05-26T14:46:52.4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26T14:47:41.743" v="82" actId="931"/>
      <pc:docMkLst>
        <pc:docMk/>
      </pc:docMkLst>
      <pc:sldChg chg="modSp mod">
        <pc:chgData name="Orla Condon" userId="62ca7181-df71-4740-a21a-4649c658ad3a" providerId="ADAL" clId="{9CA04E6F-9B24-452A-BDA3-5D96B223031B}" dt="2026-05-26T14:34:59.725" v="36"/>
        <pc:sldMkLst>
          <pc:docMk/>
          <pc:sldMk cId="3277999584" sldId="347"/>
        </pc:sldMkLst>
        <pc:spChg chg="mod">
          <ac:chgData name="Orla Condon" userId="62ca7181-df71-4740-a21a-4649c658ad3a" providerId="ADAL" clId="{9CA04E6F-9B24-452A-BDA3-5D96B223031B}" dt="2026-05-26T14:18:11.803" v="4"/>
          <ac:spMkLst>
            <pc:docMk/>
            <pc:sldMk cId="3277999584" sldId="347"/>
            <ac:spMk id="2" creationId="{6BAAB8FD-16A0-418D-A1EE-0A5FEA07F762}"/>
          </ac:spMkLst>
        </pc:spChg>
        <pc:spChg chg="mod">
          <ac:chgData name="Orla Condon" userId="62ca7181-df71-4740-a21a-4649c658ad3a" providerId="ADAL" clId="{9CA04E6F-9B24-452A-BDA3-5D96B223031B}" dt="2026-05-26T14:34:59.725" v="36"/>
          <ac:spMkLst>
            <pc:docMk/>
            <pc:sldMk cId="3277999584" sldId="347"/>
            <ac:spMk id="3" creationId="{A132657E-EC34-4608-8CEA-F3B6F893B3A5}"/>
          </ac:spMkLst>
        </pc:spChg>
      </pc:sldChg>
      <pc:sldChg chg="modSp mod">
        <pc:chgData name="Orla Condon" userId="62ca7181-df71-4740-a21a-4649c658ad3a" providerId="ADAL" clId="{9CA04E6F-9B24-452A-BDA3-5D96B223031B}" dt="2026-05-26T14:46:08.306" v="67" actId="11530"/>
        <pc:sldMkLst>
          <pc:docMk/>
          <pc:sldMk cId="3694306478" sldId="352"/>
        </pc:sldMkLst>
        <pc:spChg chg="mod">
          <ac:chgData name="Orla Condon" userId="62ca7181-df71-4740-a21a-4649c658ad3a" providerId="ADAL" clId="{9CA04E6F-9B24-452A-BDA3-5D96B223031B}" dt="2026-05-26T14:18:14.592" v="8"/>
          <ac:spMkLst>
            <pc:docMk/>
            <pc:sldMk cId="3694306478" sldId="352"/>
            <ac:spMk id="2" creationId="{DE6BD540-05E9-42F2-A9A7-631C59876A74}"/>
          </ac:spMkLst>
        </pc:spChg>
        <pc:spChg chg="mod">
          <ac:chgData name="Orla Condon" userId="62ca7181-df71-4740-a21a-4649c658ad3a" providerId="ADAL" clId="{9CA04E6F-9B24-452A-BDA3-5D96B223031B}" dt="2026-05-26T14:43:26.474" v="66" actId="207"/>
          <ac:spMkLst>
            <pc:docMk/>
            <pc:sldMk cId="3694306478" sldId="352"/>
            <ac:spMk id="5" creationId="{7BE855BE-C424-469C-9E98-DD5DE159C12F}"/>
          </ac:spMkLst>
        </pc:spChg>
        <pc:picChg chg="mod">
          <ac:chgData name="Orla Condon" userId="62ca7181-df71-4740-a21a-4649c658ad3a" providerId="ADAL" clId="{9CA04E6F-9B24-452A-BDA3-5D96B223031B}" dt="2026-05-26T14:46:08.306" v="67" actId="11530"/>
          <ac:picMkLst>
            <pc:docMk/>
            <pc:sldMk cId="3694306478" sldId="352"/>
            <ac:picMk id="4" creationId="{BFFE8AD4-46CC-4C41-9CEE-1C2E2071CF8E}"/>
          </ac:picMkLst>
        </pc:picChg>
      </pc:sldChg>
      <pc:sldChg chg="modSp mod">
        <pc:chgData name="Orla Condon" userId="62ca7181-df71-4740-a21a-4649c658ad3a" providerId="ADAL" clId="{9CA04E6F-9B24-452A-BDA3-5D96B223031B}" dt="2026-05-26T14:46:12.595" v="68" actId="11530"/>
        <pc:sldMkLst>
          <pc:docMk/>
          <pc:sldMk cId="1142955606" sldId="353"/>
        </pc:sldMkLst>
        <pc:spChg chg="mod">
          <ac:chgData name="Orla Condon" userId="62ca7181-df71-4740-a21a-4649c658ad3a" providerId="ADAL" clId="{9CA04E6F-9B24-452A-BDA3-5D96B223031B}" dt="2026-05-26T14:34:34.139" v="12"/>
          <ac:spMkLst>
            <pc:docMk/>
            <pc:sldMk cId="1142955606" sldId="353"/>
            <ac:spMk id="2" creationId="{DE6BD540-05E9-42F2-A9A7-631C59876A74}"/>
          </ac:spMkLst>
        </pc:spChg>
        <pc:picChg chg="mod">
          <ac:chgData name="Orla Condon" userId="62ca7181-df71-4740-a21a-4649c658ad3a" providerId="ADAL" clId="{9CA04E6F-9B24-452A-BDA3-5D96B223031B}" dt="2026-05-26T14:46:12.595" v="68" actId="11530"/>
          <ac:picMkLst>
            <pc:docMk/>
            <pc:sldMk cId="1142955606" sldId="353"/>
            <ac:picMk id="6" creationId="{8A496FF3-4F56-4A07-840A-47EBD2194D18}"/>
          </ac:picMkLst>
        </pc:picChg>
      </pc:sldChg>
      <pc:sldChg chg="modSp mod">
        <pc:chgData name="Orla Condon" userId="62ca7181-df71-4740-a21a-4649c658ad3a" providerId="ADAL" clId="{9CA04E6F-9B24-452A-BDA3-5D96B223031B}" dt="2026-05-26T14:46:29.058" v="73" actId="11530"/>
        <pc:sldMkLst>
          <pc:docMk/>
          <pc:sldMk cId="3918124443" sldId="354"/>
        </pc:sldMkLst>
        <pc:spChg chg="mod">
          <ac:chgData name="Orla Condon" userId="62ca7181-df71-4740-a21a-4649c658ad3a" providerId="ADAL" clId="{9CA04E6F-9B24-452A-BDA3-5D96B223031B}" dt="2026-05-26T14:34:37.184" v="16"/>
          <ac:spMkLst>
            <pc:docMk/>
            <pc:sldMk cId="3918124443" sldId="354"/>
            <ac:spMk id="2" creationId="{DE6BD540-05E9-42F2-A9A7-631C59876A74}"/>
          </ac:spMkLst>
        </pc:spChg>
        <pc:picChg chg="mod">
          <ac:chgData name="Orla Condon" userId="62ca7181-df71-4740-a21a-4649c658ad3a" providerId="ADAL" clId="{9CA04E6F-9B24-452A-BDA3-5D96B223031B}" dt="2026-05-26T14:46:29.058" v="73" actId="11530"/>
          <ac:picMkLst>
            <pc:docMk/>
            <pc:sldMk cId="3918124443" sldId="354"/>
            <ac:picMk id="4" creationId="{C137B538-7BB6-44F1-AEFF-0CAFF852816A}"/>
          </ac:picMkLst>
        </pc:picChg>
        <pc:picChg chg="mod">
          <ac:chgData name="Orla Condon" userId="62ca7181-df71-4740-a21a-4649c658ad3a" providerId="ADAL" clId="{9CA04E6F-9B24-452A-BDA3-5D96B223031B}" dt="2026-05-26T14:46:29.058" v="73" actId="11530"/>
          <ac:picMkLst>
            <pc:docMk/>
            <pc:sldMk cId="3918124443" sldId="354"/>
            <ac:picMk id="5" creationId="{84ACC49A-67FE-4764-9F06-E218DC52AE77}"/>
          </ac:picMkLst>
        </pc:picChg>
        <pc:picChg chg="mod">
          <ac:chgData name="Orla Condon" userId="62ca7181-df71-4740-a21a-4649c658ad3a" providerId="ADAL" clId="{9CA04E6F-9B24-452A-BDA3-5D96B223031B}" dt="2026-05-26T14:46:29.058" v="73" actId="11530"/>
          <ac:picMkLst>
            <pc:docMk/>
            <pc:sldMk cId="3918124443" sldId="354"/>
            <ac:picMk id="8" creationId="{62AF46C5-56C3-427A-B6E1-CAD705530C23}"/>
          </ac:picMkLst>
        </pc:picChg>
      </pc:sldChg>
      <pc:sldChg chg="modSp mod">
        <pc:chgData name="Orla Condon" userId="62ca7181-df71-4740-a21a-4649c658ad3a" providerId="ADAL" clId="{9CA04E6F-9B24-452A-BDA3-5D96B223031B}" dt="2026-05-26T14:46:34.484" v="74" actId="11530"/>
        <pc:sldMkLst>
          <pc:docMk/>
          <pc:sldMk cId="1872228683" sldId="355"/>
        </pc:sldMkLst>
        <pc:spChg chg="mod">
          <ac:chgData name="Orla Condon" userId="62ca7181-df71-4740-a21a-4649c658ad3a" providerId="ADAL" clId="{9CA04E6F-9B24-452A-BDA3-5D96B223031B}" dt="2026-05-26T14:34:41.038" v="20"/>
          <ac:spMkLst>
            <pc:docMk/>
            <pc:sldMk cId="1872228683" sldId="355"/>
            <ac:spMk id="2" creationId="{DE6BD540-05E9-42F2-A9A7-631C59876A74}"/>
          </ac:spMkLst>
        </pc:spChg>
        <pc:picChg chg="mod">
          <ac:chgData name="Orla Condon" userId="62ca7181-df71-4740-a21a-4649c658ad3a" providerId="ADAL" clId="{9CA04E6F-9B24-452A-BDA3-5D96B223031B}" dt="2026-05-26T14:46:34.484" v="74" actId="11530"/>
          <ac:picMkLst>
            <pc:docMk/>
            <pc:sldMk cId="1872228683" sldId="355"/>
            <ac:picMk id="4" creationId="{33639B1B-DF85-4ABD-A98B-E365A2D564EC}"/>
          </ac:picMkLst>
        </pc:picChg>
      </pc:sldChg>
      <pc:sldChg chg="modSp mod">
        <pc:chgData name="Orla Condon" userId="62ca7181-df71-4740-a21a-4649c658ad3a" providerId="ADAL" clId="{9CA04E6F-9B24-452A-BDA3-5D96B223031B}" dt="2026-05-26T14:46:45.223" v="78" actId="208"/>
        <pc:sldMkLst>
          <pc:docMk/>
          <pc:sldMk cId="359320738" sldId="356"/>
        </pc:sldMkLst>
        <pc:spChg chg="mod">
          <ac:chgData name="Orla Condon" userId="62ca7181-df71-4740-a21a-4649c658ad3a" providerId="ADAL" clId="{9CA04E6F-9B24-452A-BDA3-5D96B223031B}" dt="2026-05-26T14:34:43.276" v="24"/>
          <ac:spMkLst>
            <pc:docMk/>
            <pc:sldMk cId="359320738" sldId="356"/>
            <ac:spMk id="2" creationId="{DE6BD540-05E9-42F2-A9A7-631C59876A74}"/>
          </ac:spMkLst>
        </pc:spChg>
        <pc:spChg chg="mod">
          <ac:chgData name="Orla Condon" userId="62ca7181-df71-4740-a21a-4649c658ad3a" providerId="ADAL" clId="{9CA04E6F-9B24-452A-BDA3-5D96B223031B}" dt="2026-05-26T14:46:45.223" v="78" actId="208"/>
          <ac:spMkLst>
            <pc:docMk/>
            <pc:sldMk cId="359320738" sldId="356"/>
            <ac:spMk id="6" creationId="{DCE6B066-88F7-47BB-BC88-B91B58F799CB}"/>
          </ac:spMkLst>
        </pc:spChg>
        <pc:picChg chg="mod">
          <ac:chgData name="Orla Condon" userId="62ca7181-df71-4740-a21a-4649c658ad3a" providerId="ADAL" clId="{9CA04E6F-9B24-452A-BDA3-5D96B223031B}" dt="2026-05-26T14:46:39.847" v="75" actId="11530"/>
          <ac:picMkLst>
            <pc:docMk/>
            <pc:sldMk cId="359320738" sldId="356"/>
            <ac:picMk id="5" creationId="{5FCCED26-C41E-4BA5-B9EA-8CED744F8F01}"/>
          </ac:picMkLst>
        </pc:picChg>
      </pc:sldChg>
      <pc:sldChg chg="modSp mod">
        <pc:chgData name="Orla Condon" userId="62ca7181-df71-4740-a21a-4649c658ad3a" providerId="ADAL" clId="{9CA04E6F-9B24-452A-BDA3-5D96B223031B}" dt="2026-05-26T14:46:52.499" v="80" actId="11530"/>
        <pc:sldMkLst>
          <pc:docMk/>
          <pc:sldMk cId="2894951985" sldId="357"/>
        </pc:sldMkLst>
        <pc:spChg chg="mod">
          <ac:chgData name="Orla Condon" userId="62ca7181-df71-4740-a21a-4649c658ad3a" providerId="ADAL" clId="{9CA04E6F-9B24-452A-BDA3-5D96B223031B}" dt="2026-05-26T14:34:45.823" v="28"/>
          <ac:spMkLst>
            <pc:docMk/>
            <pc:sldMk cId="2894951985" sldId="357"/>
            <ac:spMk id="2" creationId="{DE6BD540-05E9-42F2-A9A7-631C59876A74}"/>
          </ac:spMkLst>
        </pc:spChg>
        <pc:picChg chg="mod">
          <ac:chgData name="Orla Condon" userId="62ca7181-df71-4740-a21a-4649c658ad3a" providerId="ADAL" clId="{9CA04E6F-9B24-452A-BDA3-5D96B223031B}" dt="2026-05-26T14:46:52.499" v="80" actId="11530"/>
          <ac:picMkLst>
            <pc:docMk/>
            <pc:sldMk cId="2894951985" sldId="357"/>
            <ac:picMk id="4" creationId="{3042BB59-DE5D-4489-9B7C-0608A2B86ED3}"/>
          </ac:picMkLst>
        </pc:picChg>
        <pc:picChg chg="mod">
          <ac:chgData name="Orla Condon" userId="62ca7181-df71-4740-a21a-4649c658ad3a" providerId="ADAL" clId="{9CA04E6F-9B24-452A-BDA3-5D96B223031B}" dt="2026-05-26T14:46:52.499" v="80" actId="11530"/>
          <ac:picMkLst>
            <pc:docMk/>
            <pc:sldMk cId="2894951985" sldId="357"/>
            <ac:picMk id="6" creationId="{D2AC9F5A-AF73-4E17-B2FE-CF8C0CAC6417}"/>
          </ac:picMkLst>
        </pc:picChg>
      </pc:sldChg>
      <pc:sldChg chg="modSp mod">
        <pc:chgData name="Orla Condon" userId="62ca7181-df71-4740-a21a-4649c658ad3a" providerId="ADAL" clId="{9CA04E6F-9B24-452A-BDA3-5D96B223031B}" dt="2026-05-26T14:35:08.566" v="48"/>
        <pc:sldMkLst>
          <pc:docMk/>
          <pc:sldMk cId="2297376364" sldId="359"/>
        </pc:sldMkLst>
        <pc:spChg chg="mod">
          <ac:chgData name="Orla Condon" userId="62ca7181-df71-4740-a21a-4649c658ad3a" providerId="ADAL" clId="{9CA04E6F-9B24-452A-BDA3-5D96B223031B}" dt="2026-05-26T14:34:48.390" v="32"/>
          <ac:spMkLst>
            <pc:docMk/>
            <pc:sldMk cId="2297376364" sldId="359"/>
            <ac:spMk id="2" creationId="{6BAAB8FD-16A0-418D-A1EE-0A5FEA07F762}"/>
          </ac:spMkLst>
        </pc:spChg>
        <pc:spChg chg="mod">
          <ac:chgData name="Orla Condon" userId="62ca7181-df71-4740-a21a-4649c658ad3a" providerId="ADAL" clId="{9CA04E6F-9B24-452A-BDA3-5D96B223031B}" dt="2026-05-26T14:35:08.566" v="48"/>
          <ac:spMkLst>
            <pc:docMk/>
            <pc:sldMk cId="2297376364" sldId="359"/>
            <ac:spMk id="3" creationId="{A132657E-EC34-4608-8CEA-F3B6F893B3A5}"/>
          </ac:spMkLst>
        </pc:spChg>
      </pc:sldChg>
      <pc:sldChg chg="addSp delSp modSp mod">
        <pc:chgData name="Orla Condon" userId="62ca7181-df71-4740-a21a-4649c658ad3a" providerId="ADAL" clId="{9CA04E6F-9B24-452A-BDA3-5D96B223031B}" dt="2026-05-26T14:47:41.743" v="82" actId="931"/>
        <pc:sldMkLst>
          <pc:docMk/>
          <pc:sldMk cId="2926081909" sldId="360"/>
        </pc:sldMkLst>
        <pc:spChg chg="del">
          <ac:chgData name="Orla Condon" userId="62ca7181-df71-4740-a21a-4649c658ad3a" providerId="ADAL" clId="{9CA04E6F-9B24-452A-BDA3-5D96B223031B}" dt="2026-05-26T14:47:41.743" v="82" actId="931"/>
          <ac:spMkLst>
            <pc:docMk/>
            <pc:sldMk cId="2926081909" sldId="360"/>
            <ac:spMk id="3" creationId="{7002D3B8-600E-7B86-4C79-C80533B6CB55}"/>
          </ac:spMkLst>
        </pc:spChg>
        <pc:picChg chg="add mod ord">
          <ac:chgData name="Orla Condon" userId="62ca7181-df71-4740-a21a-4649c658ad3a" providerId="ADAL" clId="{9CA04E6F-9B24-452A-BDA3-5D96B223031B}" dt="2026-05-26T14:47:41.743" v="82" actId="931"/>
          <ac:picMkLst>
            <pc:docMk/>
            <pc:sldMk cId="2926081909" sldId="360"/>
            <ac:picMk id="5" creationId="{EF915099-AD67-6DAC-BCA0-90E09C4543DA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4:47:35.593" v="81" actId="931"/>
        <pc:sldMkLst>
          <pc:docMk/>
          <pc:sldMk cId="1241132001" sldId="361"/>
        </pc:sldMkLst>
        <pc:spChg chg="del">
          <ac:chgData name="Orla Condon" userId="62ca7181-df71-4740-a21a-4649c658ad3a" providerId="ADAL" clId="{9CA04E6F-9B24-452A-BDA3-5D96B223031B}" dt="2026-05-26T14:47:35.593" v="81" actId="931"/>
          <ac:spMkLst>
            <pc:docMk/>
            <pc:sldMk cId="1241132001" sldId="361"/>
            <ac:spMk id="3" creationId="{189AF13A-F9F1-A058-4319-CF881873940E}"/>
          </ac:spMkLst>
        </pc:spChg>
        <pc:picChg chg="add mod ord">
          <ac:chgData name="Orla Condon" userId="62ca7181-df71-4740-a21a-4649c658ad3a" providerId="ADAL" clId="{9CA04E6F-9B24-452A-BDA3-5D96B223031B}" dt="2026-05-26T14:47:35.593" v="81" actId="931"/>
          <ac:picMkLst>
            <pc:docMk/>
            <pc:sldMk cId="1241132001" sldId="361"/>
            <ac:picMk id="5" creationId="{94D27CB4-5FF9-4F9A-9E33-F9E23E7B321E}"/>
          </ac:picMkLst>
        </pc:picChg>
      </pc:sldChg>
      <pc:sldChg chg="new del">
        <pc:chgData name="Orla Condon" userId="62ca7181-df71-4740-a21a-4649c658ad3a" providerId="ADAL" clId="{9CA04E6F-9B24-452A-BDA3-5D96B223031B}" dt="2026-05-26T14:35:11.505" v="49" actId="47"/>
        <pc:sldMkLst>
          <pc:docMk/>
          <pc:sldMk cId="3737867866" sldId="3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6829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020948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22DAF2-B422-01E0-967E-421B5FED37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Washing and drying hands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F915099-AD67-6DAC-BCA0-90E09C4543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r="453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8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B8FD-16A0-418D-A1EE-0A5FEA07F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Washing and drying hands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2657E-EC34-4608-8CEA-F3B6F893B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Wet your hands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Use soap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Rub soap all over your hands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Use a nail brush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Rinse your hands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Dry your hands well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99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1. Wet your hands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E8AD4-46CC-4C41-9CEE-1C2E2071CF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642" y="2559444"/>
            <a:ext cx="8512715" cy="5585609"/>
          </a:xfrm>
          <a:prstGeom prst="roundRect">
            <a:avLst/>
          </a:prstGeom>
        </p:spPr>
      </p:pic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7BE855BE-C424-469C-9E98-DD5DE159C12F}"/>
              </a:ext>
            </a:extLst>
          </p:cNvPr>
          <p:cNvSpPr/>
          <p:nvPr/>
        </p:nvSpPr>
        <p:spPr>
          <a:xfrm>
            <a:off x="6306513" y="8996822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solidFill>
                  <a:schemeClr val="bg1"/>
                </a:solidFill>
              </a:rPr>
              <a:t>Use warm water</a:t>
            </a:r>
            <a:endParaRPr lang="en-GB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0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Use soap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496FF3-4F56-4A07-840A-47EBD2194D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642" y="2559444"/>
            <a:ext cx="8640272" cy="57495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5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3. Rub soap all over your hands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7B538-7BB6-44F1-AEFF-0CAFF85281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545" y="2737814"/>
            <a:ext cx="5564793" cy="3619169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ACC49A-67FE-4764-9F06-E218DC52AE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459081" cy="3619169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AF46C5-56C3-427A-B6E1-CAD705530C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6113" y="2737813"/>
            <a:ext cx="5408646" cy="36191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2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4. Use a nail brush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39B1B-DF85-4ABD-A98B-E365A2D564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642" y="2559444"/>
            <a:ext cx="8672039" cy="57536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28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5. Rinse your hands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CCED26-C41E-4BA5-B9EA-8CED744F8F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642" y="2559444"/>
            <a:ext cx="8258532" cy="5462516"/>
          </a:xfrm>
          <a:prstGeom prst="roundRect">
            <a:avLst/>
          </a:prstGeom>
        </p:spPr>
      </p:pic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DCE6B066-88F7-47BB-BC88-B91B58F799CB}"/>
              </a:ext>
            </a:extLst>
          </p:cNvPr>
          <p:cNvSpPr/>
          <p:nvPr/>
        </p:nvSpPr>
        <p:spPr>
          <a:xfrm>
            <a:off x="6042814" y="8579799"/>
            <a:ext cx="6202371" cy="8258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Use warm water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0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D540-05E9-42F2-A9A7-631C5987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6. Dry your hands well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42BB59-DE5D-4489-9B7C-0608A2B86E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108185" cy="5042333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AC9F5A-AF73-4E17-B2FE-CF8C0CAC64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717161"/>
            <a:ext cx="7518165" cy="50423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51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B8FD-16A0-418D-A1EE-0A5FEA07F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Washing and drying hands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2657E-EC34-4608-8CEA-F3B6F893B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Wet your hands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Use soap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Rub soap all over your hands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Use a nail brush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Rinse your hands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Dry your hands well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37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FE5CF9-0474-910A-D669-AB49132543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Washing and drying hands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4D27CB4-5FF9-4F9A-9E33-F9E23E7B321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r="453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3200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100</Words>
  <Application>Microsoft Office PowerPoint</Application>
  <PresentationFormat>Custom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Source Sans Pro SemiBold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Washing and drying hands</vt:lpstr>
      <vt:lpstr>1. Wet your hands</vt:lpstr>
      <vt:lpstr>2. Use soap</vt:lpstr>
      <vt:lpstr>3. Rub soap all over your hands</vt:lpstr>
      <vt:lpstr>4. Use a nail brush</vt:lpstr>
      <vt:lpstr>5. Rinse your hands</vt:lpstr>
      <vt:lpstr>6. Dry your hands well</vt:lpstr>
      <vt:lpstr>Washing and drying hands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</cp:revision>
  <dcterms:created xsi:type="dcterms:W3CDTF">2026-03-04T15:22:34Z</dcterms:created>
  <dcterms:modified xsi:type="dcterms:W3CDTF">2026-05-26T14:47:44Z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