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57" r:id="rId5"/>
    <p:sldMasterId id="2147483667" r:id="rId6"/>
  </p:sldMasterIdLst>
  <p:sldIdLst>
    <p:sldId id="256" r:id="rId7"/>
    <p:sldId id="268" r:id="rId8"/>
    <p:sldId id="273" r:id="rId9"/>
    <p:sldId id="272" r:id="rId10"/>
    <p:sldId id="274" r:id="rId11"/>
    <p:sldId id="275" r:id="rId12"/>
    <p:sldId id="276" r:id="rId13"/>
    <p:sldId id="277" r:id="rId14"/>
    <p:sldId id="278" r:id="rId15"/>
    <p:sldId id="269" r:id="rId16"/>
    <p:sldId id="279" r:id="rId17"/>
    <p:sldId id="270" r:id="rId18"/>
    <p:sldId id="271" r:id="rId19"/>
    <p:sldId id="265" r:id="rId20"/>
  </p:sldIdLst>
  <p:sldSz cx="18288000" cy="10287000"/>
  <p:notesSz cx="6858000" cy="9144000"/>
  <p:embeddedFontLst>
    <p:embeddedFont>
      <p:font typeface="Source Sans Pro Light" panose="020B0403030403020204" pitchFamily="34" charset="0"/>
      <p:regular r:id="rId21"/>
      <p:italic r:id="rId22"/>
    </p:embeddedFont>
    <p:embeddedFont>
      <p:font typeface="Source Sans Pro SemiBold" panose="020B0603030403020204" pitchFamily="34" charset="0"/>
      <p:bold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re Slides" id="{C30045EF-6F57-4A0C-B3E0-7EA64EA0F0A4}">
          <p14:sldIdLst>
            <p14:sldId id="256"/>
            <p14:sldId id="268"/>
            <p14:sldId id="273"/>
            <p14:sldId id="272"/>
            <p14:sldId id="274"/>
            <p14:sldId id="275"/>
            <p14:sldId id="276"/>
            <p14:sldId id="277"/>
            <p14:sldId id="278"/>
            <p14:sldId id="269"/>
            <p14:sldId id="279"/>
            <p14:sldId id="270"/>
            <p14:sldId id="271"/>
            <p14:sldId id="265"/>
          </p14:sldIdLst>
        </p14:section>
        <p14:section name="Dividers" id="{BF34AD7B-428F-4B5E-9F96-FB9763547D0B}">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177616F-F9AE-CD03-A4D6-7E57B4094898}" name="Rachel Cheng" initials="RC" userId="S::r.cheng@nutrition.org.uk::dec850aa-0996-47e5-9536-52bac4f5fc5e"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3471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94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1.fntdata"/><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font" Target="fonts/font4.fntdata"/><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font" Target="fonts/font3.fntdata"/><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font" Target="fonts/font2.fntdata"/><Relationship Id="rId27" Type="http://schemas.openxmlformats.org/officeDocument/2006/relationships/theme" Target="theme/theme1.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rla Condon" userId="62ca7181-df71-4740-a21a-4649c658ad3a" providerId="ADAL" clId="{9CA04E6F-9B24-452A-BDA3-5D96B223031B}"/>
    <pc:docChg chg="undo custSel addSld delSld modSld modSection">
      <pc:chgData name="Orla Condon" userId="62ca7181-df71-4740-a21a-4649c658ad3a" providerId="ADAL" clId="{9CA04E6F-9B24-452A-BDA3-5D96B223031B}" dt="2026-04-28T14:21:15.813" v="174" actId="5793"/>
      <pc:docMkLst>
        <pc:docMk/>
      </pc:docMkLst>
      <pc:sldChg chg="addSp delSp modSp mod">
        <pc:chgData name="Orla Condon" userId="62ca7181-df71-4740-a21a-4649c658ad3a" providerId="ADAL" clId="{9CA04E6F-9B24-452A-BDA3-5D96B223031B}" dt="2026-04-28T14:02:19.991" v="128" actId="20577"/>
        <pc:sldMkLst>
          <pc:docMk/>
          <pc:sldMk cId="0" sldId="256"/>
        </pc:sldMkLst>
        <pc:spChg chg="mod">
          <ac:chgData name="Orla Condon" userId="62ca7181-df71-4740-a21a-4649c658ad3a" providerId="ADAL" clId="{9CA04E6F-9B24-452A-BDA3-5D96B223031B}" dt="2026-04-28T14:02:19.991" v="128" actId="20577"/>
          <ac:spMkLst>
            <pc:docMk/>
            <pc:sldMk cId="0" sldId="256"/>
            <ac:spMk id="4" creationId="{B2DC5C4D-29D4-9D68-3D66-FA7560FCE1F4}"/>
          </ac:spMkLst>
        </pc:spChg>
        <pc:spChg chg="del">
          <ac:chgData name="Orla Condon" userId="62ca7181-df71-4740-a21a-4649c658ad3a" providerId="ADAL" clId="{9CA04E6F-9B24-452A-BDA3-5D96B223031B}" dt="2026-04-28T14:02:14.260" v="112" actId="931"/>
          <ac:spMkLst>
            <pc:docMk/>
            <pc:sldMk cId="0" sldId="256"/>
            <ac:spMk id="13" creationId="{27840BBF-70D5-316C-91DD-4CD13E901A7E}"/>
          </ac:spMkLst>
        </pc:spChg>
        <pc:picChg chg="add mod ord">
          <ac:chgData name="Orla Condon" userId="62ca7181-df71-4740-a21a-4649c658ad3a" providerId="ADAL" clId="{9CA04E6F-9B24-452A-BDA3-5D96B223031B}" dt="2026-04-28T14:02:14.260" v="112" actId="931"/>
          <ac:picMkLst>
            <pc:docMk/>
            <pc:sldMk cId="0" sldId="256"/>
            <ac:picMk id="3" creationId="{5B08AAFD-1175-1C88-890E-6E6BE4489F2A}"/>
          </ac:picMkLst>
        </pc:picChg>
      </pc:sldChg>
      <pc:sldChg chg="del">
        <pc:chgData name="Orla Condon" userId="62ca7181-df71-4740-a21a-4649c658ad3a" providerId="ADAL" clId="{9CA04E6F-9B24-452A-BDA3-5D96B223031B}" dt="2026-04-28T13:18:13.781" v="6" actId="47"/>
        <pc:sldMkLst>
          <pc:docMk/>
          <pc:sldMk cId="0" sldId="257"/>
        </pc:sldMkLst>
      </pc:sldChg>
      <pc:sldChg chg="del">
        <pc:chgData name="Orla Condon" userId="62ca7181-df71-4740-a21a-4649c658ad3a" providerId="ADAL" clId="{9CA04E6F-9B24-452A-BDA3-5D96B223031B}" dt="2026-04-28T13:18:14.520" v="7" actId="47"/>
        <pc:sldMkLst>
          <pc:docMk/>
          <pc:sldMk cId="0" sldId="258"/>
        </pc:sldMkLst>
      </pc:sldChg>
      <pc:sldChg chg="del">
        <pc:chgData name="Orla Condon" userId="62ca7181-df71-4740-a21a-4649c658ad3a" providerId="ADAL" clId="{9CA04E6F-9B24-452A-BDA3-5D96B223031B}" dt="2026-04-28T13:18:05.995" v="2" actId="47"/>
        <pc:sldMkLst>
          <pc:docMk/>
          <pc:sldMk cId="0" sldId="259"/>
        </pc:sldMkLst>
      </pc:sldChg>
      <pc:sldChg chg="del">
        <pc:chgData name="Orla Condon" userId="62ca7181-df71-4740-a21a-4649c658ad3a" providerId="ADAL" clId="{9CA04E6F-9B24-452A-BDA3-5D96B223031B}" dt="2026-04-28T13:18:07.381" v="3" actId="47"/>
        <pc:sldMkLst>
          <pc:docMk/>
          <pc:sldMk cId="0" sldId="261"/>
        </pc:sldMkLst>
      </pc:sldChg>
      <pc:sldChg chg="del">
        <pc:chgData name="Orla Condon" userId="62ca7181-df71-4740-a21a-4649c658ad3a" providerId="ADAL" clId="{9CA04E6F-9B24-452A-BDA3-5D96B223031B}" dt="2026-04-28T13:18:08.285" v="4" actId="47"/>
        <pc:sldMkLst>
          <pc:docMk/>
          <pc:sldMk cId="0" sldId="262"/>
        </pc:sldMkLst>
      </pc:sldChg>
      <pc:sldChg chg="del">
        <pc:chgData name="Orla Condon" userId="62ca7181-df71-4740-a21a-4649c658ad3a" providerId="ADAL" clId="{9CA04E6F-9B24-452A-BDA3-5D96B223031B}" dt="2026-04-28T13:18:10.273" v="5" actId="47"/>
        <pc:sldMkLst>
          <pc:docMk/>
          <pc:sldMk cId="0" sldId="263"/>
        </pc:sldMkLst>
      </pc:sldChg>
      <pc:sldChg chg="del">
        <pc:chgData name="Orla Condon" userId="62ca7181-df71-4740-a21a-4649c658ad3a" providerId="ADAL" clId="{9CA04E6F-9B24-452A-BDA3-5D96B223031B}" dt="2026-04-28T13:48:31.828" v="59" actId="47"/>
        <pc:sldMkLst>
          <pc:docMk/>
          <pc:sldMk cId="0" sldId="264"/>
        </pc:sldMkLst>
      </pc:sldChg>
      <pc:sldChg chg="del">
        <pc:chgData name="Orla Condon" userId="62ca7181-df71-4740-a21a-4649c658ad3a" providerId="ADAL" clId="{9CA04E6F-9B24-452A-BDA3-5D96B223031B}" dt="2026-04-28T13:18:04.888" v="1" actId="47"/>
        <pc:sldMkLst>
          <pc:docMk/>
          <pc:sldMk cId="3195846954" sldId="266"/>
        </pc:sldMkLst>
      </pc:sldChg>
      <pc:sldChg chg="add del">
        <pc:chgData name="Orla Condon" userId="62ca7181-df71-4740-a21a-4649c658ad3a" providerId="ADAL" clId="{9CA04E6F-9B24-452A-BDA3-5D96B223031B}" dt="2026-04-28T13:18:24.610" v="8" actId="2696"/>
        <pc:sldMkLst>
          <pc:docMk/>
          <pc:sldMk cId="1955166399" sldId="267"/>
        </pc:sldMkLst>
      </pc:sldChg>
      <pc:sldChg chg="delSp modSp add del mod">
        <pc:chgData name="Orla Condon" userId="62ca7181-df71-4740-a21a-4649c658ad3a" providerId="ADAL" clId="{9CA04E6F-9B24-452A-BDA3-5D96B223031B}" dt="2026-04-28T14:20:53.372" v="166" actId="1076"/>
        <pc:sldMkLst>
          <pc:docMk/>
          <pc:sldMk cId="1740713487" sldId="268"/>
        </pc:sldMkLst>
        <pc:spChg chg="mod">
          <ac:chgData name="Orla Condon" userId="62ca7181-df71-4740-a21a-4649c658ad3a" providerId="ADAL" clId="{9CA04E6F-9B24-452A-BDA3-5D96B223031B}" dt="2026-04-28T14:02:42.672" v="132" actId="207"/>
          <ac:spMkLst>
            <pc:docMk/>
            <pc:sldMk cId="1740713487" sldId="268"/>
            <ac:spMk id="2" creationId="{00000000-0000-0000-0000-000000000000}"/>
          </ac:spMkLst>
        </pc:spChg>
        <pc:spChg chg="mod">
          <ac:chgData name="Orla Condon" userId="62ca7181-df71-4740-a21a-4649c658ad3a" providerId="ADAL" clId="{9CA04E6F-9B24-452A-BDA3-5D96B223031B}" dt="2026-04-28T14:17:59.954" v="148" actId="255"/>
          <ac:spMkLst>
            <pc:docMk/>
            <pc:sldMk cId="1740713487" sldId="268"/>
            <ac:spMk id="3" creationId="{00000000-0000-0000-0000-000000000000}"/>
          </ac:spMkLst>
        </pc:spChg>
        <pc:picChg chg="del mod">
          <ac:chgData name="Orla Condon" userId="62ca7181-df71-4740-a21a-4649c658ad3a" providerId="ADAL" clId="{9CA04E6F-9B24-452A-BDA3-5D96B223031B}" dt="2026-04-28T14:20:50.758" v="164" actId="478"/>
          <ac:picMkLst>
            <pc:docMk/>
            <pc:sldMk cId="1740713487" sldId="268"/>
            <ac:picMk id="1028" creationId="{00000000-0000-0000-0000-000000000000}"/>
          </ac:picMkLst>
        </pc:picChg>
        <pc:picChg chg="mod">
          <ac:chgData name="Orla Condon" userId="62ca7181-df71-4740-a21a-4649c658ad3a" providerId="ADAL" clId="{9CA04E6F-9B24-452A-BDA3-5D96B223031B}" dt="2026-04-28T14:20:52.620" v="165" actId="1076"/>
          <ac:picMkLst>
            <pc:docMk/>
            <pc:sldMk cId="1740713487" sldId="268"/>
            <ac:picMk id="1029" creationId="{00000000-0000-0000-0000-000000000000}"/>
          </ac:picMkLst>
        </pc:picChg>
        <pc:picChg chg="mod">
          <ac:chgData name="Orla Condon" userId="62ca7181-df71-4740-a21a-4649c658ad3a" providerId="ADAL" clId="{9CA04E6F-9B24-452A-BDA3-5D96B223031B}" dt="2026-04-28T14:20:53.372" v="166" actId="1076"/>
          <ac:picMkLst>
            <pc:docMk/>
            <pc:sldMk cId="1740713487" sldId="268"/>
            <ac:picMk id="1030" creationId="{00000000-0000-0000-0000-000000000000}"/>
          </ac:picMkLst>
        </pc:picChg>
      </pc:sldChg>
      <pc:sldChg chg="modSp add mod">
        <pc:chgData name="Orla Condon" userId="62ca7181-df71-4740-a21a-4649c658ad3a" providerId="ADAL" clId="{9CA04E6F-9B24-452A-BDA3-5D96B223031B}" dt="2026-04-28T14:20:30.014" v="158" actId="108"/>
        <pc:sldMkLst>
          <pc:docMk/>
          <pc:sldMk cId="2831951718" sldId="269"/>
        </pc:sldMkLst>
        <pc:spChg chg="mod">
          <ac:chgData name="Orla Condon" userId="62ca7181-df71-4740-a21a-4649c658ad3a" providerId="ADAL" clId="{9CA04E6F-9B24-452A-BDA3-5D96B223031B}" dt="2026-04-28T14:03:09.906" v="140" actId="108"/>
          <ac:spMkLst>
            <pc:docMk/>
            <pc:sldMk cId="2831951718" sldId="269"/>
            <ac:spMk id="2" creationId="{00000000-0000-0000-0000-000000000000}"/>
          </ac:spMkLst>
        </pc:spChg>
        <pc:spChg chg="mod">
          <ac:chgData name="Orla Condon" userId="62ca7181-df71-4740-a21a-4649c658ad3a" providerId="ADAL" clId="{9CA04E6F-9B24-452A-BDA3-5D96B223031B}" dt="2026-04-28T14:20:30.014" v="158" actId="108"/>
          <ac:spMkLst>
            <pc:docMk/>
            <pc:sldMk cId="2831951718" sldId="269"/>
            <ac:spMk id="3" creationId="{00000000-0000-0000-0000-000000000000}"/>
          </ac:spMkLst>
        </pc:spChg>
      </pc:sldChg>
      <pc:sldChg chg="modSp add mod">
        <pc:chgData name="Orla Condon" userId="62ca7181-df71-4740-a21a-4649c658ad3a" providerId="ADAL" clId="{9CA04E6F-9B24-452A-BDA3-5D96B223031B}" dt="2026-04-28T14:20:35.963" v="160" actId="108"/>
        <pc:sldMkLst>
          <pc:docMk/>
          <pc:sldMk cId="2748500854" sldId="270"/>
        </pc:sldMkLst>
        <pc:spChg chg="mod">
          <ac:chgData name="Orla Condon" userId="62ca7181-df71-4740-a21a-4649c658ad3a" providerId="ADAL" clId="{9CA04E6F-9B24-452A-BDA3-5D96B223031B}" dt="2026-04-28T14:03:14.905" v="142" actId="108"/>
          <ac:spMkLst>
            <pc:docMk/>
            <pc:sldMk cId="2748500854" sldId="270"/>
            <ac:spMk id="2" creationId="{00000000-0000-0000-0000-000000000000}"/>
          </ac:spMkLst>
        </pc:spChg>
        <pc:spChg chg="mod">
          <ac:chgData name="Orla Condon" userId="62ca7181-df71-4740-a21a-4649c658ad3a" providerId="ADAL" clId="{9CA04E6F-9B24-452A-BDA3-5D96B223031B}" dt="2026-04-28T14:20:35.963" v="160" actId="108"/>
          <ac:spMkLst>
            <pc:docMk/>
            <pc:sldMk cId="2748500854" sldId="270"/>
            <ac:spMk id="3" creationId="{00000000-0000-0000-0000-000000000000}"/>
          </ac:spMkLst>
        </pc:spChg>
      </pc:sldChg>
      <pc:sldChg chg="modSp add mod">
        <pc:chgData name="Orla Condon" userId="62ca7181-df71-4740-a21a-4649c658ad3a" providerId="ADAL" clId="{9CA04E6F-9B24-452A-BDA3-5D96B223031B}" dt="2026-04-28T14:20:40.638" v="162" actId="108"/>
        <pc:sldMkLst>
          <pc:docMk/>
          <pc:sldMk cId="3625796996" sldId="271"/>
        </pc:sldMkLst>
        <pc:spChg chg="mod">
          <ac:chgData name="Orla Condon" userId="62ca7181-df71-4740-a21a-4649c658ad3a" providerId="ADAL" clId="{9CA04E6F-9B24-452A-BDA3-5D96B223031B}" dt="2026-04-28T14:03:17.134" v="143" actId="108"/>
          <ac:spMkLst>
            <pc:docMk/>
            <pc:sldMk cId="3625796996" sldId="271"/>
            <ac:spMk id="2" creationId="{00000000-0000-0000-0000-000000000000}"/>
          </ac:spMkLst>
        </pc:spChg>
        <pc:spChg chg="mod">
          <ac:chgData name="Orla Condon" userId="62ca7181-df71-4740-a21a-4649c658ad3a" providerId="ADAL" clId="{9CA04E6F-9B24-452A-BDA3-5D96B223031B}" dt="2026-04-28T14:20:40.638" v="162" actId="108"/>
          <ac:spMkLst>
            <pc:docMk/>
            <pc:sldMk cId="3625796996" sldId="271"/>
            <ac:spMk id="3" creationId="{00000000-0000-0000-0000-000000000000}"/>
          </ac:spMkLst>
        </pc:spChg>
      </pc:sldChg>
      <pc:sldChg chg="modSp add mod">
        <pc:chgData name="Orla Condon" userId="62ca7181-df71-4740-a21a-4649c658ad3a" providerId="ADAL" clId="{9CA04E6F-9B24-452A-BDA3-5D96B223031B}" dt="2026-04-28T14:18:09.151" v="150" actId="108"/>
        <pc:sldMkLst>
          <pc:docMk/>
          <pc:sldMk cId="1850014916" sldId="272"/>
        </pc:sldMkLst>
        <pc:spChg chg="mod">
          <ac:chgData name="Orla Condon" userId="62ca7181-df71-4740-a21a-4649c658ad3a" providerId="ADAL" clId="{9CA04E6F-9B24-452A-BDA3-5D96B223031B}" dt="2026-04-28T14:02:50.561" v="134" actId="108"/>
          <ac:spMkLst>
            <pc:docMk/>
            <pc:sldMk cId="1850014916" sldId="272"/>
            <ac:spMk id="2" creationId="{00000000-0000-0000-0000-000000000000}"/>
          </ac:spMkLst>
        </pc:spChg>
        <pc:spChg chg="mod">
          <ac:chgData name="Orla Condon" userId="62ca7181-df71-4740-a21a-4649c658ad3a" providerId="ADAL" clId="{9CA04E6F-9B24-452A-BDA3-5D96B223031B}" dt="2026-04-28T14:18:09.151" v="150" actId="108"/>
          <ac:spMkLst>
            <pc:docMk/>
            <pc:sldMk cId="1850014916" sldId="272"/>
            <ac:spMk id="3" creationId="{00000000-0000-0000-0000-000000000000}"/>
          </ac:spMkLst>
        </pc:spChg>
      </pc:sldChg>
      <pc:sldChg chg="delSp modSp add mod">
        <pc:chgData name="Orla Condon" userId="62ca7181-df71-4740-a21a-4649c658ad3a" providerId="ADAL" clId="{9CA04E6F-9B24-452A-BDA3-5D96B223031B}" dt="2026-04-28T14:21:15.813" v="174" actId="5793"/>
        <pc:sldMkLst>
          <pc:docMk/>
          <pc:sldMk cId="1738207954" sldId="273"/>
        </pc:sldMkLst>
        <pc:spChg chg="mod">
          <ac:chgData name="Orla Condon" userId="62ca7181-df71-4740-a21a-4649c658ad3a" providerId="ADAL" clId="{9CA04E6F-9B24-452A-BDA3-5D96B223031B}" dt="2026-04-28T14:02:47.415" v="133" actId="108"/>
          <ac:spMkLst>
            <pc:docMk/>
            <pc:sldMk cId="1738207954" sldId="273"/>
            <ac:spMk id="2" creationId="{00000000-0000-0000-0000-000000000000}"/>
          </ac:spMkLst>
        </pc:spChg>
        <pc:spChg chg="mod">
          <ac:chgData name="Orla Condon" userId="62ca7181-df71-4740-a21a-4649c658ad3a" providerId="ADAL" clId="{9CA04E6F-9B24-452A-BDA3-5D96B223031B}" dt="2026-04-28T14:21:15.813" v="174" actId="5793"/>
          <ac:spMkLst>
            <pc:docMk/>
            <pc:sldMk cId="1738207954" sldId="273"/>
            <ac:spMk id="3" creationId="{00000000-0000-0000-0000-000000000000}"/>
          </ac:spMkLst>
        </pc:spChg>
        <pc:picChg chg="del">
          <ac:chgData name="Orla Condon" userId="62ca7181-df71-4740-a21a-4649c658ad3a" providerId="ADAL" clId="{9CA04E6F-9B24-452A-BDA3-5D96B223031B}" dt="2026-04-28T14:21:02.100" v="171" actId="478"/>
          <ac:picMkLst>
            <pc:docMk/>
            <pc:sldMk cId="1738207954" sldId="273"/>
            <ac:picMk id="1026" creationId="{00000000-0000-0000-0000-000000000000}"/>
          </ac:picMkLst>
        </pc:picChg>
        <pc:picChg chg="del">
          <ac:chgData name="Orla Condon" userId="62ca7181-df71-4740-a21a-4649c658ad3a" providerId="ADAL" clId="{9CA04E6F-9B24-452A-BDA3-5D96B223031B}" dt="2026-04-28T14:21:01.645" v="170" actId="478"/>
          <ac:picMkLst>
            <pc:docMk/>
            <pc:sldMk cId="1738207954" sldId="273"/>
            <ac:picMk id="1027" creationId="{00000000-0000-0000-0000-000000000000}"/>
          </ac:picMkLst>
        </pc:picChg>
        <pc:picChg chg="del">
          <ac:chgData name="Orla Condon" userId="62ca7181-df71-4740-a21a-4649c658ad3a" providerId="ADAL" clId="{9CA04E6F-9B24-452A-BDA3-5D96B223031B}" dt="2026-04-28T14:20:56.423" v="167" actId="478"/>
          <ac:picMkLst>
            <pc:docMk/>
            <pc:sldMk cId="1738207954" sldId="273"/>
            <ac:picMk id="1028" creationId="{00000000-0000-0000-0000-000000000000}"/>
          </ac:picMkLst>
        </pc:picChg>
        <pc:picChg chg="del">
          <ac:chgData name="Orla Condon" userId="62ca7181-df71-4740-a21a-4649c658ad3a" providerId="ADAL" clId="{9CA04E6F-9B24-452A-BDA3-5D96B223031B}" dt="2026-04-28T14:21:01.149" v="169" actId="478"/>
          <ac:picMkLst>
            <pc:docMk/>
            <pc:sldMk cId="1738207954" sldId="273"/>
            <ac:picMk id="1029" creationId="{00000000-0000-0000-0000-000000000000}"/>
          </ac:picMkLst>
        </pc:picChg>
        <pc:picChg chg="del">
          <ac:chgData name="Orla Condon" userId="62ca7181-df71-4740-a21a-4649c658ad3a" providerId="ADAL" clId="{9CA04E6F-9B24-452A-BDA3-5D96B223031B}" dt="2026-04-28T14:20:58.478" v="168" actId="478"/>
          <ac:picMkLst>
            <pc:docMk/>
            <pc:sldMk cId="1738207954" sldId="273"/>
            <ac:picMk id="1030" creationId="{00000000-0000-0000-0000-000000000000}"/>
          </ac:picMkLst>
        </pc:picChg>
      </pc:sldChg>
      <pc:sldChg chg="modSp add mod">
        <pc:chgData name="Orla Condon" userId="62ca7181-df71-4740-a21a-4649c658ad3a" providerId="ADAL" clId="{9CA04E6F-9B24-452A-BDA3-5D96B223031B}" dt="2026-04-28T14:18:12.042" v="151" actId="108"/>
        <pc:sldMkLst>
          <pc:docMk/>
          <pc:sldMk cId="2706465131" sldId="274"/>
        </pc:sldMkLst>
        <pc:spChg chg="mod">
          <ac:chgData name="Orla Condon" userId="62ca7181-df71-4740-a21a-4649c658ad3a" providerId="ADAL" clId="{9CA04E6F-9B24-452A-BDA3-5D96B223031B}" dt="2026-04-28T14:02:53.972" v="135" actId="108"/>
          <ac:spMkLst>
            <pc:docMk/>
            <pc:sldMk cId="2706465131" sldId="274"/>
            <ac:spMk id="2" creationId="{00000000-0000-0000-0000-000000000000}"/>
          </ac:spMkLst>
        </pc:spChg>
        <pc:spChg chg="mod">
          <ac:chgData name="Orla Condon" userId="62ca7181-df71-4740-a21a-4649c658ad3a" providerId="ADAL" clId="{9CA04E6F-9B24-452A-BDA3-5D96B223031B}" dt="2026-04-28T14:18:12.042" v="151" actId="108"/>
          <ac:spMkLst>
            <pc:docMk/>
            <pc:sldMk cId="2706465131" sldId="274"/>
            <ac:spMk id="3" creationId="{00000000-0000-0000-0000-000000000000}"/>
          </ac:spMkLst>
        </pc:spChg>
      </pc:sldChg>
      <pc:sldChg chg="modSp add mod">
        <pc:chgData name="Orla Condon" userId="62ca7181-df71-4740-a21a-4649c658ad3a" providerId="ADAL" clId="{9CA04E6F-9B24-452A-BDA3-5D96B223031B}" dt="2026-04-28T14:18:15.968" v="152" actId="108"/>
        <pc:sldMkLst>
          <pc:docMk/>
          <pc:sldMk cId="1639330115" sldId="275"/>
        </pc:sldMkLst>
        <pc:spChg chg="mod">
          <ac:chgData name="Orla Condon" userId="62ca7181-df71-4740-a21a-4649c658ad3a" providerId="ADAL" clId="{9CA04E6F-9B24-452A-BDA3-5D96B223031B}" dt="2026-04-28T14:02:59.756" v="136" actId="108"/>
          <ac:spMkLst>
            <pc:docMk/>
            <pc:sldMk cId="1639330115" sldId="275"/>
            <ac:spMk id="2" creationId="{00000000-0000-0000-0000-000000000000}"/>
          </ac:spMkLst>
        </pc:spChg>
        <pc:spChg chg="mod">
          <ac:chgData name="Orla Condon" userId="62ca7181-df71-4740-a21a-4649c658ad3a" providerId="ADAL" clId="{9CA04E6F-9B24-452A-BDA3-5D96B223031B}" dt="2026-04-28T14:18:15.968" v="152" actId="108"/>
          <ac:spMkLst>
            <pc:docMk/>
            <pc:sldMk cId="1639330115" sldId="275"/>
            <ac:spMk id="3" creationId="{00000000-0000-0000-0000-000000000000}"/>
          </ac:spMkLst>
        </pc:spChg>
      </pc:sldChg>
      <pc:sldChg chg="modSp add mod">
        <pc:chgData name="Orla Condon" userId="62ca7181-df71-4740-a21a-4649c658ad3a" providerId="ADAL" clId="{9CA04E6F-9B24-452A-BDA3-5D96B223031B}" dt="2026-04-28T14:18:25.538" v="155" actId="108"/>
        <pc:sldMkLst>
          <pc:docMk/>
          <pc:sldMk cId="468438866" sldId="276"/>
        </pc:sldMkLst>
        <pc:spChg chg="mod">
          <ac:chgData name="Orla Condon" userId="62ca7181-df71-4740-a21a-4649c658ad3a" providerId="ADAL" clId="{9CA04E6F-9B24-452A-BDA3-5D96B223031B}" dt="2026-04-28T14:03:02.333" v="137" actId="108"/>
          <ac:spMkLst>
            <pc:docMk/>
            <pc:sldMk cId="468438866" sldId="276"/>
            <ac:spMk id="2" creationId="{00000000-0000-0000-0000-000000000000}"/>
          </ac:spMkLst>
        </pc:spChg>
        <pc:spChg chg="mod">
          <ac:chgData name="Orla Condon" userId="62ca7181-df71-4740-a21a-4649c658ad3a" providerId="ADAL" clId="{9CA04E6F-9B24-452A-BDA3-5D96B223031B}" dt="2026-04-28T14:18:25.538" v="155" actId="108"/>
          <ac:spMkLst>
            <pc:docMk/>
            <pc:sldMk cId="468438866" sldId="276"/>
            <ac:spMk id="3" creationId="{00000000-0000-0000-0000-000000000000}"/>
          </ac:spMkLst>
        </pc:spChg>
      </pc:sldChg>
      <pc:sldChg chg="modSp add mod">
        <pc:chgData name="Orla Condon" userId="62ca7181-df71-4740-a21a-4649c658ad3a" providerId="ADAL" clId="{9CA04E6F-9B24-452A-BDA3-5D96B223031B}" dt="2026-04-28T14:18:29.019" v="156" actId="108"/>
        <pc:sldMkLst>
          <pc:docMk/>
          <pc:sldMk cId="3928635901" sldId="277"/>
        </pc:sldMkLst>
        <pc:spChg chg="mod">
          <ac:chgData name="Orla Condon" userId="62ca7181-df71-4740-a21a-4649c658ad3a" providerId="ADAL" clId="{9CA04E6F-9B24-452A-BDA3-5D96B223031B}" dt="2026-04-28T14:03:04.686" v="138" actId="108"/>
          <ac:spMkLst>
            <pc:docMk/>
            <pc:sldMk cId="3928635901" sldId="277"/>
            <ac:spMk id="2" creationId="{00000000-0000-0000-0000-000000000000}"/>
          </ac:spMkLst>
        </pc:spChg>
        <pc:spChg chg="mod">
          <ac:chgData name="Orla Condon" userId="62ca7181-df71-4740-a21a-4649c658ad3a" providerId="ADAL" clId="{9CA04E6F-9B24-452A-BDA3-5D96B223031B}" dt="2026-04-28T14:18:29.019" v="156" actId="108"/>
          <ac:spMkLst>
            <pc:docMk/>
            <pc:sldMk cId="3928635901" sldId="277"/>
            <ac:spMk id="3" creationId="{00000000-0000-0000-0000-000000000000}"/>
          </ac:spMkLst>
        </pc:spChg>
      </pc:sldChg>
      <pc:sldChg chg="modSp add mod">
        <pc:chgData name="Orla Condon" userId="62ca7181-df71-4740-a21a-4649c658ad3a" providerId="ADAL" clId="{9CA04E6F-9B24-452A-BDA3-5D96B223031B}" dt="2026-04-28T14:20:27.251" v="157" actId="108"/>
        <pc:sldMkLst>
          <pc:docMk/>
          <pc:sldMk cId="1285292188" sldId="278"/>
        </pc:sldMkLst>
        <pc:spChg chg="mod">
          <ac:chgData name="Orla Condon" userId="62ca7181-df71-4740-a21a-4649c658ad3a" providerId="ADAL" clId="{9CA04E6F-9B24-452A-BDA3-5D96B223031B}" dt="2026-04-28T14:03:07.212" v="139" actId="108"/>
          <ac:spMkLst>
            <pc:docMk/>
            <pc:sldMk cId="1285292188" sldId="278"/>
            <ac:spMk id="2" creationId="{00000000-0000-0000-0000-000000000000}"/>
          </ac:spMkLst>
        </pc:spChg>
        <pc:spChg chg="mod">
          <ac:chgData name="Orla Condon" userId="62ca7181-df71-4740-a21a-4649c658ad3a" providerId="ADAL" clId="{9CA04E6F-9B24-452A-BDA3-5D96B223031B}" dt="2026-04-28T14:20:27.251" v="157" actId="108"/>
          <ac:spMkLst>
            <pc:docMk/>
            <pc:sldMk cId="1285292188" sldId="278"/>
            <ac:spMk id="3" creationId="{00000000-0000-0000-0000-000000000000}"/>
          </ac:spMkLst>
        </pc:spChg>
      </pc:sldChg>
      <pc:sldChg chg="modSp add mod">
        <pc:chgData name="Orla Condon" userId="62ca7181-df71-4740-a21a-4649c658ad3a" providerId="ADAL" clId="{9CA04E6F-9B24-452A-BDA3-5D96B223031B}" dt="2026-04-28T14:20:32.974" v="159" actId="108"/>
        <pc:sldMkLst>
          <pc:docMk/>
          <pc:sldMk cId="4063759897" sldId="279"/>
        </pc:sldMkLst>
        <pc:spChg chg="mod">
          <ac:chgData name="Orla Condon" userId="62ca7181-df71-4740-a21a-4649c658ad3a" providerId="ADAL" clId="{9CA04E6F-9B24-452A-BDA3-5D96B223031B}" dt="2026-04-28T14:20:32.974" v="159" actId="108"/>
          <ac:spMkLst>
            <pc:docMk/>
            <pc:sldMk cId="4063759897" sldId="279"/>
            <ac:spMk id="3" creationId="{00000000-0000-0000-0000-000000000000}"/>
          </ac:spMkLst>
        </pc:spChg>
        <pc:spChg chg="mod">
          <ac:chgData name="Orla Condon" userId="62ca7181-df71-4740-a21a-4649c658ad3a" providerId="ADAL" clId="{9CA04E6F-9B24-452A-BDA3-5D96B223031B}" dt="2026-04-28T14:03:12.186" v="141" actId="108"/>
          <ac:spMkLst>
            <pc:docMk/>
            <pc:sldMk cId="4063759897" sldId="279"/>
            <ac:spMk id="5" creationId="{00000000-0000-0000-0000-000000000000}"/>
          </ac:spMkLst>
        </pc:spChg>
      </pc:sldChg>
      <pc:sldChg chg="add del">
        <pc:chgData name="Orla Condon" userId="62ca7181-df71-4740-a21a-4649c658ad3a" providerId="ADAL" clId="{9CA04E6F-9B24-452A-BDA3-5D96B223031B}" dt="2026-04-28T13:48:30.174" v="58" actId="47"/>
        <pc:sldMkLst>
          <pc:docMk/>
          <pc:sldMk cId="1219004254" sldId="280"/>
        </pc:sldMkLst>
      </pc:sldChg>
      <pc:sldMasterChg chg="delSldLayout">
        <pc:chgData name="Orla Condon" userId="62ca7181-df71-4740-a21a-4649c658ad3a" providerId="ADAL" clId="{9CA04E6F-9B24-452A-BDA3-5D96B223031B}" dt="2026-04-28T13:18:24.610" v="8" actId="2696"/>
        <pc:sldMasterMkLst>
          <pc:docMk/>
          <pc:sldMasterMk cId="0" sldId="2147483648"/>
        </pc:sldMasterMkLst>
        <pc:sldLayoutChg chg="del">
          <pc:chgData name="Orla Condon" userId="62ca7181-df71-4740-a21a-4649c658ad3a" providerId="ADAL" clId="{9CA04E6F-9B24-452A-BDA3-5D96B223031B}" dt="2026-04-28T13:18:24.610" v="8" actId="2696"/>
          <pc:sldLayoutMkLst>
            <pc:docMk/>
            <pc:sldMasterMk cId="0" sldId="2147483648"/>
            <pc:sldLayoutMk cId="3314204083" sldId="2147483670"/>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ag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13A5148-146A-6049-81A3-EEB61875F010}"/>
              </a:ext>
            </a:extLst>
          </p:cNvPr>
          <p:cNvSpPr>
            <a:spLocks noGrp="1"/>
          </p:cNvSpPr>
          <p:nvPr>
            <p:ph type="body" sz="quarter" idx="11"/>
          </p:nvPr>
        </p:nvSpPr>
        <p:spPr>
          <a:xfrm>
            <a:off x="7010400" y="3771900"/>
            <a:ext cx="10439400" cy="2362200"/>
          </a:xfrm>
          <a:prstGeom prst="rect">
            <a:avLst/>
          </a:prstGeom>
        </p:spPr>
        <p:txBody>
          <a:bodyPr/>
          <a:lstStyle>
            <a:lvl1pPr marL="0">
              <a:lnSpc>
                <a:spcPct val="80000"/>
              </a:lnSpc>
              <a:spcBef>
                <a:spcPts val="0"/>
              </a:spcBef>
              <a:buNone/>
              <a:defRPr sz="9600">
                <a:latin typeface="+mj-lt"/>
              </a:defRPr>
            </a:lvl1pPr>
          </a:lstStyle>
          <a:p>
            <a:pPr lvl="0"/>
            <a:r>
              <a:rPr lang="en-US" dirty="0"/>
              <a:t>Click to edit Master text styles</a:t>
            </a:r>
          </a:p>
        </p:txBody>
      </p:sp>
      <p:sp>
        <p:nvSpPr>
          <p:cNvPr id="4" name="Picture Placeholder 3">
            <a:extLst>
              <a:ext uri="{FF2B5EF4-FFF2-40B4-BE49-F238E27FC236}">
                <a16:creationId xmlns:a16="http://schemas.microsoft.com/office/drawing/2014/main" id="{FAD2299E-6A60-1A76-F1DD-FDFFC3A0C3A9}"/>
              </a:ext>
            </a:extLst>
          </p:cNvPr>
          <p:cNvSpPr>
            <a:spLocks noGrp="1"/>
          </p:cNvSpPr>
          <p:nvPr>
            <p:ph type="pic" sz="quarter" idx="12"/>
          </p:nvPr>
        </p:nvSpPr>
        <p:spPr>
          <a:xfrm>
            <a:off x="0" y="0"/>
            <a:ext cx="6223000" cy="10287000"/>
          </a:xfrm>
          <a:prstGeom prst="rect">
            <a:avLst/>
          </a:prstGeom>
        </p:spPr>
        <p:txBody>
          <a:bodyPr/>
          <a:lstStyle/>
          <a:p>
            <a:endParaRPr lang="en-GB"/>
          </a:p>
        </p:txBody>
      </p:sp>
    </p:spTree>
    <p:extLst>
      <p:ext uri="{BB962C8B-B14F-4D97-AF65-F5344CB8AC3E}">
        <p14:creationId xmlns:p14="http://schemas.microsoft.com/office/powerpoint/2010/main" val="3350154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ack Page">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5135332-7DB9-D4DC-7792-FC33E98585A7}"/>
              </a:ext>
            </a:extLst>
          </p:cNvPr>
          <p:cNvSpPr txBox="1"/>
          <p:nvPr userDrawn="1"/>
        </p:nvSpPr>
        <p:spPr>
          <a:xfrm>
            <a:off x="6461650" y="6186948"/>
            <a:ext cx="10797650" cy="1371600"/>
          </a:xfrm>
          <a:prstGeom prst="rect">
            <a:avLst/>
          </a:prstGeom>
        </p:spPr>
        <p:txBody>
          <a:bodyPr lIns="0" tIns="0" rIns="0" bIns="0" rtlCol="0" anchor="t">
            <a:spAutoFit/>
          </a:bodyPr>
          <a:lstStyle/>
          <a:p>
            <a:pPr algn="r">
              <a:lnSpc>
                <a:spcPts val="5400"/>
              </a:lnSpc>
            </a:pPr>
            <a:r>
              <a:rPr lang="en-US" sz="4500">
                <a:solidFill>
                  <a:srgbClr val="34713B"/>
                </a:solidFill>
                <a:latin typeface="Source Sans Pro Light"/>
                <a:ea typeface="Source Sans Pro Light"/>
                <a:cs typeface="Source Sans Pro Light"/>
                <a:sym typeface="Source Sans Pro Light"/>
              </a:rPr>
              <a:t>For further information, go to: www.foodafactoflife.org.uk</a:t>
            </a:r>
          </a:p>
        </p:txBody>
      </p:sp>
      <p:sp>
        <p:nvSpPr>
          <p:cNvPr id="2" name="Text Placeholder 2">
            <a:extLst>
              <a:ext uri="{FF2B5EF4-FFF2-40B4-BE49-F238E27FC236}">
                <a16:creationId xmlns:a16="http://schemas.microsoft.com/office/drawing/2014/main" id="{9E2A9C8A-78E3-BA13-BCD8-1F5FB9EF67F3}"/>
              </a:ext>
            </a:extLst>
          </p:cNvPr>
          <p:cNvSpPr>
            <a:spLocks noGrp="1"/>
          </p:cNvSpPr>
          <p:nvPr>
            <p:ph type="body" sz="quarter" idx="11"/>
          </p:nvPr>
        </p:nvSpPr>
        <p:spPr>
          <a:xfrm>
            <a:off x="9283700" y="3441700"/>
            <a:ext cx="7975600" cy="2362200"/>
          </a:xfrm>
          <a:prstGeom prst="rect">
            <a:avLst/>
          </a:prstGeom>
        </p:spPr>
        <p:txBody>
          <a:bodyPr/>
          <a:lstStyle>
            <a:lvl1pPr marL="0">
              <a:lnSpc>
                <a:spcPct val="80000"/>
              </a:lnSpc>
              <a:spcBef>
                <a:spcPts val="0"/>
              </a:spcBef>
              <a:buNone/>
              <a:defRPr sz="7200">
                <a:latin typeface="+mj-lt"/>
              </a:defRPr>
            </a:lvl1pPr>
          </a:lstStyle>
          <a:p>
            <a:pPr lvl="0"/>
            <a:r>
              <a:rPr lang="en-US"/>
              <a:t>Click to edit Master text styles</a:t>
            </a:r>
          </a:p>
        </p:txBody>
      </p:sp>
      <p:sp>
        <p:nvSpPr>
          <p:cNvPr id="3" name="Picture Placeholder 3">
            <a:extLst>
              <a:ext uri="{FF2B5EF4-FFF2-40B4-BE49-F238E27FC236}">
                <a16:creationId xmlns:a16="http://schemas.microsoft.com/office/drawing/2014/main" id="{29A9B221-F917-E0DB-DFE9-DF8921E42175}"/>
              </a:ext>
            </a:extLst>
          </p:cNvPr>
          <p:cNvSpPr>
            <a:spLocks noGrp="1"/>
          </p:cNvSpPr>
          <p:nvPr>
            <p:ph type="pic" sz="quarter" idx="12"/>
          </p:nvPr>
        </p:nvSpPr>
        <p:spPr>
          <a:xfrm>
            <a:off x="0" y="0"/>
            <a:ext cx="6223000" cy="10287000"/>
          </a:xfrm>
          <a:prstGeom prst="rect">
            <a:avLst/>
          </a:prstGeom>
        </p:spPr>
        <p:txBody>
          <a:bodyPr/>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753911" y="2345697"/>
            <a:ext cx="14580000" cy="1080000"/>
          </a:xfrm>
          <a:prstGeom prst="rect">
            <a:avLst/>
          </a:prstGeom>
        </p:spPr>
        <p:txBody>
          <a:bodyPr lIns="0" tIns="0" rIns="0" bIns="0" anchor="t"/>
          <a:lstStyle>
            <a:lvl1pPr algn="l">
              <a:defRPr sz="5100" b="1" i="0">
                <a:solidFill>
                  <a:srgbClr val="263B83"/>
                </a:solidFill>
                <a:latin typeface="Arial" charset="0"/>
                <a:ea typeface="Arial" charset="0"/>
                <a:cs typeface="Arial" charset="0"/>
              </a:defRPr>
            </a:lvl1pPr>
          </a:lstStyle>
          <a:p>
            <a:r>
              <a:rPr lang="en-US" dirty="0"/>
              <a:t>Heading</a:t>
            </a:r>
          </a:p>
        </p:txBody>
      </p:sp>
      <p:sp>
        <p:nvSpPr>
          <p:cNvPr id="3" name="Subtitle 2"/>
          <p:cNvSpPr>
            <a:spLocks noGrp="1"/>
          </p:cNvSpPr>
          <p:nvPr>
            <p:ph type="subTitle" idx="1" hasCustomPrompt="1"/>
          </p:nvPr>
        </p:nvSpPr>
        <p:spPr>
          <a:xfrm>
            <a:off x="1753914" y="3856638"/>
            <a:ext cx="14580000" cy="5400000"/>
          </a:xfrm>
          <a:prstGeom prst="rect">
            <a:avLst/>
          </a:prstGeom>
        </p:spPr>
        <p:txBody>
          <a:bodyPr lIns="0" tIns="0" rIns="0" bIns="0" numCol="1" anchor="t"/>
          <a:lstStyle>
            <a:lvl1pPr marL="428625" indent="-428625" algn="l">
              <a:buSzPct val="90000"/>
              <a:buFont typeface="Arial" charset="0"/>
              <a:buChar char="•"/>
              <a:defRPr sz="3000" b="0" i="0">
                <a:solidFill>
                  <a:schemeClr val="tx1"/>
                </a:solidFill>
                <a:latin typeface="Arial" charset="0"/>
                <a:ea typeface="Arial" charset="0"/>
                <a:cs typeface="Arial" charset="0"/>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dirty="0"/>
              <a:t>Text here</a:t>
            </a:r>
          </a:p>
        </p:txBody>
      </p:sp>
    </p:spTree>
    <p:extLst>
      <p:ext uri="{BB962C8B-B14F-4D97-AF65-F5344CB8AC3E}">
        <p14:creationId xmlns:p14="http://schemas.microsoft.com/office/powerpoint/2010/main" val="3345043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0883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tandard Heading">
    <p:spTree>
      <p:nvGrpSpPr>
        <p:cNvPr id="1" name=""/>
        <p:cNvGrpSpPr/>
        <p:nvPr/>
      </p:nvGrpSpPr>
      <p:grpSpPr>
        <a:xfrm>
          <a:off x="0" y="0"/>
          <a:ext cx="0" cy="0"/>
          <a:chOff x="0" y="0"/>
          <a:chExt cx="0" cy="0"/>
        </a:xfrm>
      </p:grpSpPr>
      <p:grpSp>
        <p:nvGrpSpPr>
          <p:cNvPr id="3" name="Group 6">
            <a:extLst>
              <a:ext uri="{FF2B5EF4-FFF2-40B4-BE49-F238E27FC236}">
                <a16:creationId xmlns:a16="http://schemas.microsoft.com/office/drawing/2014/main" id="{1A7224F0-EB52-06A5-C6F6-38D0E90FBE6F}"/>
              </a:ext>
            </a:extLst>
          </p:cNvPr>
          <p:cNvGrpSpPr/>
          <p:nvPr userDrawn="1"/>
        </p:nvGrpSpPr>
        <p:grpSpPr>
          <a:xfrm rot="5400000">
            <a:off x="4222567" y="-997050"/>
            <a:ext cx="47625" cy="6435358"/>
            <a:chOff x="0" y="-38100"/>
            <a:chExt cx="9345" cy="1262717"/>
          </a:xfrm>
        </p:grpSpPr>
        <p:sp>
          <p:nvSpPr>
            <p:cNvPr id="4" name="Freeform 7">
              <a:extLst>
                <a:ext uri="{FF2B5EF4-FFF2-40B4-BE49-F238E27FC236}">
                  <a16:creationId xmlns:a16="http://schemas.microsoft.com/office/drawing/2014/main" id="{321FF543-2A51-492D-41A6-BABED48E7B00}"/>
                </a:ext>
              </a:extLst>
            </p:cNvPr>
            <p:cNvSpPr/>
            <p:nvPr/>
          </p:nvSpPr>
          <p:spPr>
            <a:xfrm>
              <a:off x="0" y="0"/>
              <a:ext cx="9345" cy="1224617"/>
            </a:xfrm>
            <a:custGeom>
              <a:avLst/>
              <a:gdLst/>
              <a:ahLst/>
              <a:cxnLst/>
              <a:rect l="l" t="t" r="r" b="b"/>
              <a:pathLst>
                <a:path w="9345" h="1224617">
                  <a:moveTo>
                    <a:pt x="4672" y="0"/>
                  </a:moveTo>
                  <a:lnTo>
                    <a:pt x="4672" y="0"/>
                  </a:lnTo>
                  <a:cubicBezTo>
                    <a:pt x="5912" y="0"/>
                    <a:pt x="7100" y="492"/>
                    <a:pt x="7976" y="1369"/>
                  </a:cubicBezTo>
                  <a:cubicBezTo>
                    <a:pt x="8852" y="2245"/>
                    <a:pt x="9345" y="3433"/>
                    <a:pt x="9345" y="4672"/>
                  </a:cubicBezTo>
                  <a:lnTo>
                    <a:pt x="9345" y="1219944"/>
                  </a:lnTo>
                  <a:cubicBezTo>
                    <a:pt x="9345" y="1222525"/>
                    <a:pt x="7253" y="1224617"/>
                    <a:pt x="4672" y="1224617"/>
                  </a:cubicBezTo>
                  <a:lnTo>
                    <a:pt x="4672" y="1224617"/>
                  </a:lnTo>
                  <a:cubicBezTo>
                    <a:pt x="3433" y="1224617"/>
                    <a:pt x="2245" y="1224124"/>
                    <a:pt x="1369" y="1223248"/>
                  </a:cubicBezTo>
                  <a:cubicBezTo>
                    <a:pt x="492" y="1222372"/>
                    <a:pt x="0" y="1221183"/>
                    <a:pt x="0" y="1219944"/>
                  </a:cubicBezTo>
                  <a:lnTo>
                    <a:pt x="0" y="4672"/>
                  </a:lnTo>
                  <a:cubicBezTo>
                    <a:pt x="0" y="2092"/>
                    <a:pt x="2092" y="0"/>
                    <a:pt x="4672" y="0"/>
                  </a:cubicBezTo>
                  <a:close/>
                </a:path>
              </a:pathLst>
            </a:custGeom>
            <a:solidFill>
              <a:srgbClr val="34713B"/>
            </a:solidFill>
          </p:spPr>
          <p:txBody>
            <a:bodyPr/>
            <a:lstStyle/>
            <a:p>
              <a:endParaRPr lang="en-GB"/>
            </a:p>
          </p:txBody>
        </p:sp>
        <p:sp>
          <p:nvSpPr>
            <p:cNvPr id="5" name="TextBox 8">
              <a:extLst>
                <a:ext uri="{FF2B5EF4-FFF2-40B4-BE49-F238E27FC236}">
                  <a16:creationId xmlns:a16="http://schemas.microsoft.com/office/drawing/2014/main" id="{D6A123C6-5118-BAA3-F5BC-ABA47A5F2744}"/>
                </a:ext>
              </a:extLst>
            </p:cNvPr>
            <p:cNvSpPr txBox="1"/>
            <p:nvPr/>
          </p:nvSpPr>
          <p:spPr>
            <a:xfrm>
              <a:off x="0" y="-38100"/>
              <a:ext cx="9345" cy="1262717"/>
            </a:xfrm>
            <a:prstGeom prst="rect">
              <a:avLst/>
            </a:prstGeom>
          </p:spPr>
          <p:txBody>
            <a:bodyPr lIns="50800" tIns="50800" rIns="50800" bIns="50800" rtlCol="0" anchor="ctr"/>
            <a:lstStyle/>
            <a:p>
              <a:pPr algn="ctr">
                <a:lnSpc>
                  <a:spcPts val="2659"/>
                </a:lnSpc>
              </a:pPr>
              <a:endParaRPr/>
            </a:p>
          </p:txBody>
        </p:sp>
      </p:grpSp>
    </p:spTree>
    <p:extLst>
      <p:ext uri="{BB962C8B-B14F-4D97-AF65-F5344CB8AC3E}">
        <p14:creationId xmlns:p14="http://schemas.microsoft.com/office/powerpoint/2010/main" val="3985707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eading Picture">
    <p:spTree>
      <p:nvGrpSpPr>
        <p:cNvPr id="1" name=""/>
        <p:cNvGrpSpPr/>
        <p:nvPr/>
      </p:nvGrpSpPr>
      <p:grpSpPr>
        <a:xfrm>
          <a:off x="0" y="0"/>
          <a:ext cx="0" cy="0"/>
          <a:chOff x="0" y="0"/>
          <a:chExt cx="0" cy="0"/>
        </a:xfrm>
      </p:grpSpPr>
      <p:grpSp>
        <p:nvGrpSpPr>
          <p:cNvPr id="3" name="Group 6">
            <a:extLst>
              <a:ext uri="{FF2B5EF4-FFF2-40B4-BE49-F238E27FC236}">
                <a16:creationId xmlns:a16="http://schemas.microsoft.com/office/drawing/2014/main" id="{B48A164F-2DB8-0BDC-F568-97494C06A883}"/>
              </a:ext>
            </a:extLst>
          </p:cNvPr>
          <p:cNvGrpSpPr/>
          <p:nvPr userDrawn="1"/>
        </p:nvGrpSpPr>
        <p:grpSpPr>
          <a:xfrm rot="5400000">
            <a:off x="4222567" y="-997050"/>
            <a:ext cx="47625" cy="6435358"/>
            <a:chOff x="0" y="-38100"/>
            <a:chExt cx="9345" cy="1262717"/>
          </a:xfrm>
        </p:grpSpPr>
        <p:sp>
          <p:nvSpPr>
            <p:cNvPr id="4" name="Freeform 7">
              <a:extLst>
                <a:ext uri="{FF2B5EF4-FFF2-40B4-BE49-F238E27FC236}">
                  <a16:creationId xmlns:a16="http://schemas.microsoft.com/office/drawing/2014/main" id="{8B9970FA-5154-87E0-6A2B-9A8B387D664E}"/>
                </a:ext>
              </a:extLst>
            </p:cNvPr>
            <p:cNvSpPr/>
            <p:nvPr/>
          </p:nvSpPr>
          <p:spPr>
            <a:xfrm>
              <a:off x="0" y="0"/>
              <a:ext cx="9345" cy="1224617"/>
            </a:xfrm>
            <a:custGeom>
              <a:avLst/>
              <a:gdLst/>
              <a:ahLst/>
              <a:cxnLst/>
              <a:rect l="l" t="t" r="r" b="b"/>
              <a:pathLst>
                <a:path w="9345" h="1224617">
                  <a:moveTo>
                    <a:pt x="4672" y="0"/>
                  </a:moveTo>
                  <a:lnTo>
                    <a:pt x="4672" y="0"/>
                  </a:lnTo>
                  <a:cubicBezTo>
                    <a:pt x="5912" y="0"/>
                    <a:pt x="7100" y="492"/>
                    <a:pt x="7976" y="1369"/>
                  </a:cubicBezTo>
                  <a:cubicBezTo>
                    <a:pt x="8852" y="2245"/>
                    <a:pt x="9345" y="3433"/>
                    <a:pt x="9345" y="4672"/>
                  </a:cubicBezTo>
                  <a:lnTo>
                    <a:pt x="9345" y="1219944"/>
                  </a:lnTo>
                  <a:cubicBezTo>
                    <a:pt x="9345" y="1222525"/>
                    <a:pt x="7253" y="1224617"/>
                    <a:pt x="4672" y="1224617"/>
                  </a:cubicBezTo>
                  <a:lnTo>
                    <a:pt x="4672" y="1224617"/>
                  </a:lnTo>
                  <a:cubicBezTo>
                    <a:pt x="3433" y="1224617"/>
                    <a:pt x="2245" y="1224124"/>
                    <a:pt x="1369" y="1223248"/>
                  </a:cubicBezTo>
                  <a:cubicBezTo>
                    <a:pt x="492" y="1222372"/>
                    <a:pt x="0" y="1221183"/>
                    <a:pt x="0" y="1219944"/>
                  </a:cubicBezTo>
                  <a:lnTo>
                    <a:pt x="0" y="4672"/>
                  </a:lnTo>
                  <a:cubicBezTo>
                    <a:pt x="0" y="2092"/>
                    <a:pt x="2092" y="0"/>
                    <a:pt x="4672" y="0"/>
                  </a:cubicBezTo>
                  <a:close/>
                </a:path>
              </a:pathLst>
            </a:custGeom>
            <a:solidFill>
              <a:srgbClr val="34713B"/>
            </a:solidFill>
          </p:spPr>
          <p:txBody>
            <a:bodyPr/>
            <a:lstStyle/>
            <a:p>
              <a:endParaRPr lang="en-GB"/>
            </a:p>
          </p:txBody>
        </p:sp>
        <p:sp>
          <p:nvSpPr>
            <p:cNvPr id="5" name="TextBox 8">
              <a:extLst>
                <a:ext uri="{FF2B5EF4-FFF2-40B4-BE49-F238E27FC236}">
                  <a16:creationId xmlns:a16="http://schemas.microsoft.com/office/drawing/2014/main" id="{697ED933-AB14-19D9-481C-BF542346E546}"/>
                </a:ext>
              </a:extLst>
            </p:cNvPr>
            <p:cNvSpPr txBox="1"/>
            <p:nvPr/>
          </p:nvSpPr>
          <p:spPr>
            <a:xfrm>
              <a:off x="0" y="-38100"/>
              <a:ext cx="9345" cy="1262717"/>
            </a:xfrm>
            <a:prstGeom prst="rect">
              <a:avLst/>
            </a:prstGeom>
          </p:spPr>
          <p:txBody>
            <a:bodyPr lIns="50800" tIns="50800" rIns="50800" bIns="50800" rtlCol="0" anchor="ctr"/>
            <a:lstStyle/>
            <a:p>
              <a:pPr algn="ctr">
                <a:lnSpc>
                  <a:spcPts val="2659"/>
                </a:lnSpc>
              </a:pPr>
              <a:endParaRPr/>
            </a:p>
          </p:txBody>
        </p:sp>
      </p:grpSp>
      <p:sp>
        <p:nvSpPr>
          <p:cNvPr id="7" name="Picture Placeholder 6">
            <a:extLst>
              <a:ext uri="{FF2B5EF4-FFF2-40B4-BE49-F238E27FC236}">
                <a16:creationId xmlns:a16="http://schemas.microsoft.com/office/drawing/2014/main" id="{B2BE1F0C-2058-216D-6007-A752A9D2D58D}"/>
              </a:ext>
            </a:extLst>
          </p:cNvPr>
          <p:cNvSpPr>
            <a:spLocks noGrp="1"/>
          </p:cNvSpPr>
          <p:nvPr>
            <p:ph type="pic" sz="quarter" idx="10"/>
          </p:nvPr>
        </p:nvSpPr>
        <p:spPr>
          <a:xfrm>
            <a:off x="11607800" y="3479800"/>
            <a:ext cx="5359400" cy="5384800"/>
          </a:xfrm>
          <a:prstGeom prst="roundRect">
            <a:avLst/>
          </a:prstGeom>
        </p:spPr>
        <p:txBody>
          <a:bodyPr/>
          <a:lstStyle/>
          <a:p>
            <a:endParaRPr lang="en-GB"/>
          </a:p>
        </p:txBody>
      </p:sp>
    </p:spTree>
    <p:extLst>
      <p:ext uri="{BB962C8B-B14F-4D97-AF65-F5344CB8AC3E}">
        <p14:creationId xmlns:p14="http://schemas.microsoft.com/office/powerpoint/2010/main" val="885874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Heading Picture Backgroun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6A407556-09A4-9B4D-4C11-5E3E91C56DB7}"/>
              </a:ext>
            </a:extLst>
          </p:cNvPr>
          <p:cNvGrpSpPr/>
          <p:nvPr userDrawn="1"/>
        </p:nvGrpSpPr>
        <p:grpSpPr>
          <a:xfrm rot="456000">
            <a:off x="13397471" y="3788536"/>
            <a:ext cx="3655899" cy="4701282"/>
            <a:chOff x="0" y="0"/>
            <a:chExt cx="989738" cy="1272747"/>
          </a:xfrm>
        </p:grpSpPr>
        <p:sp>
          <p:nvSpPr>
            <p:cNvPr id="5" name="Freeform 3">
              <a:extLst>
                <a:ext uri="{FF2B5EF4-FFF2-40B4-BE49-F238E27FC236}">
                  <a16:creationId xmlns:a16="http://schemas.microsoft.com/office/drawing/2014/main" id="{9F5E13B9-2181-18CD-30D5-4541119BA681}"/>
                </a:ext>
              </a:extLst>
            </p:cNvPr>
            <p:cNvSpPr/>
            <p:nvPr/>
          </p:nvSpPr>
          <p:spPr>
            <a:xfrm>
              <a:off x="0" y="0"/>
              <a:ext cx="989738" cy="1272747"/>
            </a:xfrm>
            <a:custGeom>
              <a:avLst/>
              <a:gdLst/>
              <a:ahLst/>
              <a:cxnLst/>
              <a:rect l="l" t="t" r="r" b="b"/>
              <a:pathLst>
                <a:path w="989738" h="1272747">
                  <a:moveTo>
                    <a:pt x="95294" y="0"/>
                  </a:moveTo>
                  <a:lnTo>
                    <a:pt x="894443" y="0"/>
                  </a:lnTo>
                  <a:cubicBezTo>
                    <a:pt x="919717" y="0"/>
                    <a:pt x="943955" y="10040"/>
                    <a:pt x="961826" y="27911"/>
                  </a:cubicBezTo>
                  <a:cubicBezTo>
                    <a:pt x="979698" y="45782"/>
                    <a:pt x="989738" y="70021"/>
                    <a:pt x="989738" y="95294"/>
                  </a:cubicBezTo>
                  <a:lnTo>
                    <a:pt x="989738" y="1177453"/>
                  </a:lnTo>
                  <a:cubicBezTo>
                    <a:pt x="989738" y="1230083"/>
                    <a:pt x="947073" y="1272747"/>
                    <a:pt x="894443" y="1272747"/>
                  </a:cubicBezTo>
                  <a:lnTo>
                    <a:pt x="95294" y="1272747"/>
                  </a:lnTo>
                  <a:cubicBezTo>
                    <a:pt x="70021" y="1272747"/>
                    <a:pt x="45782" y="1262707"/>
                    <a:pt x="27911" y="1244836"/>
                  </a:cubicBezTo>
                  <a:cubicBezTo>
                    <a:pt x="10040" y="1226965"/>
                    <a:pt x="0" y="1202727"/>
                    <a:pt x="0" y="1177453"/>
                  </a:cubicBezTo>
                  <a:lnTo>
                    <a:pt x="0" y="95294"/>
                  </a:lnTo>
                  <a:cubicBezTo>
                    <a:pt x="0" y="70021"/>
                    <a:pt x="10040" y="45782"/>
                    <a:pt x="27911" y="27911"/>
                  </a:cubicBezTo>
                  <a:cubicBezTo>
                    <a:pt x="45782" y="10040"/>
                    <a:pt x="70021" y="0"/>
                    <a:pt x="95294" y="0"/>
                  </a:cubicBezTo>
                  <a:close/>
                </a:path>
              </a:pathLst>
            </a:custGeom>
            <a:solidFill>
              <a:srgbClr val="34713B"/>
            </a:solidFill>
          </p:spPr>
          <p:txBody>
            <a:bodyPr/>
            <a:lstStyle/>
            <a:p>
              <a:endParaRPr lang="en-GB"/>
            </a:p>
          </p:txBody>
        </p:sp>
        <p:sp>
          <p:nvSpPr>
            <p:cNvPr id="6" name="TextBox 4">
              <a:extLst>
                <a:ext uri="{FF2B5EF4-FFF2-40B4-BE49-F238E27FC236}">
                  <a16:creationId xmlns:a16="http://schemas.microsoft.com/office/drawing/2014/main" id="{71EE9BBC-F530-FFDB-52D2-7B6E6A9DFB3C}"/>
                </a:ext>
              </a:extLst>
            </p:cNvPr>
            <p:cNvSpPr txBox="1"/>
            <p:nvPr/>
          </p:nvSpPr>
          <p:spPr>
            <a:xfrm>
              <a:off x="0" y="-38100"/>
              <a:ext cx="989738" cy="1310847"/>
            </a:xfrm>
            <a:prstGeom prst="rect">
              <a:avLst/>
            </a:prstGeom>
          </p:spPr>
          <p:txBody>
            <a:bodyPr lIns="50800" tIns="50800" rIns="50800" bIns="50800" rtlCol="0" anchor="ctr"/>
            <a:lstStyle/>
            <a:p>
              <a:pPr algn="ctr">
                <a:lnSpc>
                  <a:spcPts val="2659"/>
                </a:lnSpc>
              </a:pPr>
              <a:endParaRPr/>
            </a:p>
          </p:txBody>
        </p:sp>
      </p:grpSp>
      <p:sp>
        <p:nvSpPr>
          <p:cNvPr id="3" name="Picture Placeholder 6">
            <a:extLst>
              <a:ext uri="{FF2B5EF4-FFF2-40B4-BE49-F238E27FC236}">
                <a16:creationId xmlns:a16="http://schemas.microsoft.com/office/drawing/2014/main" id="{9A854099-7F26-E2FE-37CC-D4107C16DB8E}"/>
              </a:ext>
            </a:extLst>
          </p:cNvPr>
          <p:cNvSpPr>
            <a:spLocks noGrp="1"/>
          </p:cNvSpPr>
          <p:nvPr>
            <p:ph type="pic" sz="quarter" idx="10"/>
          </p:nvPr>
        </p:nvSpPr>
        <p:spPr>
          <a:xfrm>
            <a:off x="12420600" y="3937001"/>
            <a:ext cx="3860800" cy="4241800"/>
          </a:xfrm>
          <a:prstGeom prst="roundRect">
            <a:avLst/>
          </a:prstGeom>
        </p:spPr>
        <p:txBody>
          <a:bodyPr/>
          <a:lstStyle/>
          <a:p>
            <a:endParaRPr lang="en-GB"/>
          </a:p>
        </p:txBody>
      </p:sp>
      <p:grpSp>
        <p:nvGrpSpPr>
          <p:cNvPr id="7" name="Group 6">
            <a:extLst>
              <a:ext uri="{FF2B5EF4-FFF2-40B4-BE49-F238E27FC236}">
                <a16:creationId xmlns:a16="http://schemas.microsoft.com/office/drawing/2014/main" id="{09B7C56F-6944-59EB-9DDE-9CBE39458146}"/>
              </a:ext>
            </a:extLst>
          </p:cNvPr>
          <p:cNvGrpSpPr/>
          <p:nvPr userDrawn="1"/>
        </p:nvGrpSpPr>
        <p:grpSpPr>
          <a:xfrm rot="5400000">
            <a:off x="4222567" y="-997050"/>
            <a:ext cx="47625" cy="6435358"/>
            <a:chOff x="0" y="-38100"/>
            <a:chExt cx="9345" cy="1262717"/>
          </a:xfrm>
        </p:grpSpPr>
        <p:sp>
          <p:nvSpPr>
            <p:cNvPr id="8" name="Freeform 7">
              <a:extLst>
                <a:ext uri="{FF2B5EF4-FFF2-40B4-BE49-F238E27FC236}">
                  <a16:creationId xmlns:a16="http://schemas.microsoft.com/office/drawing/2014/main" id="{F0563482-B3B0-F211-5472-5AA72A49913E}"/>
                </a:ext>
              </a:extLst>
            </p:cNvPr>
            <p:cNvSpPr/>
            <p:nvPr/>
          </p:nvSpPr>
          <p:spPr>
            <a:xfrm>
              <a:off x="0" y="0"/>
              <a:ext cx="9345" cy="1224617"/>
            </a:xfrm>
            <a:custGeom>
              <a:avLst/>
              <a:gdLst/>
              <a:ahLst/>
              <a:cxnLst/>
              <a:rect l="l" t="t" r="r" b="b"/>
              <a:pathLst>
                <a:path w="9345" h="1224617">
                  <a:moveTo>
                    <a:pt x="4672" y="0"/>
                  </a:moveTo>
                  <a:lnTo>
                    <a:pt x="4672" y="0"/>
                  </a:lnTo>
                  <a:cubicBezTo>
                    <a:pt x="5912" y="0"/>
                    <a:pt x="7100" y="492"/>
                    <a:pt x="7976" y="1369"/>
                  </a:cubicBezTo>
                  <a:cubicBezTo>
                    <a:pt x="8852" y="2245"/>
                    <a:pt x="9345" y="3433"/>
                    <a:pt x="9345" y="4672"/>
                  </a:cubicBezTo>
                  <a:lnTo>
                    <a:pt x="9345" y="1219944"/>
                  </a:lnTo>
                  <a:cubicBezTo>
                    <a:pt x="9345" y="1222525"/>
                    <a:pt x="7253" y="1224617"/>
                    <a:pt x="4672" y="1224617"/>
                  </a:cubicBezTo>
                  <a:lnTo>
                    <a:pt x="4672" y="1224617"/>
                  </a:lnTo>
                  <a:cubicBezTo>
                    <a:pt x="3433" y="1224617"/>
                    <a:pt x="2245" y="1224124"/>
                    <a:pt x="1369" y="1223248"/>
                  </a:cubicBezTo>
                  <a:cubicBezTo>
                    <a:pt x="492" y="1222372"/>
                    <a:pt x="0" y="1221183"/>
                    <a:pt x="0" y="1219944"/>
                  </a:cubicBezTo>
                  <a:lnTo>
                    <a:pt x="0" y="4672"/>
                  </a:lnTo>
                  <a:cubicBezTo>
                    <a:pt x="0" y="2092"/>
                    <a:pt x="2092" y="0"/>
                    <a:pt x="4672" y="0"/>
                  </a:cubicBezTo>
                  <a:close/>
                </a:path>
              </a:pathLst>
            </a:custGeom>
            <a:solidFill>
              <a:srgbClr val="34713B"/>
            </a:solidFill>
          </p:spPr>
          <p:txBody>
            <a:bodyPr/>
            <a:lstStyle/>
            <a:p>
              <a:endParaRPr lang="en-GB"/>
            </a:p>
          </p:txBody>
        </p:sp>
        <p:sp>
          <p:nvSpPr>
            <p:cNvPr id="9" name="TextBox 8">
              <a:extLst>
                <a:ext uri="{FF2B5EF4-FFF2-40B4-BE49-F238E27FC236}">
                  <a16:creationId xmlns:a16="http://schemas.microsoft.com/office/drawing/2014/main" id="{BD6E3B92-08D9-24B4-E361-7D08D76F95EE}"/>
                </a:ext>
              </a:extLst>
            </p:cNvPr>
            <p:cNvSpPr txBox="1"/>
            <p:nvPr/>
          </p:nvSpPr>
          <p:spPr>
            <a:xfrm>
              <a:off x="0" y="-38100"/>
              <a:ext cx="9345" cy="1262717"/>
            </a:xfrm>
            <a:prstGeom prst="rect">
              <a:avLst/>
            </a:prstGeom>
          </p:spPr>
          <p:txBody>
            <a:bodyPr lIns="50800" tIns="50800" rIns="50800" bIns="50800" rtlCol="0" anchor="ctr"/>
            <a:lstStyle/>
            <a:p>
              <a:pPr algn="ctr">
                <a:lnSpc>
                  <a:spcPts val="2659"/>
                </a:lnSpc>
              </a:pPr>
              <a:endParaRPr/>
            </a:p>
          </p:txBody>
        </p:sp>
      </p:grpSp>
    </p:spTree>
    <p:extLst>
      <p:ext uri="{BB962C8B-B14F-4D97-AF65-F5344CB8AC3E}">
        <p14:creationId xmlns:p14="http://schemas.microsoft.com/office/powerpoint/2010/main" val="3813876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oard (Whit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0CAC7606-EB8C-DDE7-2B98-5649AB0B0C69}"/>
              </a:ext>
            </a:extLst>
          </p:cNvPr>
          <p:cNvGrpSpPr/>
          <p:nvPr userDrawn="1"/>
        </p:nvGrpSpPr>
        <p:grpSpPr>
          <a:xfrm rot="4687369">
            <a:off x="13902" y="1774307"/>
            <a:ext cx="5044137" cy="6486479"/>
            <a:chOff x="0" y="0"/>
            <a:chExt cx="989738" cy="1272747"/>
          </a:xfrm>
        </p:grpSpPr>
        <p:sp>
          <p:nvSpPr>
            <p:cNvPr id="5" name="Freeform 3">
              <a:extLst>
                <a:ext uri="{FF2B5EF4-FFF2-40B4-BE49-F238E27FC236}">
                  <a16:creationId xmlns:a16="http://schemas.microsoft.com/office/drawing/2014/main" id="{D3E20062-37FC-A2F5-9CE9-FAEAD69A5E27}"/>
                </a:ext>
              </a:extLst>
            </p:cNvPr>
            <p:cNvSpPr/>
            <p:nvPr/>
          </p:nvSpPr>
          <p:spPr>
            <a:xfrm>
              <a:off x="0" y="0"/>
              <a:ext cx="989738" cy="1272747"/>
            </a:xfrm>
            <a:custGeom>
              <a:avLst/>
              <a:gdLst/>
              <a:ahLst/>
              <a:cxnLst/>
              <a:rect l="l" t="t" r="r" b="b"/>
              <a:pathLst>
                <a:path w="989738" h="1272747">
                  <a:moveTo>
                    <a:pt x="69068" y="0"/>
                  </a:moveTo>
                  <a:lnTo>
                    <a:pt x="920670" y="0"/>
                  </a:lnTo>
                  <a:cubicBezTo>
                    <a:pt x="958815" y="0"/>
                    <a:pt x="989738" y="30923"/>
                    <a:pt x="989738" y="69068"/>
                  </a:cubicBezTo>
                  <a:lnTo>
                    <a:pt x="989738" y="1203680"/>
                  </a:lnTo>
                  <a:cubicBezTo>
                    <a:pt x="989738" y="1241825"/>
                    <a:pt x="958815" y="1272747"/>
                    <a:pt x="920670" y="1272747"/>
                  </a:cubicBezTo>
                  <a:lnTo>
                    <a:pt x="69068" y="1272747"/>
                  </a:lnTo>
                  <a:cubicBezTo>
                    <a:pt x="30923" y="1272747"/>
                    <a:pt x="0" y="1241825"/>
                    <a:pt x="0" y="1203680"/>
                  </a:cubicBezTo>
                  <a:lnTo>
                    <a:pt x="0" y="69068"/>
                  </a:lnTo>
                  <a:cubicBezTo>
                    <a:pt x="0" y="30923"/>
                    <a:pt x="30923" y="0"/>
                    <a:pt x="69068" y="0"/>
                  </a:cubicBezTo>
                  <a:close/>
                </a:path>
              </a:pathLst>
            </a:custGeom>
            <a:solidFill>
              <a:srgbClr val="34713B"/>
            </a:solidFill>
          </p:spPr>
          <p:txBody>
            <a:bodyPr/>
            <a:lstStyle/>
            <a:p>
              <a:endParaRPr lang="en-GB"/>
            </a:p>
          </p:txBody>
        </p:sp>
        <p:sp>
          <p:nvSpPr>
            <p:cNvPr id="6" name="TextBox 4">
              <a:extLst>
                <a:ext uri="{FF2B5EF4-FFF2-40B4-BE49-F238E27FC236}">
                  <a16:creationId xmlns:a16="http://schemas.microsoft.com/office/drawing/2014/main" id="{9E50D55D-E753-4DD2-ECE6-FC29E2ED2CDA}"/>
                </a:ext>
              </a:extLst>
            </p:cNvPr>
            <p:cNvSpPr txBox="1"/>
            <p:nvPr/>
          </p:nvSpPr>
          <p:spPr>
            <a:xfrm>
              <a:off x="0" y="-38100"/>
              <a:ext cx="989738" cy="1310847"/>
            </a:xfrm>
            <a:prstGeom prst="rect">
              <a:avLst/>
            </a:prstGeom>
          </p:spPr>
          <p:txBody>
            <a:bodyPr lIns="50800" tIns="50800" rIns="50800" bIns="50800" rtlCol="0" anchor="ctr"/>
            <a:lstStyle/>
            <a:p>
              <a:pPr algn="ctr">
                <a:lnSpc>
                  <a:spcPts val="2659"/>
                </a:lnSpc>
              </a:pPr>
              <a:endParaRPr/>
            </a:p>
          </p:txBody>
        </p:sp>
      </p:grpSp>
      <p:sp>
        <p:nvSpPr>
          <p:cNvPr id="3" name="Freeform 5">
            <a:extLst>
              <a:ext uri="{FF2B5EF4-FFF2-40B4-BE49-F238E27FC236}">
                <a16:creationId xmlns:a16="http://schemas.microsoft.com/office/drawing/2014/main" id="{15EFCB56-7F19-3D75-EC51-0677A7A4C811}"/>
              </a:ext>
            </a:extLst>
          </p:cNvPr>
          <p:cNvSpPr/>
          <p:nvPr userDrawn="1"/>
        </p:nvSpPr>
        <p:spPr>
          <a:xfrm>
            <a:off x="-359479" y="1279007"/>
            <a:ext cx="7201891" cy="7201891"/>
          </a:xfrm>
          <a:custGeom>
            <a:avLst/>
            <a:gdLst/>
            <a:ahLst/>
            <a:cxnLst/>
            <a:rect l="l" t="t" r="r" b="b"/>
            <a:pathLst>
              <a:path w="7201891" h="7201891">
                <a:moveTo>
                  <a:pt x="0" y="0"/>
                </a:moveTo>
                <a:lnTo>
                  <a:pt x="7201891" y="0"/>
                </a:lnTo>
                <a:lnTo>
                  <a:pt x="7201891" y="7201891"/>
                </a:lnTo>
                <a:lnTo>
                  <a:pt x="0" y="7201891"/>
                </a:lnTo>
                <a:lnTo>
                  <a:pt x="0" y="0"/>
                </a:lnTo>
                <a:close/>
              </a:path>
            </a:pathLst>
          </a:custGeom>
          <a:blipFill>
            <a:blip r:embed="rId2"/>
            <a:stretch>
              <a:fillRect/>
            </a:stretch>
          </a:blipFill>
        </p:spPr>
        <p:txBody>
          <a:bodyPr/>
          <a:lstStyle/>
          <a:p>
            <a:endParaRPr lang="en-GB"/>
          </a:p>
        </p:txBody>
      </p:sp>
      <p:sp>
        <p:nvSpPr>
          <p:cNvPr id="9" name="Text Placeholder 2">
            <a:extLst>
              <a:ext uri="{FF2B5EF4-FFF2-40B4-BE49-F238E27FC236}">
                <a16:creationId xmlns:a16="http://schemas.microsoft.com/office/drawing/2014/main" id="{3BFB34D8-4B5E-DB9E-3E7E-6C506125D605}"/>
              </a:ext>
            </a:extLst>
          </p:cNvPr>
          <p:cNvSpPr>
            <a:spLocks noGrp="1"/>
          </p:cNvSpPr>
          <p:nvPr>
            <p:ph type="body" sz="quarter" idx="11"/>
          </p:nvPr>
        </p:nvSpPr>
        <p:spPr>
          <a:xfrm>
            <a:off x="7010400" y="3771900"/>
            <a:ext cx="10439400" cy="2362200"/>
          </a:xfrm>
          <a:prstGeom prst="rect">
            <a:avLst/>
          </a:prstGeom>
        </p:spPr>
        <p:txBody>
          <a:bodyPr/>
          <a:lstStyle>
            <a:lvl1pPr marL="0">
              <a:lnSpc>
                <a:spcPct val="80000"/>
              </a:lnSpc>
              <a:spcBef>
                <a:spcPts val="0"/>
              </a:spcBef>
              <a:buNone/>
              <a:defRPr sz="9600" b="0">
                <a:solidFill>
                  <a:srgbClr val="34713B"/>
                </a:solidFill>
                <a:latin typeface="Source Sans Pro SemiBold" panose="020B0603030403020204" pitchFamily="34" charset="0"/>
                <a:ea typeface="Source Sans Pro SemiBold" panose="020B0603030403020204" pitchFamily="34" charset="0"/>
              </a:defRPr>
            </a:lvl1pPr>
          </a:lstStyle>
          <a:p>
            <a:pPr lvl="0"/>
            <a:r>
              <a:rPr lang="en-US" dirty="0"/>
              <a:t>Click to edit Master text styles</a:t>
            </a:r>
          </a:p>
        </p:txBody>
      </p:sp>
    </p:spTree>
    <p:extLst>
      <p:ext uri="{BB962C8B-B14F-4D97-AF65-F5344CB8AC3E}">
        <p14:creationId xmlns:p14="http://schemas.microsoft.com/office/powerpoint/2010/main" val="2548701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ard (Green)">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64170B0F-69DD-4C79-F6FB-4C9A021BAFE0}"/>
              </a:ext>
            </a:extLst>
          </p:cNvPr>
          <p:cNvSpPr>
            <a:spLocks noGrp="1"/>
          </p:cNvSpPr>
          <p:nvPr>
            <p:ph type="body" sz="quarter" idx="10"/>
          </p:nvPr>
        </p:nvSpPr>
        <p:spPr>
          <a:xfrm>
            <a:off x="7010400" y="3771900"/>
            <a:ext cx="10134600" cy="2362200"/>
          </a:xfrm>
          <a:prstGeom prst="rect">
            <a:avLst/>
          </a:prstGeom>
        </p:spPr>
        <p:txBody>
          <a:bodyPr/>
          <a:lstStyle>
            <a:lvl1pPr>
              <a:buNone/>
              <a:defRPr sz="9600">
                <a:solidFill>
                  <a:schemeClr val="bg1"/>
                </a:solidFill>
                <a:latin typeface="Source Sans Pro SemiBold" panose="020B0603030403020204" pitchFamily="34" charset="0"/>
                <a:ea typeface="Source Sans Pro SemiBold" panose="020B0603030403020204" pitchFamily="34" charset="0"/>
              </a:defRPr>
            </a:lvl1pPr>
            <a:lvl2pPr>
              <a:defRPr sz="9600">
                <a:latin typeface="Source Sans Pro SemiBold" panose="020B0603030403020204" pitchFamily="34" charset="0"/>
                <a:ea typeface="Source Sans Pro SemiBold" panose="020B0603030403020204" pitchFamily="34" charset="0"/>
              </a:defRPr>
            </a:lvl2pPr>
            <a:lvl3pPr>
              <a:defRPr sz="9600">
                <a:latin typeface="Source Sans Pro SemiBold" panose="020B0603030403020204" pitchFamily="34" charset="0"/>
                <a:ea typeface="Source Sans Pro SemiBold" panose="020B0603030403020204" pitchFamily="34" charset="0"/>
              </a:defRPr>
            </a:lvl3pPr>
            <a:lvl4pPr>
              <a:defRPr sz="9600">
                <a:latin typeface="Source Sans Pro SemiBold" panose="020B0603030403020204" pitchFamily="34" charset="0"/>
                <a:ea typeface="Source Sans Pro SemiBold" panose="020B0603030403020204" pitchFamily="34" charset="0"/>
              </a:defRPr>
            </a:lvl4pPr>
            <a:lvl5pPr>
              <a:defRPr sz="9600">
                <a:latin typeface="Source Sans Pro SemiBold" panose="020B0603030403020204" pitchFamily="34" charset="0"/>
                <a:ea typeface="Source Sans Pro SemiBold" panose="020B0603030403020204" pitchFamily="34" charset="0"/>
              </a:defRPr>
            </a:lvl5pPr>
          </a:lstStyle>
          <a:p>
            <a:pPr lvl="0"/>
            <a:r>
              <a:rPr lang="en-US" dirty="0"/>
              <a:t>Click to edit Master text styles</a:t>
            </a:r>
          </a:p>
        </p:txBody>
      </p:sp>
    </p:spTree>
    <p:extLst>
      <p:ext uri="{BB962C8B-B14F-4D97-AF65-F5344CB8AC3E}">
        <p14:creationId xmlns:p14="http://schemas.microsoft.com/office/powerpoint/2010/main" val="34063057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1.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9.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017DAC-E2A9-A4F5-8063-A04E7EA8B2C4}"/>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4650172" y="390104"/>
            <a:ext cx="2926800" cy="2019133"/>
          </a:xfrm>
          <a:prstGeom prst="rect">
            <a:avLst/>
          </a:prstGeom>
        </p:spPr>
      </p:pic>
      <p:sp>
        <p:nvSpPr>
          <p:cNvPr id="11" name="TextBox 10">
            <a:extLst>
              <a:ext uri="{FF2B5EF4-FFF2-40B4-BE49-F238E27FC236}">
                <a16:creationId xmlns:a16="http://schemas.microsoft.com/office/drawing/2014/main" id="{B46EF914-615B-CF34-DED8-0436CB8848F8}"/>
              </a:ext>
            </a:extLst>
          </p:cNvPr>
          <p:cNvSpPr txBox="1"/>
          <p:nvPr userDrawn="1"/>
        </p:nvSpPr>
        <p:spPr>
          <a:xfrm>
            <a:off x="9300714" y="9377823"/>
            <a:ext cx="7958586" cy="314325"/>
          </a:xfrm>
          <a:prstGeom prst="rect">
            <a:avLst/>
          </a:prstGeom>
        </p:spPr>
        <p:txBody>
          <a:bodyPr lIns="0" tIns="0" rIns="0" bIns="0" rtlCol="0" anchor="t">
            <a:spAutoFit/>
          </a:bodyPr>
          <a:lstStyle/>
          <a:p>
            <a:pPr algn="r">
              <a:lnSpc>
                <a:spcPts val="2400"/>
              </a:lnSpc>
            </a:pPr>
            <a:r>
              <a:rPr lang="en-US" sz="2000">
                <a:solidFill>
                  <a:srgbClr val="196B24"/>
                </a:solidFill>
                <a:latin typeface="Source Sans Pro Light"/>
                <a:ea typeface="Source Sans Pro Light"/>
                <a:cs typeface="Source Sans Pro Light"/>
                <a:sym typeface="Source Sans Pro Light"/>
              </a:rPr>
              <a:t>© Food – a fact of life </a:t>
            </a:r>
            <a:fld id="{09AC2304-7B6E-4DF8-8A54-B8BE5DD8BEDB}" type="datetimeyyyy">
              <a:rPr lang="en-US" sz="2000" smtClean="0">
                <a:solidFill>
                  <a:srgbClr val="196B24"/>
                </a:solidFill>
                <a:latin typeface="Source Sans Pro Light"/>
                <a:ea typeface="Source Sans Pro Light"/>
                <a:cs typeface="Source Sans Pro Light"/>
                <a:sym typeface="Source Sans Pro Light"/>
              </a:rPr>
              <a:t>2026</a:t>
            </a:fld>
            <a:endParaRPr lang="en-US" sz="2000">
              <a:solidFill>
                <a:srgbClr val="196B24"/>
              </a:solidFill>
              <a:latin typeface="Source Sans Pro Light"/>
              <a:ea typeface="Source Sans Pro Light"/>
              <a:cs typeface="Source Sans Pro Light"/>
              <a:sym typeface="Source Sans Pro Light"/>
            </a:endParaRPr>
          </a:p>
        </p:txBody>
      </p:sp>
    </p:spTree>
  </p:cSld>
  <p:clrMap bg1="lt1" tx1="dk1" bg2="lt2" tx2="dk2" accent1="accent1" accent2="accent2" accent3="accent3" accent4="accent4" accent5="accent5" accent6="accent6" hlink="hlink" folHlink="folHlink"/>
  <p:sldLayoutIdLst>
    <p:sldLayoutId id="2147483656" r:id="rId1"/>
    <p:sldLayoutId id="2147483655" r:id="rId2"/>
    <p:sldLayoutId id="2147483671"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extBox 3">
            <a:extLst>
              <a:ext uri="{FF2B5EF4-FFF2-40B4-BE49-F238E27FC236}">
                <a16:creationId xmlns:a16="http://schemas.microsoft.com/office/drawing/2014/main" id="{574DD910-F061-4A4B-AC85-2BE7B22C9EF3}"/>
              </a:ext>
            </a:extLst>
          </p:cNvPr>
          <p:cNvSpPr txBox="1"/>
          <p:nvPr userDrawn="1"/>
        </p:nvSpPr>
        <p:spPr>
          <a:xfrm>
            <a:off x="443324" y="9754378"/>
            <a:ext cx="7958586" cy="314325"/>
          </a:xfrm>
          <a:prstGeom prst="rect">
            <a:avLst/>
          </a:prstGeom>
        </p:spPr>
        <p:txBody>
          <a:bodyPr lIns="0" tIns="0" rIns="0" bIns="0" rtlCol="0" anchor="t">
            <a:spAutoFit/>
          </a:bodyPr>
          <a:lstStyle/>
          <a:p>
            <a:pPr algn="l">
              <a:lnSpc>
                <a:spcPts val="2400"/>
              </a:lnSpc>
            </a:pPr>
            <a:r>
              <a:rPr lang="en-US" sz="2000">
                <a:solidFill>
                  <a:srgbClr val="34713B"/>
                </a:solidFill>
                <a:latin typeface="Source Sans Pro Light"/>
                <a:ea typeface="Source Sans Pro Light"/>
                <a:cs typeface="Source Sans Pro Light"/>
                <a:sym typeface="Source Sans Pro Light"/>
              </a:rPr>
              <a:t>© Food – a fact of life </a:t>
            </a:r>
            <a:fld id="{AFF80E5D-775B-4FB6-BE9A-D6043CCEDCA0}" type="datetimeyyyy">
              <a:rPr lang="en-US" sz="2000" smtClean="0">
                <a:solidFill>
                  <a:srgbClr val="34713B"/>
                </a:solidFill>
                <a:latin typeface="Source Sans Pro Light"/>
                <a:ea typeface="Source Sans Pro Light"/>
                <a:cs typeface="Source Sans Pro Light"/>
                <a:sym typeface="Source Sans Pro Light"/>
              </a:rPr>
              <a:t>2026</a:t>
            </a:fld>
            <a:endParaRPr lang="en-US" sz="2000">
              <a:solidFill>
                <a:srgbClr val="34713B"/>
              </a:solidFill>
              <a:latin typeface="Source Sans Pro Light"/>
              <a:ea typeface="Source Sans Pro Light"/>
              <a:cs typeface="Source Sans Pro Light"/>
              <a:sym typeface="Source Sans Pro Light"/>
            </a:endParaRPr>
          </a:p>
        </p:txBody>
      </p:sp>
      <p:pic>
        <p:nvPicPr>
          <p:cNvPr id="3" name="Picture 2">
            <a:extLst>
              <a:ext uri="{FF2B5EF4-FFF2-40B4-BE49-F238E27FC236}">
                <a16:creationId xmlns:a16="http://schemas.microsoft.com/office/drawing/2014/main" id="{CC0C8236-9D1D-8C7C-75EE-29C34B1D601B}"/>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4650172" y="390104"/>
            <a:ext cx="2926800" cy="2019133"/>
          </a:xfrm>
          <a:prstGeom prst="rect">
            <a:avLst/>
          </a:prstGeom>
        </p:spPr>
      </p:pic>
    </p:spTree>
    <p:extLst>
      <p:ext uri="{BB962C8B-B14F-4D97-AF65-F5344CB8AC3E}">
        <p14:creationId xmlns:p14="http://schemas.microsoft.com/office/powerpoint/2010/main" val="3992305853"/>
      </p:ext>
    </p:extLst>
  </p:cSld>
  <p:clrMap bg1="lt1" tx1="dk1" bg2="lt2" tx2="dk2" accent1="accent1" accent2="accent2" accent3="accent3" accent4="accent4" accent5="accent5" accent6="accent6" hlink="hlink" folHlink="folHlink"/>
  <p:sldLayoutIdLst>
    <p:sldLayoutId id="2147483666" r:id="rId1"/>
    <p:sldLayoutId id="2147483658" r:id="rId2"/>
    <p:sldLayoutId id="2147483668" r:id="rId3"/>
    <p:sldLayoutId id="2147483669" r:id="rId4"/>
    <p:sldLayoutId id="214748366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9BCE69D-AC72-BD3A-6586-D8C07E275C7C}"/>
              </a:ext>
            </a:extLst>
          </p:cNvPr>
          <p:cNvSpPr/>
          <p:nvPr userDrawn="1"/>
        </p:nvSpPr>
        <p:spPr>
          <a:xfrm>
            <a:off x="0" y="0"/>
            <a:ext cx="18288000" cy="10287000"/>
          </a:xfrm>
          <a:prstGeom prst="rect">
            <a:avLst/>
          </a:prstGeom>
          <a:solidFill>
            <a:srgbClr val="34713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3A610F46-0AEC-F804-088F-04685E081B6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4477672" y="279831"/>
            <a:ext cx="2926800" cy="2019133"/>
          </a:xfrm>
          <a:prstGeom prst="rect">
            <a:avLst/>
          </a:prstGeom>
        </p:spPr>
      </p:pic>
      <p:grpSp>
        <p:nvGrpSpPr>
          <p:cNvPr id="8" name="Group 7">
            <a:extLst>
              <a:ext uri="{FF2B5EF4-FFF2-40B4-BE49-F238E27FC236}">
                <a16:creationId xmlns:a16="http://schemas.microsoft.com/office/drawing/2014/main" id="{0748BF0F-C82D-F7E3-3872-4D146861CB76}"/>
              </a:ext>
            </a:extLst>
          </p:cNvPr>
          <p:cNvGrpSpPr/>
          <p:nvPr userDrawn="1"/>
        </p:nvGrpSpPr>
        <p:grpSpPr>
          <a:xfrm>
            <a:off x="-1156913" y="1416601"/>
            <a:ext cx="8064310" cy="7201891"/>
            <a:chOff x="0" y="0"/>
            <a:chExt cx="10752413" cy="9602521"/>
          </a:xfrm>
        </p:grpSpPr>
        <p:grpSp>
          <p:nvGrpSpPr>
            <p:cNvPr id="9" name="Group 8">
              <a:extLst>
                <a:ext uri="{FF2B5EF4-FFF2-40B4-BE49-F238E27FC236}">
                  <a16:creationId xmlns:a16="http://schemas.microsoft.com/office/drawing/2014/main" id="{DF276F21-505E-186C-1411-83935640B56B}"/>
                </a:ext>
              </a:extLst>
            </p:cNvPr>
            <p:cNvGrpSpPr/>
            <p:nvPr/>
          </p:nvGrpSpPr>
          <p:grpSpPr>
            <a:xfrm rot="4687369">
              <a:off x="1561086" y="476941"/>
              <a:ext cx="6725516" cy="8648639"/>
              <a:chOff x="0" y="0"/>
              <a:chExt cx="989738" cy="1272747"/>
            </a:xfrm>
          </p:grpSpPr>
          <p:sp>
            <p:nvSpPr>
              <p:cNvPr id="11" name="Freeform 5">
                <a:extLst>
                  <a:ext uri="{FF2B5EF4-FFF2-40B4-BE49-F238E27FC236}">
                    <a16:creationId xmlns:a16="http://schemas.microsoft.com/office/drawing/2014/main" id="{94EBA6A1-CF61-25EA-BCDC-605423DCE344}"/>
                  </a:ext>
                </a:extLst>
              </p:cNvPr>
              <p:cNvSpPr/>
              <p:nvPr/>
            </p:nvSpPr>
            <p:spPr>
              <a:xfrm>
                <a:off x="0" y="0"/>
                <a:ext cx="989738" cy="1272747"/>
              </a:xfrm>
              <a:custGeom>
                <a:avLst/>
                <a:gdLst/>
                <a:ahLst/>
                <a:cxnLst/>
                <a:rect l="l" t="t" r="r" b="b"/>
                <a:pathLst>
                  <a:path w="989738" h="1272747">
                    <a:moveTo>
                      <a:pt x="69068" y="0"/>
                    </a:moveTo>
                    <a:lnTo>
                      <a:pt x="920670" y="0"/>
                    </a:lnTo>
                    <a:cubicBezTo>
                      <a:pt x="958815" y="0"/>
                      <a:pt x="989738" y="30923"/>
                      <a:pt x="989738" y="69068"/>
                    </a:cubicBezTo>
                    <a:lnTo>
                      <a:pt x="989738" y="1203680"/>
                    </a:lnTo>
                    <a:cubicBezTo>
                      <a:pt x="989738" y="1241825"/>
                      <a:pt x="958815" y="1272747"/>
                      <a:pt x="920670" y="1272747"/>
                    </a:cubicBezTo>
                    <a:lnTo>
                      <a:pt x="69068" y="1272747"/>
                    </a:lnTo>
                    <a:cubicBezTo>
                      <a:pt x="30923" y="1272747"/>
                      <a:pt x="0" y="1241825"/>
                      <a:pt x="0" y="1203680"/>
                    </a:cubicBezTo>
                    <a:lnTo>
                      <a:pt x="0" y="69068"/>
                    </a:lnTo>
                    <a:cubicBezTo>
                      <a:pt x="0" y="30923"/>
                      <a:pt x="30923" y="0"/>
                      <a:pt x="69068" y="0"/>
                    </a:cubicBezTo>
                    <a:close/>
                  </a:path>
                </a:pathLst>
              </a:custGeom>
              <a:solidFill>
                <a:srgbClr val="FFFFFF"/>
              </a:solidFill>
            </p:spPr>
            <p:txBody>
              <a:bodyPr/>
              <a:lstStyle/>
              <a:p>
                <a:endParaRPr lang="en-GB"/>
              </a:p>
            </p:txBody>
          </p:sp>
          <p:sp>
            <p:nvSpPr>
              <p:cNvPr id="12" name="TextBox 6">
                <a:extLst>
                  <a:ext uri="{FF2B5EF4-FFF2-40B4-BE49-F238E27FC236}">
                    <a16:creationId xmlns:a16="http://schemas.microsoft.com/office/drawing/2014/main" id="{33167FCC-C0B4-D9E9-E8F9-B8A32D7B8968}"/>
                  </a:ext>
                </a:extLst>
              </p:cNvPr>
              <p:cNvSpPr txBox="1"/>
              <p:nvPr/>
            </p:nvSpPr>
            <p:spPr>
              <a:xfrm>
                <a:off x="0" y="-38100"/>
                <a:ext cx="989738" cy="1310847"/>
              </a:xfrm>
              <a:prstGeom prst="rect">
                <a:avLst/>
              </a:prstGeom>
            </p:spPr>
            <p:txBody>
              <a:bodyPr lIns="50800" tIns="50800" rIns="50800" bIns="50800" rtlCol="0" anchor="ctr"/>
              <a:lstStyle/>
              <a:p>
                <a:pPr algn="ctr">
                  <a:lnSpc>
                    <a:spcPts val="2659"/>
                  </a:lnSpc>
                </a:pPr>
                <a:endParaRPr/>
              </a:p>
            </p:txBody>
          </p:sp>
        </p:grpSp>
        <p:sp>
          <p:nvSpPr>
            <p:cNvPr id="10" name="Freeform 7">
              <a:extLst>
                <a:ext uri="{FF2B5EF4-FFF2-40B4-BE49-F238E27FC236}">
                  <a16:creationId xmlns:a16="http://schemas.microsoft.com/office/drawing/2014/main" id="{D5DD0029-4DAB-7F95-F47F-4AC75A0E4C71}"/>
                </a:ext>
              </a:extLst>
            </p:cNvPr>
            <p:cNvSpPr/>
            <p:nvPr/>
          </p:nvSpPr>
          <p:spPr>
            <a:xfrm>
              <a:off x="1149891" y="0"/>
              <a:ext cx="9602521" cy="9602521"/>
            </a:xfrm>
            <a:custGeom>
              <a:avLst/>
              <a:gdLst/>
              <a:ahLst/>
              <a:cxnLst/>
              <a:rect l="l" t="t" r="r" b="b"/>
              <a:pathLst>
                <a:path w="9602521" h="9602521">
                  <a:moveTo>
                    <a:pt x="0" y="0"/>
                  </a:moveTo>
                  <a:lnTo>
                    <a:pt x="9602522" y="0"/>
                  </a:lnTo>
                  <a:lnTo>
                    <a:pt x="9602522" y="9602521"/>
                  </a:lnTo>
                  <a:lnTo>
                    <a:pt x="0" y="9602521"/>
                  </a:lnTo>
                  <a:lnTo>
                    <a:pt x="0" y="0"/>
                  </a:lnTo>
                  <a:close/>
                </a:path>
              </a:pathLst>
            </a:custGeom>
            <a:blipFill>
              <a:blip r:embed="rId4"/>
              <a:stretch>
                <a:fillRect/>
              </a:stretch>
            </a:blipFill>
          </p:spPr>
          <p:txBody>
            <a:bodyPr/>
            <a:lstStyle/>
            <a:p>
              <a:endParaRPr lang="en-GB"/>
            </a:p>
          </p:txBody>
        </p:sp>
      </p:grpSp>
      <p:sp>
        <p:nvSpPr>
          <p:cNvPr id="15" name="TextBox 9"/>
          <p:cNvSpPr txBox="1"/>
          <p:nvPr userDrawn="1"/>
        </p:nvSpPr>
        <p:spPr>
          <a:xfrm>
            <a:off x="424274" y="9754378"/>
            <a:ext cx="7958586" cy="314325"/>
          </a:xfrm>
          <a:prstGeom prst="rect">
            <a:avLst/>
          </a:prstGeom>
        </p:spPr>
        <p:txBody>
          <a:bodyPr lIns="0" tIns="0" rIns="0" bIns="0" rtlCol="0" anchor="t">
            <a:spAutoFit/>
          </a:bodyPr>
          <a:lstStyle/>
          <a:p>
            <a:pPr algn="l">
              <a:lnSpc>
                <a:spcPts val="2400"/>
              </a:lnSpc>
            </a:pPr>
            <a:r>
              <a:rPr lang="en-US" sz="2000" dirty="0">
                <a:solidFill>
                  <a:srgbClr val="FFFFFF"/>
                </a:solidFill>
                <a:latin typeface="Source Sans Pro Light"/>
                <a:ea typeface="Source Sans Pro Light"/>
                <a:cs typeface="Source Sans Pro Light"/>
                <a:sym typeface="Source Sans Pro Light"/>
              </a:rPr>
              <a:t>© Food – a fact of life </a:t>
            </a:r>
            <a:fld id="{0B86BC18-1AB3-4707-B134-2DAFAC197933}" type="datetimeyyyy">
              <a:rPr lang="en-US" sz="2000" smtClean="0">
                <a:solidFill>
                  <a:srgbClr val="FFFFFF"/>
                </a:solidFill>
                <a:latin typeface="Source Sans Pro Light"/>
                <a:ea typeface="Source Sans Pro Light"/>
                <a:cs typeface="Source Sans Pro Light"/>
                <a:sym typeface="Source Sans Pro Light"/>
              </a:rPr>
              <a:t>2026</a:t>
            </a:fld>
            <a:endParaRPr lang="en-US" sz="2000" dirty="0">
              <a:solidFill>
                <a:srgbClr val="FFFFFF"/>
              </a:solidFill>
              <a:latin typeface="Source Sans Pro Light"/>
              <a:ea typeface="Source Sans Pro Light"/>
              <a:cs typeface="Source Sans Pro Light"/>
              <a:sym typeface="Source Sans Pro Light"/>
            </a:endParaRPr>
          </a:p>
        </p:txBody>
      </p:sp>
    </p:spTree>
    <p:extLst>
      <p:ext uri="{BB962C8B-B14F-4D97-AF65-F5344CB8AC3E}">
        <p14:creationId xmlns:p14="http://schemas.microsoft.com/office/powerpoint/2010/main" val="1154235296"/>
      </p:ext>
    </p:extLst>
  </p:cSld>
  <p:clrMap bg1="lt1" tx1="dk1" bg2="lt2" tx2="dk2" accent1="accent1" accent2="accent2" accent3="accent3" accent4="accent4" accent5="accent5" accent6="accent6" hlink="hlink" folHlink="folHlink"/>
  <p:sldLayoutIdLst>
    <p:sldLayoutId id="214748366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2DC5C4D-29D4-9D68-3D66-FA7560FCE1F4}"/>
              </a:ext>
            </a:extLst>
          </p:cNvPr>
          <p:cNvSpPr>
            <a:spLocks noGrp="1"/>
          </p:cNvSpPr>
          <p:nvPr>
            <p:ph type="body" sz="quarter" idx="11"/>
          </p:nvPr>
        </p:nvSpPr>
        <p:spPr/>
        <p:txBody>
          <a:bodyPr/>
          <a:lstStyle/>
          <a:p>
            <a:r>
              <a:rPr lang="en-GB" dirty="0"/>
              <a:t>Raising agents</a:t>
            </a:r>
          </a:p>
        </p:txBody>
      </p:sp>
      <p:pic>
        <p:nvPicPr>
          <p:cNvPr id="3" name="Picture Placeholder 2">
            <a:extLst>
              <a:ext uri="{FF2B5EF4-FFF2-40B4-BE49-F238E27FC236}">
                <a16:creationId xmlns:a16="http://schemas.microsoft.com/office/drawing/2014/main" id="{5B08AAFD-1175-1C88-890E-6E6BE4489F2A}"/>
              </a:ext>
            </a:extLst>
          </p:cNvPr>
          <p:cNvPicPr>
            <a:picLocks noGrp="1" noChangeAspect="1"/>
          </p:cNvPicPr>
          <p:nvPr>
            <p:ph type="pic" sz="quarter" idx="12"/>
          </p:nvPr>
        </p:nvPicPr>
        <p:blipFill>
          <a:blip r:embed="rId2">
            <a:extLst>
              <a:ext uri="{28A0092B-C50C-407E-A947-70E740481C1C}">
                <a14:useLocalDpi xmlns:a14="http://schemas.microsoft.com/office/drawing/2010/main" val="0"/>
              </a:ext>
            </a:extLst>
          </a:blip>
          <a:srcRect l="27315" r="27315"/>
          <a:stretch>
            <a:fillRect/>
          </a:stretch>
        </p:blipFill>
        <p:spPr>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42584" y="2573660"/>
            <a:ext cx="9226592" cy="5400000"/>
          </a:xfrm>
        </p:spPr>
        <p:txBody>
          <a:bodyPr/>
          <a:lstStyle/>
          <a:p>
            <a:pPr marL="0" indent="0">
              <a:buNone/>
            </a:pPr>
            <a:r>
              <a:rPr lang="en-GB" sz="3200" dirty="0">
                <a:solidFill>
                  <a:schemeClr val="bg2">
                    <a:lumMod val="10000"/>
                  </a:schemeClr>
                </a:solidFill>
                <a:latin typeface="+mn-lt"/>
              </a:rPr>
              <a:t>Raising agents include anything that causes rising within foods and are usually used in baked goods.</a:t>
            </a:r>
          </a:p>
          <a:p>
            <a:pPr marL="0" indent="0">
              <a:buNone/>
            </a:pPr>
            <a:endParaRPr lang="en-GB" sz="3200" dirty="0">
              <a:solidFill>
                <a:schemeClr val="bg2">
                  <a:lumMod val="10000"/>
                </a:schemeClr>
              </a:solidFill>
              <a:latin typeface="+mn-lt"/>
            </a:endParaRPr>
          </a:p>
          <a:p>
            <a:pPr marL="0" indent="0">
              <a:buNone/>
            </a:pPr>
            <a:r>
              <a:rPr lang="en-GB" sz="3200" dirty="0">
                <a:solidFill>
                  <a:schemeClr val="bg2">
                    <a:lumMod val="10000"/>
                  </a:schemeClr>
                </a:solidFill>
                <a:latin typeface="+mn-lt"/>
              </a:rPr>
              <a:t>Raising agents are added to baked products during the preparation stage. They create gas, air or steam which expands when heated and causes the food to rise. </a:t>
            </a:r>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60598" y="7210433"/>
            <a:ext cx="2727402" cy="2541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407073" y="7078712"/>
            <a:ext cx="4199672" cy="2805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160647" y="2619571"/>
            <a:ext cx="3493167" cy="34931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1753914" y="993875"/>
            <a:ext cx="14580000" cy="1080000"/>
          </a:xfrm>
        </p:spPr>
        <p:txBody>
          <a:bodyPr/>
          <a:lstStyle/>
          <a:p>
            <a:r>
              <a:rPr lang="en-US" sz="5400" dirty="0">
                <a:solidFill>
                  <a:srgbClr val="34713B"/>
                </a:solidFill>
                <a:latin typeface="+mj-lt"/>
              </a:rPr>
              <a:t>Raising agents</a:t>
            </a:r>
          </a:p>
        </p:txBody>
      </p:sp>
      <p:pic>
        <p:nvPicPr>
          <p:cNvPr id="1029" name="Picture 5"/>
          <p:cNvPicPr>
            <a:picLocks noChangeAspect="1" noChangeArrowheads="1"/>
          </p:cNvPicPr>
          <p:nvPr/>
        </p:nvPicPr>
        <p:blipFill>
          <a:blip r:embed="rId5" cstate="email">
            <a:extLst>
              <a:ext uri="{BEBA8EAE-BF5A-486C-A8C5-ECC9F3942E4B}">
                <a14:imgProps xmlns:a14="http://schemas.microsoft.com/office/drawing/2010/main">
                  <a14:imgLayer r:embed="rId6">
                    <a14:imgEffect>
                      <a14:backgroundRemoval t="9973" b="89757" l="10000" r="95800"/>
                    </a14:imgEffect>
                  </a14:imgLayer>
                </a14:imgProps>
              </a:ext>
              <a:ext uri="{28A0092B-C50C-407E-A947-70E740481C1C}">
                <a14:useLocalDpi xmlns:a14="http://schemas.microsoft.com/office/drawing/2010/main"/>
              </a:ext>
            </a:extLst>
          </a:blip>
          <a:srcRect/>
          <a:stretch>
            <a:fillRect/>
          </a:stretch>
        </p:blipFill>
        <p:spPr bwMode="auto">
          <a:xfrm>
            <a:off x="11588772" y="3462406"/>
            <a:ext cx="3571875" cy="26503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0713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42584" y="2573660"/>
            <a:ext cx="13569559" cy="5400000"/>
          </a:xfrm>
        </p:spPr>
        <p:txBody>
          <a:bodyPr/>
          <a:lstStyle/>
          <a:p>
            <a:pPr marL="0" indent="0">
              <a:buNone/>
            </a:pPr>
            <a:r>
              <a:rPr lang="en-GB" sz="3200" dirty="0">
                <a:solidFill>
                  <a:schemeClr val="bg2">
                    <a:lumMod val="10000"/>
                  </a:schemeClr>
                </a:solidFill>
                <a:latin typeface="+mn-lt"/>
              </a:rPr>
              <a:t>When heated, the gas that is trapped within the product expands. This is because heating causes the molecules in the air to move more rapidly and apply more force.</a:t>
            </a:r>
            <a:br>
              <a:rPr lang="en-GB" sz="3200" dirty="0">
                <a:solidFill>
                  <a:schemeClr val="bg2">
                    <a:lumMod val="10000"/>
                  </a:schemeClr>
                </a:solidFill>
                <a:latin typeface="+mn-lt"/>
              </a:rPr>
            </a:br>
            <a:br>
              <a:rPr lang="en-GB" sz="3200" dirty="0">
                <a:solidFill>
                  <a:schemeClr val="bg2">
                    <a:lumMod val="10000"/>
                  </a:schemeClr>
                </a:solidFill>
                <a:latin typeface="+mn-lt"/>
              </a:rPr>
            </a:br>
            <a:r>
              <a:rPr lang="en-GB" sz="3200" dirty="0">
                <a:solidFill>
                  <a:schemeClr val="bg2">
                    <a:lumMod val="10000"/>
                  </a:schemeClr>
                </a:solidFill>
                <a:latin typeface="+mn-lt"/>
              </a:rPr>
              <a:t>This rising results in a light and airy texture within foods. </a:t>
            </a:r>
          </a:p>
          <a:p>
            <a:pPr marL="0" indent="0">
              <a:buNone/>
            </a:pPr>
            <a:r>
              <a:rPr lang="en-US" sz="3200" dirty="0">
                <a:solidFill>
                  <a:schemeClr val="bg2">
                    <a:lumMod val="10000"/>
                  </a:schemeClr>
                </a:solidFill>
                <a:latin typeface="+mn-lt"/>
              </a:rPr>
              <a:t>Examples of mixtures that require aeration are:</a:t>
            </a:r>
          </a:p>
          <a:p>
            <a:r>
              <a:rPr lang="en-US" sz="3200" dirty="0">
                <a:solidFill>
                  <a:schemeClr val="bg2">
                    <a:lumMod val="10000"/>
                  </a:schemeClr>
                </a:solidFill>
                <a:latin typeface="+mn-lt"/>
              </a:rPr>
              <a:t>cakes, bread, batters, pastries, meringues, soufflés.</a:t>
            </a:r>
          </a:p>
          <a:p>
            <a:pPr marL="0" indent="0">
              <a:buNone/>
            </a:pPr>
            <a:endParaRPr lang="en-US" dirty="0"/>
          </a:p>
        </p:txBody>
      </p:sp>
      <p:sp>
        <p:nvSpPr>
          <p:cNvPr id="2" name="Title 1"/>
          <p:cNvSpPr>
            <a:spLocks noGrp="1"/>
          </p:cNvSpPr>
          <p:nvPr>
            <p:ph type="ctrTitle"/>
          </p:nvPr>
        </p:nvSpPr>
        <p:spPr>
          <a:xfrm>
            <a:off x="1753914" y="993875"/>
            <a:ext cx="14580000" cy="1080000"/>
          </a:xfrm>
        </p:spPr>
        <p:txBody>
          <a:bodyPr/>
          <a:lstStyle/>
          <a:p>
            <a:r>
              <a:rPr lang="en-US" sz="5400" dirty="0">
                <a:solidFill>
                  <a:srgbClr val="34713B"/>
                </a:solidFill>
                <a:latin typeface="+mj-lt"/>
              </a:rPr>
              <a:t>Raising agents</a:t>
            </a:r>
          </a:p>
        </p:txBody>
      </p:sp>
    </p:spTree>
    <p:extLst>
      <p:ext uri="{BB962C8B-B14F-4D97-AF65-F5344CB8AC3E}">
        <p14:creationId xmlns:p14="http://schemas.microsoft.com/office/powerpoint/2010/main" val="1738207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Different types of raising agents</a:t>
            </a:r>
          </a:p>
        </p:txBody>
      </p:sp>
      <p:sp>
        <p:nvSpPr>
          <p:cNvPr id="3" name="Subtitle 2"/>
          <p:cNvSpPr>
            <a:spLocks noGrp="1"/>
          </p:cNvSpPr>
          <p:nvPr>
            <p:ph type="subTitle" idx="1"/>
          </p:nvPr>
        </p:nvSpPr>
        <p:spPr>
          <a:xfrm>
            <a:off x="1942584" y="2573660"/>
            <a:ext cx="10353573" cy="5400000"/>
          </a:xfrm>
        </p:spPr>
        <p:txBody>
          <a:bodyPr/>
          <a:lstStyle/>
          <a:p>
            <a:pPr marL="0" indent="0">
              <a:buNone/>
            </a:pPr>
            <a:r>
              <a:rPr lang="en-GB" sz="3200" dirty="0">
                <a:solidFill>
                  <a:schemeClr val="bg2">
                    <a:lumMod val="10000"/>
                  </a:schemeClr>
                </a:solidFill>
                <a:latin typeface="+mn-lt"/>
              </a:rPr>
              <a:t>There are different types of raising agents that can be used. </a:t>
            </a:r>
          </a:p>
          <a:p>
            <a:pPr marL="0" indent="0">
              <a:buNone/>
            </a:pPr>
            <a:endParaRPr lang="en-GB" sz="3200" dirty="0">
              <a:solidFill>
                <a:schemeClr val="bg2">
                  <a:lumMod val="10000"/>
                </a:schemeClr>
              </a:solidFill>
              <a:latin typeface="+mn-lt"/>
            </a:endParaRPr>
          </a:p>
          <a:p>
            <a:pPr marL="0" indent="0">
              <a:buNone/>
            </a:pPr>
            <a:r>
              <a:rPr lang="en-GB" sz="3200" dirty="0">
                <a:solidFill>
                  <a:schemeClr val="bg2">
                    <a:lumMod val="10000"/>
                  </a:schemeClr>
                </a:solidFill>
                <a:latin typeface="+mn-lt"/>
              </a:rPr>
              <a:t>These can be:</a:t>
            </a:r>
          </a:p>
          <a:p>
            <a:pPr marL="0" indent="0">
              <a:buNone/>
            </a:pPr>
            <a:r>
              <a:rPr lang="en-GB" sz="3200" dirty="0">
                <a:solidFill>
                  <a:schemeClr val="bg2">
                    <a:lumMod val="10000"/>
                  </a:schemeClr>
                </a:solidFill>
                <a:latin typeface="+mn-lt"/>
              </a:rPr>
              <a:t>mechanical;</a:t>
            </a:r>
          </a:p>
          <a:p>
            <a:pPr marL="0" indent="0">
              <a:buNone/>
            </a:pPr>
            <a:r>
              <a:rPr lang="en-GB" sz="3200" dirty="0">
                <a:solidFill>
                  <a:schemeClr val="bg2">
                    <a:lumMod val="10000"/>
                  </a:schemeClr>
                </a:solidFill>
                <a:latin typeface="+mn-lt"/>
              </a:rPr>
              <a:t>chemical;</a:t>
            </a:r>
          </a:p>
          <a:p>
            <a:pPr marL="0" indent="0">
              <a:buNone/>
            </a:pPr>
            <a:r>
              <a:rPr lang="en-GB" sz="3200" dirty="0">
                <a:solidFill>
                  <a:schemeClr val="bg2">
                    <a:lumMod val="10000"/>
                  </a:schemeClr>
                </a:solidFill>
                <a:latin typeface="+mn-lt"/>
              </a:rPr>
              <a:t>biological.</a:t>
            </a:r>
          </a:p>
          <a:p>
            <a:pPr marL="0" indent="0">
              <a:buNone/>
            </a:pPr>
            <a:endParaRPr lang="en-GB" sz="3200" dirty="0">
              <a:solidFill>
                <a:schemeClr val="bg2">
                  <a:lumMod val="10000"/>
                </a:schemeClr>
              </a:solidFill>
              <a:latin typeface="+mn-lt"/>
            </a:endParaRPr>
          </a:p>
          <a:p>
            <a:pPr marL="0" indent="0">
              <a:buNone/>
            </a:pPr>
            <a:r>
              <a:rPr lang="en-GB" sz="3200" dirty="0">
                <a:solidFill>
                  <a:schemeClr val="bg2">
                    <a:lumMod val="10000"/>
                  </a:schemeClr>
                </a:solidFill>
                <a:latin typeface="+mn-lt"/>
              </a:rPr>
              <a:t>Different foods may use one or more of these to achieve a desirable end product.</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76167" y="5336772"/>
            <a:ext cx="6157278" cy="4106904"/>
          </a:xfrm>
          <a:prstGeom prst="rect">
            <a:avLst/>
          </a:prstGeom>
        </p:spPr>
      </p:pic>
    </p:spTree>
    <p:extLst>
      <p:ext uri="{BB962C8B-B14F-4D97-AF65-F5344CB8AC3E}">
        <p14:creationId xmlns:p14="http://schemas.microsoft.com/office/powerpoint/2010/main" val="1850014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Mechanical raising agents</a:t>
            </a:r>
          </a:p>
        </p:txBody>
      </p:sp>
      <p:sp>
        <p:nvSpPr>
          <p:cNvPr id="3" name="Subtitle 2"/>
          <p:cNvSpPr>
            <a:spLocks noGrp="1"/>
          </p:cNvSpPr>
          <p:nvPr>
            <p:ph type="subTitle" idx="1"/>
          </p:nvPr>
        </p:nvSpPr>
        <p:spPr>
          <a:xfrm>
            <a:off x="1942584" y="2573660"/>
            <a:ext cx="12494349" cy="5400000"/>
          </a:xfrm>
        </p:spPr>
        <p:txBody>
          <a:bodyPr/>
          <a:lstStyle/>
          <a:p>
            <a:pPr marL="0" indent="0">
              <a:buNone/>
            </a:pPr>
            <a:r>
              <a:rPr lang="en-GB" sz="3200" dirty="0">
                <a:solidFill>
                  <a:schemeClr val="bg2">
                    <a:lumMod val="10000"/>
                  </a:schemeClr>
                </a:solidFill>
                <a:latin typeface="+mn-lt"/>
              </a:rPr>
              <a:t>Air is a commonly used and effective raising agent. It can be added to a mixture in a variety of ways:</a:t>
            </a:r>
          </a:p>
          <a:p>
            <a:pPr marL="0" indent="0">
              <a:buNone/>
            </a:pPr>
            <a:r>
              <a:rPr lang="en-GB" sz="3200" dirty="0">
                <a:solidFill>
                  <a:schemeClr val="bg2">
                    <a:lumMod val="10000"/>
                  </a:schemeClr>
                </a:solidFill>
                <a:latin typeface="+mn-lt"/>
              </a:rPr>
              <a:t>sieving flour or lifting flour when rubbing in fat, e.g. pastry, scones, cakes;</a:t>
            </a:r>
          </a:p>
          <a:p>
            <a:pPr marL="0" indent="0">
              <a:buNone/>
            </a:pPr>
            <a:r>
              <a:rPr lang="en-GB" sz="3200" dirty="0">
                <a:solidFill>
                  <a:schemeClr val="bg2">
                    <a:lumMod val="10000"/>
                  </a:schemeClr>
                </a:solidFill>
                <a:latin typeface="+mn-lt"/>
              </a:rPr>
              <a:t>creaming fat and sugar to incorporate air, e.g. creamed cake mixture;</a:t>
            </a:r>
          </a:p>
          <a:p>
            <a:pPr marL="0" indent="0">
              <a:buNone/>
            </a:pPr>
            <a:r>
              <a:rPr lang="en-GB" sz="3200" dirty="0">
                <a:solidFill>
                  <a:schemeClr val="bg2">
                    <a:lumMod val="10000"/>
                  </a:schemeClr>
                </a:solidFill>
                <a:latin typeface="+mn-lt"/>
              </a:rPr>
              <a:t>whisking to trap air e.g. eggs, whisked to create a foam for sponge cakes, meringues, soufflés;</a:t>
            </a:r>
          </a:p>
          <a:p>
            <a:pPr marL="0" indent="0">
              <a:buNone/>
            </a:pPr>
            <a:r>
              <a:rPr lang="en-GB" sz="3200" dirty="0">
                <a:solidFill>
                  <a:schemeClr val="bg2">
                    <a:lumMod val="10000"/>
                  </a:schemeClr>
                </a:solidFill>
                <a:latin typeface="+mn-lt"/>
              </a:rPr>
              <a:t>beating ingredients together helps to trap air, e.g. beating eggs into a creamed mixture;</a:t>
            </a:r>
          </a:p>
          <a:p>
            <a:pPr marL="0" indent="0">
              <a:buNone/>
            </a:pPr>
            <a:r>
              <a:rPr lang="en-GB" sz="3200" dirty="0">
                <a:solidFill>
                  <a:schemeClr val="bg2">
                    <a:lumMod val="10000"/>
                  </a:schemeClr>
                </a:solidFill>
                <a:latin typeface="+mn-lt"/>
              </a:rPr>
              <a:t>rolling and folding pastry (creating laminations) traps air, e.g. flaky pastry, rough puff pastry.   </a:t>
            </a:r>
          </a:p>
        </p:txBody>
      </p:sp>
      <p:pic>
        <p:nvPicPr>
          <p:cNvPr id="51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238549" y="4351741"/>
            <a:ext cx="4049451" cy="2907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06465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Steam as a raising agent</a:t>
            </a:r>
          </a:p>
        </p:txBody>
      </p:sp>
      <p:sp>
        <p:nvSpPr>
          <p:cNvPr id="3" name="Subtitle 2"/>
          <p:cNvSpPr>
            <a:spLocks noGrp="1"/>
          </p:cNvSpPr>
          <p:nvPr>
            <p:ph type="subTitle" idx="1"/>
          </p:nvPr>
        </p:nvSpPr>
        <p:spPr>
          <a:xfrm>
            <a:off x="1942584" y="2573660"/>
            <a:ext cx="12105387" cy="5400000"/>
          </a:xfrm>
        </p:spPr>
        <p:txBody>
          <a:bodyPr/>
          <a:lstStyle/>
          <a:p>
            <a:pPr marL="0" indent="0">
              <a:buNone/>
            </a:pPr>
            <a:r>
              <a:rPr lang="en-GB" sz="3200" dirty="0">
                <a:solidFill>
                  <a:schemeClr val="bg2">
                    <a:lumMod val="10000"/>
                  </a:schemeClr>
                </a:solidFill>
                <a:latin typeface="+mn-lt"/>
              </a:rPr>
              <a:t>Steam is a common physical raising agent. It is produced from the liquids (e.g. water, milk, eggs) that are added to mixtures, or from water contained in a solid component (e.g. butter).  </a:t>
            </a:r>
            <a:br>
              <a:rPr lang="en-GB" sz="3200" dirty="0">
                <a:solidFill>
                  <a:schemeClr val="bg2">
                    <a:lumMod val="10000"/>
                  </a:schemeClr>
                </a:solidFill>
                <a:latin typeface="+mn-lt"/>
              </a:rPr>
            </a:br>
            <a:br>
              <a:rPr lang="en-GB" sz="3200" dirty="0">
                <a:solidFill>
                  <a:schemeClr val="bg2">
                    <a:lumMod val="10000"/>
                  </a:schemeClr>
                </a:solidFill>
                <a:latin typeface="+mn-lt"/>
              </a:rPr>
            </a:br>
            <a:r>
              <a:rPr lang="en-GB" sz="3200" dirty="0">
                <a:solidFill>
                  <a:schemeClr val="bg2">
                    <a:lumMod val="10000"/>
                  </a:schemeClr>
                </a:solidFill>
                <a:latin typeface="+mn-lt"/>
              </a:rPr>
              <a:t>Examples of recipes which use steam as a raising agent are batters (e.g. Yorkshire pudding) and choux pastry. They require a high oven temperature to produce the steam to raise the mixture.</a:t>
            </a:r>
            <a:br>
              <a:rPr lang="en-GB" sz="3200" dirty="0">
                <a:solidFill>
                  <a:schemeClr val="bg2">
                    <a:lumMod val="10000"/>
                  </a:schemeClr>
                </a:solidFill>
                <a:latin typeface="+mn-lt"/>
              </a:rPr>
            </a:br>
            <a:br>
              <a:rPr lang="en-GB" sz="3200" dirty="0">
                <a:solidFill>
                  <a:schemeClr val="bg2">
                    <a:lumMod val="10000"/>
                  </a:schemeClr>
                </a:solidFill>
                <a:latin typeface="+mn-lt"/>
              </a:rPr>
            </a:br>
            <a:r>
              <a:rPr lang="en-GB" sz="3200" dirty="0">
                <a:solidFill>
                  <a:schemeClr val="bg2">
                    <a:lumMod val="10000"/>
                  </a:schemeClr>
                </a:solidFill>
                <a:latin typeface="+mn-lt"/>
              </a:rPr>
              <a:t>This produces a light, open texture with large pockets of air left after the steam has escaped.</a:t>
            </a:r>
            <a:br>
              <a:rPr lang="en-GB" sz="3200" dirty="0">
                <a:solidFill>
                  <a:schemeClr val="bg2">
                    <a:lumMod val="10000"/>
                  </a:schemeClr>
                </a:solidFill>
                <a:latin typeface="+mn-lt"/>
              </a:rPr>
            </a:br>
            <a:br>
              <a:rPr lang="en-GB" sz="3200" dirty="0">
                <a:solidFill>
                  <a:schemeClr val="bg2">
                    <a:lumMod val="10000"/>
                  </a:schemeClr>
                </a:solidFill>
                <a:latin typeface="+mn-lt"/>
              </a:rPr>
            </a:br>
            <a:r>
              <a:rPr lang="en-GB" sz="3200" dirty="0">
                <a:solidFill>
                  <a:schemeClr val="bg2">
                    <a:lumMod val="10000"/>
                  </a:schemeClr>
                </a:solidFill>
                <a:latin typeface="+mn-lt"/>
              </a:rPr>
              <a:t>Steam also works with air and carbon dioxide in cakes and bread, as well as with air in pastry, to help increase their volume.  </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85347" y="4613148"/>
            <a:ext cx="3800901" cy="2546604"/>
          </a:xfrm>
          <a:prstGeom prst="rect">
            <a:avLst/>
          </a:prstGeom>
        </p:spPr>
      </p:pic>
    </p:spTree>
    <p:extLst>
      <p:ext uri="{BB962C8B-B14F-4D97-AF65-F5344CB8AC3E}">
        <p14:creationId xmlns:p14="http://schemas.microsoft.com/office/powerpoint/2010/main" val="1639330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3880594" y="3738422"/>
            <a:ext cx="4407408" cy="35216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Chemical raising agents</a:t>
            </a:r>
          </a:p>
        </p:txBody>
      </p:sp>
      <p:sp>
        <p:nvSpPr>
          <p:cNvPr id="3" name="Subtitle 2"/>
          <p:cNvSpPr>
            <a:spLocks noGrp="1"/>
          </p:cNvSpPr>
          <p:nvPr>
            <p:ph type="subTitle" idx="1"/>
          </p:nvPr>
        </p:nvSpPr>
        <p:spPr>
          <a:xfrm>
            <a:off x="1942584" y="2573660"/>
            <a:ext cx="12596708" cy="5400000"/>
          </a:xfrm>
        </p:spPr>
        <p:txBody>
          <a:bodyPr/>
          <a:lstStyle/>
          <a:p>
            <a:pPr marL="0" indent="0">
              <a:buNone/>
            </a:pPr>
            <a:r>
              <a:rPr lang="en-GB" sz="3200" dirty="0">
                <a:solidFill>
                  <a:schemeClr val="bg2">
                    <a:lumMod val="10000"/>
                  </a:schemeClr>
                </a:solidFill>
                <a:latin typeface="+mn-lt"/>
              </a:rPr>
              <a:t>Chemical raising agents are those that require a chemical reaction to function. Common examples of chemical raising agents include:</a:t>
            </a:r>
          </a:p>
          <a:p>
            <a:pPr marL="0" indent="0">
              <a:buNone/>
            </a:pPr>
            <a:r>
              <a:rPr lang="en-GB" sz="3200" dirty="0">
                <a:solidFill>
                  <a:schemeClr val="bg2">
                    <a:lumMod val="10000"/>
                  </a:schemeClr>
                </a:solidFill>
                <a:latin typeface="+mn-lt"/>
              </a:rPr>
              <a:t>baking soda (bicarbonate of soda);</a:t>
            </a:r>
          </a:p>
          <a:p>
            <a:pPr marL="0" indent="0">
              <a:buNone/>
            </a:pPr>
            <a:r>
              <a:rPr lang="en-GB" sz="3200" dirty="0">
                <a:solidFill>
                  <a:schemeClr val="bg2">
                    <a:lumMod val="10000"/>
                  </a:schemeClr>
                </a:solidFill>
                <a:latin typeface="+mn-lt"/>
              </a:rPr>
              <a:t>baking powder (bicarbonate of soda + cream of tartar);</a:t>
            </a:r>
          </a:p>
          <a:p>
            <a:pPr marL="0" indent="0">
              <a:buNone/>
            </a:pPr>
            <a:r>
              <a:rPr lang="en-GB" sz="3200" dirty="0">
                <a:solidFill>
                  <a:schemeClr val="bg2">
                    <a:lumMod val="10000"/>
                  </a:schemeClr>
                </a:solidFill>
                <a:latin typeface="+mn-lt"/>
              </a:rPr>
              <a:t>self-raising flour.</a:t>
            </a:r>
          </a:p>
          <a:p>
            <a:pPr marL="0" indent="0">
              <a:buNone/>
            </a:pPr>
            <a:br>
              <a:rPr lang="en-GB" sz="3200" dirty="0">
                <a:solidFill>
                  <a:schemeClr val="bg2">
                    <a:lumMod val="10000"/>
                  </a:schemeClr>
                </a:solidFill>
                <a:latin typeface="+mn-lt"/>
              </a:rPr>
            </a:br>
            <a:r>
              <a:rPr lang="en-GB" sz="3200" dirty="0">
                <a:solidFill>
                  <a:schemeClr val="bg2">
                    <a:lumMod val="10000"/>
                  </a:schemeClr>
                </a:solidFill>
                <a:latin typeface="+mn-lt"/>
              </a:rPr>
              <a:t>Baking soda is an alkali that reacts with an acid (in the presence of water) to produce carbon dioxide, which causes rising. Baking powder is baking soda with an acid (e.g. cream of tartar) already present, so only water need be added.</a:t>
            </a:r>
          </a:p>
          <a:p>
            <a:pPr marL="0" indent="0">
              <a:buNone/>
            </a:pPr>
            <a:r>
              <a:rPr lang="en-GB" sz="3200" dirty="0">
                <a:solidFill>
                  <a:schemeClr val="bg2">
                    <a:lumMod val="10000"/>
                  </a:schemeClr>
                </a:solidFill>
                <a:latin typeface="+mn-lt"/>
              </a:rPr>
              <a:t>Self-raising flour is flour that already contains baking powder, and therefore only requires water to be activated.</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4684388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Biological raising agents</a:t>
            </a:r>
          </a:p>
        </p:txBody>
      </p:sp>
      <p:sp>
        <p:nvSpPr>
          <p:cNvPr id="3" name="Subtitle 2"/>
          <p:cNvSpPr>
            <a:spLocks noGrp="1"/>
          </p:cNvSpPr>
          <p:nvPr>
            <p:ph type="subTitle" idx="1"/>
          </p:nvPr>
        </p:nvSpPr>
        <p:spPr>
          <a:xfrm>
            <a:off x="1942584" y="2573660"/>
            <a:ext cx="11306993" cy="5400000"/>
          </a:xfrm>
        </p:spPr>
        <p:txBody>
          <a:bodyPr/>
          <a:lstStyle/>
          <a:p>
            <a:pPr marL="0" indent="0">
              <a:buNone/>
            </a:pPr>
            <a:r>
              <a:rPr lang="en-GB" sz="3200" dirty="0">
                <a:solidFill>
                  <a:schemeClr val="bg2">
                    <a:lumMod val="10000"/>
                  </a:schemeClr>
                </a:solidFill>
                <a:latin typeface="+mn-lt"/>
              </a:rPr>
              <a:t>Yeast is a biological raising agent. There are different types of yeast available that can be used to make bread and bread products. These are: fresh yeast, dried yeast and easy-blend yeast. </a:t>
            </a:r>
          </a:p>
          <a:p>
            <a:pPr marL="0" indent="0">
              <a:buNone/>
            </a:pPr>
            <a:endParaRPr lang="en-GB" sz="3200" dirty="0">
              <a:solidFill>
                <a:schemeClr val="bg2">
                  <a:lumMod val="10000"/>
                </a:schemeClr>
              </a:solidFill>
              <a:latin typeface="+mn-lt"/>
            </a:endParaRPr>
          </a:p>
          <a:p>
            <a:pPr marL="0" indent="0">
              <a:buNone/>
            </a:pPr>
            <a:r>
              <a:rPr lang="en-GB" sz="3200" dirty="0">
                <a:solidFill>
                  <a:schemeClr val="bg2">
                    <a:lumMod val="10000"/>
                  </a:schemeClr>
                </a:solidFill>
                <a:latin typeface="+mn-lt"/>
              </a:rPr>
              <a:t>Given the right conditions (warmth, carbohydrates and moisture) yeast converts sugars to alcohol and carbon dioxide. This is called fermentation. </a:t>
            </a:r>
          </a:p>
          <a:p>
            <a:pPr marL="0" indent="0">
              <a:buNone/>
            </a:pPr>
            <a:endParaRPr lang="en-GB" sz="3200" dirty="0">
              <a:solidFill>
                <a:schemeClr val="bg2">
                  <a:lumMod val="10000"/>
                </a:schemeClr>
              </a:solidFill>
              <a:latin typeface="+mn-lt"/>
            </a:endParaRPr>
          </a:p>
          <a:p>
            <a:pPr marL="0" indent="0">
              <a:buNone/>
            </a:pPr>
            <a:r>
              <a:rPr lang="en-GB" sz="3200" dirty="0">
                <a:solidFill>
                  <a:schemeClr val="bg2">
                    <a:lumMod val="10000"/>
                  </a:schemeClr>
                </a:solidFill>
                <a:latin typeface="+mn-lt"/>
              </a:rPr>
              <a:t>The carbon dioxide in the bread dough will expand when placed in a hot oven; steam is also produced to help raise the dough.  </a:t>
            </a:r>
          </a:p>
          <a:p>
            <a:pPr marL="0" indent="0">
              <a:buNone/>
            </a:pPr>
            <a:endParaRPr lang="en-GB" sz="3200" dirty="0">
              <a:solidFill>
                <a:schemeClr val="bg2">
                  <a:lumMod val="10000"/>
                </a:schemeClr>
              </a:solidFill>
              <a:latin typeface="+mn-lt"/>
            </a:endParaRPr>
          </a:p>
          <a:p>
            <a:pPr marL="0" indent="0">
              <a:buNone/>
            </a:pPr>
            <a:endParaRPr lang="en-GB" dirty="0"/>
          </a:p>
        </p:txBody>
      </p:sp>
      <p:pic>
        <p:nvPicPr>
          <p:cNvPr id="717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3060908" y="3856638"/>
            <a:ext cx="4670520" cy="3502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86359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US" sz="5400" dirty="0">
                <a:solidFill>
                  <a:srgbClr val="34713B"/>
                </a:solidFill>
                <a:latin typeface="+mj-lt"/>
              </a:rPr>
              <a:t>Biological raising agents</a:t>
            </a:r>
            <a:endParaRPr lang="en-GB" sz="5400" dirty="0">
              <a:solidFill>
                <a:srgbClr val="34713B"/>
              </a:solidFill>
              <a:latin typeface="+mj-lt"/>
            </a:endParaRPr>
          </a:p>
        </p:txBody>
      </p:sp>
      <p:sp>
        <p:nvSpPr>
          <p:cNvPr id="3" name="Subtitle 2"/>
          <p:cNvSpPr>
            <a:spLocks noGrp="1"/>
          </p:cNvSpPr>
          <p:nvPr>
            <p:ph type="subTitle" idx="1"/>
          </p:nvPr>
        </p:nvSpPr>
        <p:spPr>
          <a:xfrm>
            <a:off x="1942584" y="2573660"/>
            <a:ext cx="11081805" cy="5400000"/>
          </a:xfrm>
        </p:spPr>
        <p:txBody>
          <a:bodyPr/>
          <a:lstStyle/>
          <a:p>
            <a:pPr marL="0" indent="0">
              <a:buNone/>
            </a:pPr>
            <a:r>
              <a:rPr lang="en-GB" sz="3200" dirty="0">
                <a:solidFill>
                  <a:schemeClr val="bg2">
                    <a:lumMod val="10000"/>
                  </a:schemeClr>
                </a:solidFill>
                <a:latin typeface="+mn-lt"/>
              </a:rPr>
              <a:t>The conditions that affect yeast fermentation are:</a:t>
            </a:r>
          </a:p>
          <a:p>
            <a:pPr marL="0" indent="0">
              <a:buNone/>
            </a:pPr>
            <a:r>
              <a:rPr lang="en-GB" sz="3200" dirty="0">
                <a:solidFill>
                  <a:schemeClr val="bg2">
                    <a:lumMod val="10000"/>
                  </a:schemeClr>
                </a:solidFill>
                <a:latin typeface="+mn-lt"/>
              </a:rPr>
              <a:t>temperature: the best temperature range for yeast is between 25° - 35°C. If the temperature is too high the yeast cells are destroyed, if too low the action is slowed;</a:t>
            </a:r>
          </a:p>
          <a:p>
            <a:pPr marL="0" indent="0">
              <a:buNone/>
            </a:pPr>
            <a:r>
              <a:rPr lang="en-GB" sz="3200" dirty="0">
                <a:solidFill>
                  <a:schemeClr val="bg2">
                    <a:lumMod val="10000"/>
                  </a:schemeClr>
                </a:solidFill>
                <a:latin typeface="+mn-lt"/>
              </a:rPr>
              <a:t>moisture: this is provided by the liquid in the dough; this should be at the correct temperature;</a:t>
            </a:r>
          </a:p>
          <a:p>
            <a:pPr marL="0" indent="0">
              <a:buNone/>
            </a:pPr>
            <a:r>
              <a:rPr lang="en-GB" sz="3200" dirty="0">
                <a:solidFill>
                  <a:schemeClr val="bg2">
                    <a:lumMod val="10000"/>
                  </a:schemeClr>
                </a:solidFill>
                <a:latin typeface="+mn-lt"/>
              </a:rPr>
              <a:t>food: this is supplied by the starch in the flour.</a:t>
            </a:r>
          </a:p>
          <a:p>
            <a:pPr marL="0" indent="0">
              <a:buNone/>
            </a:pPr>
            <a:r>
              <a:rPr lang="en-GB" sz="3200" dirty="0">
                <a:solidFill>
                  <a:schemeClr val="bg2">
                    <a:lumMod val="10000"/>
                  </a:schemeClr>
                </a:solidFill>
                <a:latin typeface="+mn-lt"/>
              </a:rPr>
              <a:t> </a:t>
            </a:r>
          </a:p>
        </p:txBody>
      </p:sp>
      <p:pic>
        <p:nvPicPr>
          <p:cNvPr id="819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3735847" y="3623829"/>
            <a:ext cx="3762717" cy="5632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5292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US" sz="5400" dirty="0">
                <a:solidFill>
                  <a:srgbClr val="34713B"/>
                </a:solidFill>
                <a:latin typeface="+mj-lt"/>
              </a:rPr>
              <a:t>Biological raising agents</a:t>
            </a:r>
            <a:endParaRPr lang="en-GB" sz="5400" dirty="0">
              <a:solidFill>
                <a:srgbClr val="34713B"/>
              </a:solidFill>
              <a:latin typeface="+mj-lt"/>
            </a:endParaRPr>
          </a:p>
        </p:txBody>
      </p:sp>
      <p:sp>
        <p:nvSpPr>
          <p:cNvPr id="3" name="Subtitle 2"/>
          <p:cNvSpPr>
            <a:spLocks noGrp="1"/>
          </p:cNvSpPr>
          <p:nvPr>
            <p:ph type="subTitle" idx="1"/>
          </p:nvPr>
        </p:nvSpPr>
        <p:spPr>
          <a:xfrm>
            <a:off x="1942584" y="2573660"/>
            <a:ext cx="10444080" cy="5400000"/>
          </a:xfrm>
        </p:spPr>
        <p:txBody>
          <a:bodyPr/>
          <a:lstStyle/>
          <a:p>
            <a:pPr marL="0" indent="0">
              <a:buNone/>
            </a:pPr>
            <a:r>
              <a:rPr lang="en-GB" sz="3200" dirty="0">
                <a:solidFill>
                  <a:schemeClr val="bg2">
                    <a:lumMod val="10000"/>
                  </a:schemeClr>
                </a:solidFill>
                <a:latin typeface="+mn-lt"/>
              </a:rPr>
              <a:t>Other ingredients can also affect the action of the yeast. These include:</a:t>
            </a:r>
          </a:p>
          <a:p>
            <a:pPr marL="0" indent="0">
              <a:buNone/>
            </a:pPr>
            <a:r>
              <a:rPr lang="en-GB" sz="3200" dirty="0">
                <a:solidFill>
                  <a:schemeClr val="bg2">
                    <a:lumMod val="10000"/>
                  </a:schemeClr>
                </a:solidFill>
                <a:latin typeface="+mn-lt"/>
              </a:rPr>
              <a:t>salt: excess will slow the action of the yeast by drawing the water out of the cells and destroying them;</a:t>
            </a:r>
          </a:p>
          <a:p>
            <a:pPr marL="0" indent="0">
              <a:buNone/>
            </a:pPr>
            <a:r>
              <a:rPr lang="en-GB" sz="3200" dirty="0">
                <a:solidFill>
                  <a:schemeClr val="bg2">
                    <a:lumMod val="10000"/>
                  </a:schemeClr>
                </a:solidFill>
                <a:latin typeface="+mn-lt"/>
              </a:rPr>
              <a:t>fat: a high fat content will slow the action of the yeast; rich dough recipes often have a higher proportion of yeast to flour;</a:t>
            </a:r>
          </a:p>
          <a:p>
            <a:pPr marL="0" indent="0">
              <a:buNone/>
            </a:pPr>
            <a:r>
              <a:rPr lang="en-GB" sz="3200" dirty="0">
                <a:solidFill>
                  <a:schemeClr val="bg2">
                    <a:lumMod val="10000"/>
                  </a:schemeClr>
                </a:solidFill>
                <a:latin typeface="+mn-lt"/>
              </a:rPr>
              <a:t>sugar: normally, adding sugar will speed up yeast growth, but large excesses of sugar can bind water and actually inhibit yeast growth.</a:t>
            </a:r>
          </a:p>
          <a:p>
            <a:pPr marL="0" indent="0">
              <a:buNone/>
            </a:pPr>
            <a:endParaRPr lang="en-GB"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0084" y="4466844"/>
            <a:ext cx="4109276" cy="2720340"/>
          </a:xfrm>
          <a:prstGeom prst="rect">
            <a:avLst/>
          </a:prstGeom>
        </p:spPr>
      </p:pic>
    </p:spTree>
    <p:extLst>
      <p:ext uri="{BB962C8B-B14F-4D97-AF65-F5344CB8AC3E}">
        <p14:creationId xmlns:p14="http://schemas.microsoft.com/office/powerpoint/2010/main" val="2831951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42584" y="2573660"/>
            <a:ext cx="12084917" cy="5400000"/>
          </a:xfrm>
        </p:spPr>
        <p:txBody>
          <a:bodyPr/>
          <a:lstStyle/>
          <a:p>
            <a:pPr marL="0" indent="0">
              <a:buNone/>
            </a:pPr>
            <a:r>
              <a:rPr lang="en-GB" sz="3200" dirty="0">
                <a:solidFill>
                  <a:schemeClr val="bg2">
                    <a:lumMod val="10000"/>
                  </a:schemeClr>
                </a:solidFill>
                <a:latin typeface="+mn-lt"/>
              </a:rPr>
              <a:t>The different types of raising agents are sometimes used together to aerate a mixture.</a:t>
            </a:r>
          </a:p>
          <a:p>
            <a:pPr marL="0" indent="0">
              <a:buNone/>
            </a:pPr>
            <a:r>
              <a:rPr lang="en-GB" sz="3200" dirty="0">
                <a:solidFill>
                  <a:schemeClr val="bg2">
                    <a:lumMod val="10000"/>
                  </a:schemeClr>
                </a:solidFill>
                <a:latin typeface="+mn-lt"/>
              </a:rPr>
              <a:t>A creamed cake mixture is a good example. This uses:</a:t>
            </a:r>
          </a:p>
          <a:p>
            <a:pPr marL="0" indent="0">
              <a:buNone/>
            </a:pPr>
            <a:r>
              <a:rPr lang="en-GB" sz="3200" dirty="0">
                <a:solidFill>
                  <a:schemeClr val="bg2">
                    <a:lumMod val="10000"/>
                  </a:schemeClr>
                </a:solidFill>
                <a:latin typeface="+mn-lt"/>
              </a:rPr>
              <a:t>mechanical: air is added by sieving the flour, creaming the fat and sugar, beating in the egg;</a:t>
            </a:r>
          </a:p>
          <a:p>
            <a:pPr marL="0" indent="0">
              <a:buNone/>
            </a:pPr>
            <a:r>
              <a:rPr lang="en-GB" sz="3200" dirty="0">
                <a:solidFill>
                  <a:schemeClr val="bg2">
                    <a:lumMod val="10000"/>
                  </a:schemeClr>
                </a:solidFill>
                <a:latin typeface="+mn-lt"/>
              </a:rPr>
              <a:t>physical: steam is formed from the liquids during cooking;</a:t>
            </a:r>
          </a:p>
          <a:p>
            <a:pPr marL="0" indent="0">
              <a:buNone/>
            </a:pPr>
            <a:r>
              <a:rPr lang="en-GB" sz="3200" dirty="0">
                <a:solidFill>
                  <a:schemeClr val="bg2">
                    <a:lumMod val="10000"/>
                  </a:schemeClr>
                </a:solidFill>
                <a:latin typeface="+mn-lt"/>
              </a:rPr>
              <a:t>chemical: carbon dioxide is released from the baking powder or self-raising flour when the liquid is added and during cooking.</a:t>
            </a:r>
          </a:p>
          <a:p>
            <a:pPr marL="0" indent="0">
              <a:buNone/>
            </a:pPr>
            <a:r>
              <a:rPr lang="en-GB" sz="3200" dirty="0">
                <a:solidFill>
                  <a:schemeClr val="bg2">
                    <a:lumMod val="10000"/>
                  </a:schemeClr>
                </a:solidFill>
                <a:latin typeface="+mn-lt"/>
              </a:rPr>
              <a:t> </a:t>
            </a:r>
          </a:p>
          <a:p>
            <a:pPr marL="0" indent="0">
              <a:buNone/>
            </a:pPr>
            <a:endParaRPr lang="en-GB"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13180" y="4293108"/>
            <a:ext cx="3986784" cy="2990088"/>
          </a:xfrm>
          <a:prstGeom prst="rect">
            <a:avLst/>
          </a:prstGeom>
        </p:spPr>
      </p:pic>
      <p:sp>
        <p:nvSpPr>
          <p:cNvPr id="5" name="Title 1"/>
          <p:cNvSpPr>
            <a:spLocks noGrp="1"/>
          </p:cNvSpPr>
          <p:nvPr>
            <p:ph type="ctrTitle"/>
          </p:nvPr>
        </p:nvSpPr>
        <p:spPr>
          <a:xfrm>
            <a:off x="1753914" y="993875"/>
            <a:ext cx="14580000" cy="1080000"/>
          </a:xfrm>
        </p:spPr>
        <p:txBody>
          <a:bodyPr/>
          <a:lstStyle/>
          <a:p>
            <a:r>
              <a:rPr lang="en-US" sz="5400" dirty="0">
                <a:solidFill>
                  <a:srgbClr val="34713B"/>
                </a:solidFill>
                <a:latin typeface="+mj-lt"/>
              </a:rPr>
              <a:t>Combining raising agents</a:t>
            </a:r>
            <a:endParaRPr lang="en-GB" sz="5400" dirty="0">
              <a:solidFill>
                <a:srgbClr val="34713B"/>
              </a:solidFill>
              <a:latin typeface="+mj-lt"/>
            </a:endParaRPr>
          </a:p>
        </p:txBody>
      </p:sp>
    </p:spTree>
    <p:extLst>
      <p:ext uri="{BB962C8B-B14F-4D97-AF65-F5344CB8AC3E}">
        <p14:creationId xmlns:p14="http://schemas.microsoft.com/office/powerpoint/2010/main" val="4063759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How raising agents work - summary</a:t>
            </a:r>
          </a:p>
        </p:txBody>
      </p:sp>
      <p:sp>
        <p:nvSpPr>
          <p:cNvPr id="3" name="Subtitle 2"/>
          <p:cNvSpPr>
            <a:spLocks noGrp="1"/>
          </p:cNvSpPr>
          <p:nvPr>
            <p:ph type="subTitle" idx="1"/>
          </p:nvPr>
        </p:nvSpPr>
        <p:spPr>
          <a:xfrm>
            <a:off x="1942584" y="2573660"/>
            <a:ext cx="11962086" cy="5400000"/>
          </a:xfrm>
        </p:spPr>
        <p:txBody>
          <a:bodyPr/>
          <a:lstStyle/>
          <a:p>
            <a:pPr marL="0" indent="0">
              <a:buNone/>
            </a:pPr>
            <a:r>
              <a:rPr lang="en-GB" sz="3200" dirty="0">
                <a:solidFill>
                  <a:schemeClr val="bg2">
                    <a:lumMod val="10000"/>
                  </a:schemeClr>
                </a:solidFill>
                <a:latin typeface="+mn-lt"/>
              </a:rPr>
              <a:t>The appropriate raising agent is added to the mixture and is evenly distributed. When it is heated one or more of the following will take place:</a:t>
            </a:r>
          </a:p>
          <a:p>
            <a:pPr marL="0" indent="0">
              <a:buNone/>
            </a:pPr>
            <a:r>
              <a:rPr lang="en-GB" sz="3200" dirty="0">
                <a:solidFill>
                  <a:schemeClr val="bg2">
                    <a:lumMod val="10000"/>
                  </a:schemeClr>
                </a:solidFill>
                <a:latin typeface="+mn-lt"/>
              </a:rPr>
              <a:t>air will expand;</a:t>
            </a:r>
          </a:p>
          <a:p>
            <a:pPr marL="0" indent="0">
              <a:buNone/>
            </a:pPr>
            <a:r>
              <a:rPr lang="en-GB" sz="3200" dirty="0">
                <a:solidFill>
                  <a:schemeClr val="bg2">
                    <a:lumMod val="10000"/>
                  </a:schemeClr>
                </a:solidFill>
                <a:latin typeface="+mn-lt"/>
              </a:rPr>
              <a:t>steam is produced from liquids and enlarges the air cells, the steam escapes and is replaced by air;</a:t>
            </a:r>
          </a:p>
          <a:p>
            <a:pPr marL="0" indent="0">
              <a:buNone/>
            </a:pPr>
            <a:r>
              <a:rPr lang="en-GB" sz="3200" dirty="0">
                <a:solidFill>
                  <a:schemeClr val="bg2">
                    <a:lumMod val="10000"/>
                  </a:schemeClr>
                </a:solidFill>
                <a:latin typeface="+mn-lt"/>
              </a:rPr>
              <a:t>carbon dioxide is produced when moisture and heat act on baking powder (or similar), the carbon dioxide enlarges the air cells and aerates the mixture. The gases expand when they are heated; </a:t>
            </a:r>
          </a:p>
          <a:p>
            <a:pPr marL="0" indent="0">
              <a:buNone/>
            </a:pPr>
            <a:r>
              <a:rPr lang="en-GB" sz="3200" dirty="0">
                <a:solidFill>
                  <a:schemeClr val="bg2">
                    <a:lumMod val="10000"/>
                  </a:schemeClr>
                </a:solidFill>
                <a:latin typeface="+mn-lt"/>
              </a:rPr>
              <a:t>carbon dioxide produced by yeast cells expands due to the heat of the oven.</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03115" y="4215384"/>
            <a:ext cx="3661391" cy="4027932"/>
          </a:xfrm>
          <a:prstGeom prst="rect">
            <a:avLst/>
          </a:prstGeom>
        </p:spPr>
      </p:pic>
    </p:spTree>
    <p:extLst>
      <p:ext uri="{BB962C8B-B14F-4D97-AF65-F5344CB8AC3E}">
        <p14:creationId xmlns:p14="http://schemas.microsoft.com/office/powerpoint/2010/main" val="2748500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3914" y="993875"/>
            <a:ext cx="14580000" cy="1080000"/>
          </a:xfrm>
        </p:spPr>
        <p:txBody>
          <a:bodyPr/>
          <a:lstStyle/>
          <a:p>
            <a:r>
              <a:rPr lang="en-GB" sz="5400" dirty="0">
                <a:solidFill>
                  <a:srgbClr val="34713B"/>
                </a:solidFill>
                <a:latin typeface="+mj-lt"/>
              </a:rPr>
              <a:t>How raising agents work</a:t>
            </a:r>
          </a:p>
        </p:txBody>
      </p:sp>
      <p:sp>
        <p:nvSpPr>
          <p:cNvPr id="3" name="Subtitle 2"/>
          <p:cNvSpPr>
            <a:spLocks noGrp="1"/>
          </p:cNvSpPr>
          <p:nvPr>
            <p:ph type="subTitle" idx="1"/>
          </p:nvPr>
        </p:nvSpPr>
        <p:spPr>
          <a:xfrm>
            <a:off x="1942584" y="2573660"/>
            <a:ext cx="12146331" cy="4915226"/>
          </a:xfrm>
        </p:spPr>
        <p:txBody>
          <a:bodyPr/>
          <a:lstStyle/>
          <a:p>
            <a:pPr marL="0" indent="0">
              <a:buNone/>
            </a:pPr>
            <a:r>
              <a:rPr lang="en-GB" sz="3200" dirty="0">
                <a:solidFill>
                  <a:schemeClr val="bg2">
                    <a:lumMod val="10000"/>
                  </a:schemeClr>
                </a:solidFill>
                <a:latin typeface="+mn-lt"/>
              </a:rPr>
              <a:t>Additional information</a:t>
            </a:r>
            <a:br>
              <a:rPr lang="en-GB" b="1" dirty="0"/>
            </a:br>
            <a:endParaRPr lang="en-GB" b="1" dirty="0"/>
          </a:p>
          <a:p>
            <a:pPr marL="0" indent="0">
              <a:buNone/>
            </a:pPr>
            <a:r>
              <a:rPr lang="en-GB" sz="3200" dirty="0">
                <a:solidFill>
                  <a:schemeClr val="bg2">
                    <a:lumMod val="10000"/>
                  </a:schemeClr>
                </a:solidFill>
                <a:latin typeface="+mn-lt"/>
              </a:rPr>
              <a:t>gluten in flour allows mixtures to stretch as the reactions take place;</a:t>
            </a:r>
          </a:p>
          <a:p>
            <a:pPr marL="0" indent="0">
              <a:buNone/>
            </a:pPr>
            <a:r>
              <a:rPr lang="en-GB" sz="3200" dirty="0">
                <a:solidFill>
                  <a:schemeClr val="bg2">
                    <a:lumMod val="10000"/>
                  </a:schemeClr>
                </a:solidFill>
                <a:latin typeface="+mn-lt"/>
              </a:rPr>
              <a:t>mixtures must rise before the protein in the flour/egg coagulates during the cooking process;</a:t>
            </a:r>
          </a:p>
          <a:p>
            <a:pPr marL="0" indent="0">
              <a:buNone/>
            </a:pPr>
            <a:r>
              <a:rPr lang="en-GB" sz="3200" dirty="0">
                <a:solidFill>
                  <a:schemeClr val="bg2">
                    <a:lumMod val="10000"/>
                  </a:schemeClr>
                </a:solidFill>
                <a:latin typeface="+mn-lt"/>
              </a:rPr>
              <a:t>when coagulation takes place, the mixtures sets in its risen shape.</a:t>
            </a:r>
          </a:p>
          <a:p>
            <a:pPr marL="0" indent="0">
              <a:buNone/>
            </a:pPr>
            <a:endParaRPr lang="en-GB" sz="3200" dirty="0">
              <a:solidFill>
                <a:schemeClr val="bg2">
                  <a:lumMod val="10000"/>
                </a:schemeClr>
              </a:solidFill>
              <a:latin typeface="+mn-lt"/>
            </a:endParaRPr>
          </a:p>
          <a:p>
            <a:pPr marL="0" indent="0">
              <a:buNone/>
            </a:pPr>
            <a:r>
              <a:rPr lang="en-GB" sz="3200" dirty="0">
                <a:solidFill>
                  <a:schemeClr val="bg2">
                    <a:lumMod val="10000"/>
                  </a:schemeClr>
                </a:solidFill>
                <a:latin typeface="+mn-lt"/>
              </a:rPr>
              <a:t>The type of raising agent used will affect the final texture and appearance of the dish. </a:t>
            </a:r>
          </a:p>
          <a:p>
            <a:endParaRPr lang="en-GB" dirty="0"/>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51032" y="4655439"/>
            <a:ext cx="4054479" cy="2704338"/>
          </a:xfrm>
          <a:prstGeom prst="rect">
            <a:avLst/>
          </a:prstGeom>
        </p:spPr>
      </p:pic>
    </p:spTree>
    <p:extLst>
      <p:ext uri="{BB962C8B-B14F-4D97-AF65-F5344CB8AC3E}">
        <p14:creationId xmlns:p14="http://schemas.microsoft.com/office/powerpoint/2010/main" val="3625796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7210C7FD-FF69-382B-F0CD-9D0EEF6C66DF}"/>
              </a:ext>
            </a:extLst>
          </p:cNvPr>
          <p:cNvSpPr>
            <a:spLocks noGrp="1"/>
          </p:cNvSpPr>
          <p:nvPr>
            <p:ph type="body" sz="quarter" idx="11"/>
          </p:nvPr>
        </p:nvSpPr>
        <p:spPr/>
        <p:txBody>
          <a:bodyPr/>
          <a:lstStyle/>
          <a:p>
            <a:endParaRPr lang="en-GB"/>
          </a:p>
        </p:txBody>
      </p:sp>
      <p:sp>
        <p:nvSpPr>
          <p:cNvPr id="6" name="Picture Placeholder 5">
            <a:extLst>
              <a:ext uri="{FF2B5EF4-FFF2-40B4-BE49-F238E27FC236}">
                <a16:creationId xmlns:a16="http://schemas.microsoft.com/office/drawing/2014/main" id="{77D05A39-7AF2-1C45-3F2F-13395869B13A}"/>
              </a:ext>
            </a:extLst>
          </p:cNvPr>
          <p:cNvSpPr>
            <a:spLocks noGrp="1"/>
          </p:cNvSpPr>
          <p:nvPr>
            <p:ph type="pic" sz="quarter" idx="12"/>
          </p:nvPr>
        </p:nvSpPr>
        <p:spPr/>
        <p:txBody>
          <a:bodyPr/>
          <a:lstStyle/>
          <a:p>
            <a:endParaRPr lang="en-GB"/>
          </a:p>
        </p:txBody>
      </p:sp>
    </p:spTree>
  </p:cSld>
  <p:clrMapOvr>
    <a:masterClrMapping/>
  </p:clrMapOvr>
</p:sld>
</file>

<file path=ppt/theme/theme1.xml><?xml version="1.0" encoding="utf-8"?>
<a:theme xmlns:a="http://schemas.openxmlformats.org/drawingml/2006/main" name="Front and Back">
  <a:themeElements>
    <a:clrScheme name="Custom 1">
      <a:dk1>
        <a:srgbClr val="34713B"/>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Source Sans Pro SemiBold"/>
        <a:ea typeface=""/>
        <a:cs typeface=""/>
      </a:majorFont>
      <a:minorFont>
        <a:latin typeface="Source Sans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owerPoint Template FFL" id="{785EDAD7-6B9D-46C6-8EF0-1705500D55F5}" vid="{EF5FCA20-B1C7-491C-9FE8-26405EFF7069}"/>
    </a:ext>
  </a:extLst>
</a:theme>
</file>

<file path=ppt/theme/theme2.xml><?xml version="1.0" encoding="utf-8"?>
<a:theme xmlns:a="http://schemas.openxmlformats.org/drawingml/2006/main" name="White Pala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owerPoint Template FFL" id="{785EDAD7-6B9D-46C6-8EF0-1705500D55F5}" vid="{0345C325-9A57-4CBD-AD26-DDB6D6787A9F}"/>
    </a:ext>
  </a:extLst>
</a:theme>
</file>

<file path=ppt/theme/theme3.xml><?xml version="1.0" encoding="utf-8"?>
<a:theme xmlns:a="http://schemas.openxmlformats.org/drawingml/2006/main" name="Lost Verdani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owerPoint Template FFL" id="{785EDAD7-6B9D-46C6-8EF0-1705500D55F5}" vid="{C2ADD23A-E756-4E5C-8FF2-E827D802DC3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23bd75c-2c0f-42ec-881a-8c8145746009" xsi:nil="true"/>
    <lcf76f155ced4ddcb4097134ff3c332f xmlns="4c7d02dd-d8f6-4ac9-bd74-b11e6dbbf82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BB7717B116CB0458FBBE0A0DE0182DD" ma:contentTypeVersion="13" ma:contentTypeDescription="Create a new document." ma:contentTypeScope="" ma:versionID="ce0553dddd25d99b22cfbc3590afeb1a">
  <xsd:schema xmlns:xsd="http://www.w3.org/2001/XMLSchema" xmlns:xs="http://www.w3.org/2001/XMLSchema" xmlns:p="http://schemas.microsoft.com/office/2006/metadata/properties" xmlns:ns2="4c7d02dd-d8f6-4ac9-bd74-b11e6dbbf829" xmlns:ns3="e23bd75c-2c0f-42ec-881a-8c8145746009" targetNamespace="http://schemas.microsoft.com/office/2006/metadata/properties" ma:root="true" ma:fieldsID="c216a21d9ec43ded0ea9f5496cf36e2c" ns2:_="" ns3:_="">
    <xsd:import namespace="4c7d02dd-d8f6-4ac9-bd74-b11e6dbbf829"/>
    <xsd:import namespace="e23bd75c-2c0f-42ec-881a-8c814574600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7d02dd-d8f6-4ac9-bd74-b11e6dbbf8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407c16c-d400-4155-af4b-d0582c07d429"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23bd75c-2c0f-42ec-881a-8c8145746009"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bee8a2b1-86da-4118-9ec0-6d7b842742b1}" ma:internalName="TaxCatchAll" ma:showField="CatchAllData" ma:web="e23bd75c-2c0f-42ec-881a-8c81457460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060835-64FD-4DC1-95B8-3BD144F57414}">
  <ds:schemaRefs>
    <ds:schemaRef ds:uri="http://schemas.microsoft.com/sharepoint/v3/contenttype/forms"/>
  </ds:schemaRefs>
</ds:datastoreItem>
</file>

<file path=customXml/itemProps2.xml><?xml version="1.0" encoding="utf-8"?>
<ds:datastoreItem xmlns:ds="http://schemas.openxmlformats.org/officeDocument/2006/customXml" ds:itemID="{B888D47F-72B8-4B16-9F68-31D2A3AD1D55}">
  <ds:schemaRefs>
    <ds:schemaRef ds:uri="http://purl.org/dc/dcmitype/"/>
    <ds:schemaRef ds:uri="http://schemas.microsoft.com/office/2006/documentManagement/types"/>
    <ds:schemaRef ds:uri="http://www.w3.org/XML/1998/namespace"/>
    <ds:schemaRef ds:uri="4c7d02dd-d8f6-4ac9-bd74-b11e6dbbf829"/>
    <ds:schemaRef ds:uri="http://schemas.microsoft.com/office/infopath/2007/PartnerControls"/>
    <ds:schemaRef ds:uri="http://schemas.openxmlformats.org/package/2006/metadata/core-properties"/>
    <ds:schemaRef ds:uri="http://purl.org/dc/terms/"/>
    <ds:schemaRef ds:uri="e23bd75c-2c0f-42ec-881a-8c8145746009"/>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6B58DF8E-7EDD-4BB8-B9FF-D0C2561AA8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7d02dd-d8f6-4ac9-bd74-b11e6dbbf829"/>
    <ds:schemaRef ds:uri="e23bd75c-2c0f-42ec-881a-8c81457460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95</TotalTime>
  <Words>1073</Words>
  <Application>Microsoft Office PowerPoint</Application>
  <PresentationFormat>Custom</PresentationFormat>
  <Paragraphs>71</Paragraphs>
  <Slides>14</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14</vt:i4>
      </vt:variant>
    </vt:vector>
  </HeadingPairs>
  <TitlesOfParts>
    <vt:vector size="21" baseType="lpstr">
      <vt:lpstr>Arial</vt:lpstr>
      <vt:lpstr>Source Sans Pro Light</vt:lpstr>
      <vt:lpstr>Aptos</vt:lpstr>
      <vt:lpstr>Source Sans Pro SemiBold</vt:lpstr>
      <vt:lpstr>Front and Back</vt:lpstr>
      <vt:lpstr>White Palace</vt:lpstr>
      <vt:lpstr>Lost Verdania</vt:lpstr>
      <vt:lpstr>PowerPoint Presentation</vt:lpstr>
      <vt:lpstr>Raising agents</vt:lpstr>
      <vt:lpstr>Raising agents</vt:lpstr>
      <vt:lpstr>Different types of raising agents</vt:lpstr>
      <vt:lpstr>Mechanical raising agents</vt:lpstr>
      <vt:lpstr>Steam as a raising agent</vt:lpstr>
      <vt:lpstr>Chemical raising agents</vt:lpstr>
      <vt:lpstr>Biological raising agents</vt:lpstr>
      <vt:lpstr>Biological raising agents</vt:lpstr>
      <vt:lpstr>Biological raising agents</vt:lpstr>
      <vt:lpstr>Combining raising agents</vt:lpstr>
      <vt:lpstr>How raising agents work - summary</vt:lpstr>
      <vt:lpstr>How raising agents work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FFL_NEW_PPT_Student</dc:title>
  <dc:creator>Ewen Trafford</dc:creator>
  <cp:lastModifiedBy>Orla Condon</cp:lastModifiedBy>
  <cp:revision>4</cp:revision>
  <dcterms:created xsi:type="dcterms:W3CDTF">2006-08-16T00:00:00Z</dcterms:created>
  <dcterms:modified xsi:type="dcterms:W3CDTF">2026-04-28T15:11:25Z</dcterms:modified>
  <dc:identifier>DAHBkqdMVyA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0x0101008BB7717B116CB0458FBBE0A0DE0182DD</vt:lpwstr>
  </property>
  <property fmtid="{D5CDD505-2E9C-101B-9397-08002B2CF9AE}" pid="3" name="MediaServiceImageTags">
    <vt:lpwstr/>
  </property>
  <property fmtid="{D5CDD505-2E9C-101B-9397-08002B2CF9AE}" pid="4" name="Order">
    <vt:r8>744700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