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62" r:id="rId6"/>
    <p:sldId id="263" r:id="rId7"/>
    <p:sldId id="264" r:id="rId8"/>
    <p:sldId id="265" r:id="rId9"/>
    <p:sldId id="259" r:id="rId10"/>
    <p:sldId id="266" r:id="rId11"/>
    <p:sldId id="267" r:id="rId12"/>
    <p:sldId id="268" r:id="rId13"/>
    <p:sldId id="261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E3C2"/>
    <a:srgbClr val="EF9F3F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2" autoAdjust="0"/>
    <p:restoredTop sz="87309" autoAdjust="0"/>
  </p:normalViewPr>
  <p:slideViewPr>
    <p:cSldViewPr snapToGrid="0" snapToObjects="1">
      <p:cViewPr varScale="1">
        <p:scale>
          <a:sx n="99" d="100"/>
          <a:sy n="99" d="100"/>
        </p:scale>
        <p:origin x="966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20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FCE3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EF9F3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2452" y="3261311"/>
            <a:ext cx="9144000" cy="733096"/>
          </a:xfrm>
        </p:spPr>
        <p:txBody>
          <a:bodyPr/>
          <a:lstStyle/>
          <a:p>
            <a:r>
              <a:rPr lang="en-US" dirty="0"/>
              <a:t>Can I eat it? 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I eat these? </a:t>
            </a:r>
          </a:p>
        </p:txBody>
      </p:sp>
      <p:pic>
        <p:nvPicPr>
          <p:cNvPr id="7" name="Picture 3" descr="Opal Plum (855 x 642)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9" r="2045" b="3133"/>
          <a:stretch/>
        </p:blipFill>
        <p:spPr bwMode="auto">
          <a:xfrm>
            <a:off x="3787956" y="2147943"/>
            <a:ext cx="3907928" cy="314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0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3" t="25287" r="10159" b="3014"/>
          <a:stretch>
            <a:fillRect/>
          </a:stretch>
        </p:blipFill>
        <p:spPr bwMode="auto">
          <a:xfrm>
            <a:off x="7972761" y="2147943"/>
            <a:ext cx="3371160" cy="3147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820" y="2147943"/>
            <a:ext cx="2237591" cy="3147957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245870" y="5486400"/>
            <a:ext cx="6131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needs to happen before they can be eaten?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979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I have a glass of milk from here?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96340" y="5766099"/>
            <a:ext cx="723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has to happen before you can drink a glass of milk?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Picture 3" descr="A group of cows grazing in a field&#10;&#10;Description automatically generated">
            <a:extLst>
              <a:ext uri="{FF2B5EF4-FFF2-40B4-BE49-F238E27FC236}">
                <a16:creationId xmlns:a16="http://schemas.microsoft.com/office/drawing/2014/main" id="{EF40BBE4-66A0-5C1D-3B40-5A746B19C9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198" y="2283798"/>
            <a:ext cx="5282114" cy="3286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4015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I eat these lamb chops?</a:t>
            </a:r>
          </a:p>
        </p:txBody>
      </p:sp>
      <p:pic>
        <p:nvPicPr>
          <p:cNvPr id="7" name="Picture 3" descr="lamb cho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3563" y="2283798"/>
            <a:ext cx="3407988" cy="3057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024890" y="5594649"/>
            <a:ext cx="723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has to happen before they can be eaten?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69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I eat this chicken?</a:t>
            </a:r>
          </a:p>
        </p:txBody>
      </p:sp>
      <p:pic>
        <p:nvPicPr>
          <p:cNvPr id="10" name="Picture 3" descr="Chicken raw (485 x 318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274" y="2283798"/>
            <a:ext cx="3931524" cy="2576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937260" y="5301443"/>
            <a:ext cx="723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has to happen before it can be eaten?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0261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 I eat this prawn?</a:t>
            </a: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23" t="7103" r="5202"/>
          <a:stretch>
            <a:fillRect/>
          </a:stretch>
        </p:blipFill>
        <p:spPr bwMode="auto">
          <a:xfrm>
            <a:off x="1504949" y="2283798"/>
            <a:ext cx="3623549" cy="27009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69274" y="4984751"/>
            <a:ext cx="723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has to happen before it can be eaten?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I eat this wheat?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96608" y="5545201"/>
            <a:ext cx="72398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What has to happen before it can be eaten?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 descr="A field of wheat under a blue sky&#10;&#10;Description automatically generated">
            <a:extLst>
              <a:ext uri="{FF2B5EF4-FFF2-40B4-BE49-F238E27FC236}">
                <a16:creationId xmlns:a16="http://schemas.microsoft.com/office/drawing/2014/main" id="{C8A27738-1A28-B641-97A5-4A8FC8EDAC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334" y="2283798"/>
            <a:ext cx="4238395" cy="3178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580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 food has to be prepared before we eat it. </a:t>
            </a:r>
          </a:p>
        </p:txBody>
      </p:sp>
      <p:pic>
        <p:nvPicPr>
          <p:cNvPr id="4" name="Picture 6" descr="Opal Plum (855 x 642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1" t="-1797" r="6653" b="3413"/>
          <a:stretch/>
        </p:blipFill>
        <p:spPr bwMode="auto">
          <a:xfrm>
            <a:off x="3988998" y="2219926"/>
            <a:ext cx="3516795" cy="28413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1693255" y="5196782"/>
            <a:ext cx="137314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cs typeface="Arial" panose="020B0604020202020204" pitchFamily="34" charset="0"/>
              </a:rPr>
              <a:t>Pick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6" name="Text Box 9"/>
          <p:cNvSpPr txBox="1">
            <a:spLocks noChangeArrowheads="1"/>
          </p:cNvSpPr>
          <p:nvPr/>
        </p:nvSpPr>
        <p:spPr bwMode="auto">
          <a:xfrm>
            <a:off x="4874252" y="5196782"/>
            <a:ext cx="1943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cs typeface="Arial" panose="020B0604020202020204" pitchFamily="34" charset="0"/>
              </a:rPr>
              <a:t>Wash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159" y="2219927"/>
            <a:ext cx="1894237" cy="284135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099297" y="5741446"/>
            <a:ext cx="69601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Sometimes this just means a small change.</a:t>
            </a:r>
          </a:p>
        </p:txBody>
      </p:sp>
    </p:spTree>
    <p:extLst>
      <p:ext uri="{BB962C8B-B14F-4D97-AF65-F5344CB8AC3E}">
        <p14:creationId xmlns:p14="http://schemas.microsoft.com/office/powerpoint/2010/main" val="3318287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All food has to be prepared before we eat it.</a:t>
            </a:r>
          </a:p>
        </p:txBody>
      </p:sp>
      <p:pic>
        <p:nvPicPr>
          <p:cNvPr id="4" name="Picture 11" descr="lamb cho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4081" y="2283798"/>
            <a:ext cx="2592387" cy="2325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2"/>
          <p:cNvSpPr txBox="1">
            <a:spLocks noChangeArrowheads="1"/>
          </p:cNvSpPr>
          <p:nvPr/>
        </p:nvSpPr>
        <p:spPr bwMode="auto">
          <a:xfrm>
            <a:off x="1913201" y="4895197"/>
            <a:ext cx="220643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cs typeface="Arial" panose="020B0604020202020204" pitchFamily="34" charset="0"/>
              </a:rPr>
              <a:t>Heat treat (milk)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7" name="Text Box 13"/>
          <p:cNvSpPr txBox="1">
            <a:spLocks noChangeArrowheads="1"/>
          </p:cNvSpPr>
          <p:nvPr/>
        </p:nvSpPr>
        <p:spPr bwMode="auto">
          <a:xfrm>
            <a:off x="6553692" y="4894604"/>
            <a:ext cx="19431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2000" dirty="0">
                <a:cs typeface="Arial" panose="020B0604020202020204" pitchFamily="34" charset="0"/>
              </a:rPr>
              <a:t>Cook</a:t>
            </a: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36096" y="5593304"/>
            <a:ext cx="560473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en-GB" alt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Sometimes this means a bigger change.</a:t>
            </a:r>
          </a:p>
          <a:p>
            <a:pPr>
              <a:spcBef>
                <a:spcPct val="50000"/>
              </a:spcBef>
            </a:pPr>
            <a:endParaRPr lang="en-GB" alt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A group of cows grazing in a field&#10;&#10;Description automatically generated">
            <a:extLst>
              <a:ext uri="{FF2B5EF4-FFF2-40B4-BE49-F238E27FC236}">
                <a16:creationId xmlns:a16="http://schemas.microsoft.com/office/drawing/2014/main" id="{C9B334AB-C80C-C321-8AEF-C4A7ECB23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9274" y="2284956"/>
            <a:ext cx="3955743" cy="2460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6567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Can I eat it?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2444E7-0A6C-F735-C649-E86816E28A5C}"/>
              </a:ext>
            </a:extLst>
          </p:cNvPr>
          <p:cNvSpPr txBox="1"/>
          <p:nvPr/>
        </p:nvSpPr>
        <p:spPr>
          <a:xfrm>
            <a:off x="393116" y="5999572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051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188</Words>
  <Application>Microsoft Office PowerPoint</Application>
  <PresentationFormat>Widescreen</PresentationFormat>
  <Paragraphs>25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Office Theme</vt:lpstr>
      <vt:lpstr>Custom Design</vt:lpstr>
      <vt:lpstr>1_Custom Design</vt:lpstr>
      <vt:lpstr>3_Custom Design</vt:lpstr>
      <vt:lpstr>Can I eat it? </vt:lpstr>
      <vt:lpstr>Can I eat these? </vt:lpstr>
      <vt:lpstr>Can I have a glass of milk from here?</vt:lpstr>
      <vt:lpstr>Can I eat these lamb chops?</vt:lpstr>
      <vt:lpstr>Can I eat this chicken?</vt:lpstr>
      <vt:lpstr>Can I eat this prawn?</vt:lpstr>
      <vt:lpstr>Can I eat this wheat? </vt:lpstr>
      <vt:lpstr>All food has to be prepared before we eat it. </vt:lpstr>
      <vt:lpstr>All food has to be prepared before we eat it.</vt:lpstr>
      <vt:lpstr>Can I eat it?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Elsa Healey</cp:lastModifiedBy>
  <cp:revision>30</cp:revision>
  <dcterms:created xsi:type="dcterms:W3CDTF">2018-10-10T09:22:08Z</dcterms:created>
  <dcterms:modified xsi:type="dcterms:W3CDTF">2023-12-03T22:50:05Z</dcterms:modified>
</cp:coreProperties>
</file>