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7" r:id="rId12"/>
    <p:sldId id="268" r:id="rId13"/>
    <p:sldId id="270" r:id="rId14"/>
    <p:sldId id="269" r:id="rId15"/>
    <p:sldId id="266" r:id="rId16"/>
    <p:sldId id="265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Oranges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oranges.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GB" sz="2800" dirty="0" smtClean="0"/>
              <a:t>Oranges</a:t>
            </a:r>
            <a:r>
              <a:rPr lang="en-US" sz="2800" dirty="0" smtClean="0"/>
              <a:t> are a fruit.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40" t="24307" r="11413" b="7555"/>
          <a:stretch/>
        </p:blipFill>
        <p:spPr>
          <a:xfrm>
            <a:off x="6012922" y="2071688"/>
            <a:ext cx="5874277" cy="370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What are these?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What are </a:t>
            </a:r>
            <a:r>
              <a:rPr lang="en-GB" sz="2800" dirty="0" smtClean="0"/>
              <a:t>they made with?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</a:t>
            </a:r>
            <a:r>
              <a:rPr lang="en-GB" sz="2800" dirty="0" smtClean="0"/>
              <a:t>all use oranges.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7536" y="1135167"/>
            <a:ext cx="2369663" cy="35503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7789" y="4522682"/>
            <a:ext cx="2640068" cy="1724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7789" y="1563798"/>
            <a:ext cx="2671590" cy="267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 smtClean="0"/>
              <a:t>oranges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Oranges grow in warm climates.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Oranges are from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above the ground.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known as ‘citrus’ fruit.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4671" y="2082188"/>
            <a:ext cx="3944039" cy="394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</a:t>
            </a:r>
            <a:r>
              <a:rPr lang="en-GB" sz="3600" dirty="0" smtClean="0"/>
              <a:t>oranges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Oranges are picked when they are ready (ripe).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</a:t>
            </a:r>
            <a:r>
              <a:rPr lang="en-GB" sz="2800" dirty="0" smtClean="0"/>
              <a:t>oranges </a:t>
            </a:r>
            <a:r>
              <a:rPr lang="en-GB" sz="2800" dirty="0"/>
              <a:t>growing before?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There are over 600 varieties of orange around the world.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900" y="2571092"/>
            <a:ext cx="540000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Oranges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Oranges </a:t>
            </a:r>
            <a:r>
              <a:rPr lang="en-GB" sz="2800" dirty="0"/>
              <a:t>can </a:t>
            </a:r>
            <a:r>
              <a:rPr lang="en-GB" sz="2800" dirty="0" smtClean="0"/>
              <a:t>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j</a:t>
            </a:r>
            <a:r>
              <a:rPr lang="en-US" sz="2800" dirty="0" smtClean="0"/>
              <a:t>uiced;</a:t>
            </a:r>
          </a:p>
          <a:p>
            <a:r>
              <a:rPr lang="en-US" sz="2800" dirty="0" smtClean="0"/>
              <a:t>canned.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40" t="24307" r="11413" b="7555"/>
          <a:stretch/>
        </p:blipFill>
        <p:spPr>
          <a:xfrm>
            <a:off x="5076488" y="1492556"/>
            <a:ext cx="3990394" cy="25137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6882" y="2297351"/>
            <a:ext cx="2585539" cy="38737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8696" y="4234221"/>
            <a:ext cx="3247011" cy="216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Oranges </a:t>
            </a:r>
            <a:r>
              <a:rPr lang="en-GB" sz="2800" dirty="0"/>
              <a:t>can </a:t>
            </a:r>
            <a:r>
              <a:rPr lang="en-GB" sz="2800" dirty="0" smtClean="0"/>
              <a:t>be eaten raw – just peel first. They can be juiced!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Oranges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4154" y="2431928"/>
            <a:ext cx="3205688" cy="18034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7789" y="4522682"/>
            <a:ext cx="2640068" cy="1724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7789" y="1563798"/>
            <a:ext cx="2671590" cy="267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6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Lemons, limes, grapefruit and kumquats are similar to oranges.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all known as ‘citrus’ fruits.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4983" y="3766659"/>
            <a:ext cx="2847860" cy="28478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5242" y="3944039"/>
            <a:ext cx="3530882" cy="23539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2322" y="1563798"/>
            <a:ext cx="3156599" cy="25401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763" y="1707614"/>
            <a:ext cx="2888217" cy="192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53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696502" y="3198011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13846" y="4630849"/>
            <a:ext cx="31697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Oranges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664450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Oranges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25359" y="4724090"/>
            <a:ext cx="29525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oranges.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55219" y="3180394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40" t="24307" r="11413" b="7555"/>
          <a:stretch/>
        </p:blipFill>
        <p:spPr>
          <a:xfrm>
            <a:off x="4867295" y="2704312"/>
            <a:ext cx="2540286" cy="16002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723" y="2559733"/>
            <a:ext cx="2834090" cy="188939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6882" y="1900482"/>
            <a:ext cx="1822391" cy="273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oranges?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6989" y="2209760"/>
            <a:ext cx="3283464" cy="425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mtClean="0"/>
              <a:t>Oranges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0C7DD3-5855-4144-AC07-C8DA82182C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EB505D-FA77-4906-8FC1-7DC4D8ED64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A844DC-92BE-40B2-AB52-645EFFA2F628}">
  <ds:schemaRefs>
    <ds:schemaRef ds:uri="c53071f4-7f44-43fd-895c-8e7b6a3746b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188</Words>
  <Application>Microsoft Office PowerPoint</Application>
  <PresentationFormat>Widescreen</PresentationFormat>
  <Paragraphs>44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Oranges</vt:lpstr>
      <vt:lpstr>What are these?</vt:lpstr>
      <vt:lpstr>What are these?</vt:lpstr>
      <vt:lpstr>Where do oranges come from? </vt:lpstr>
      <vt:lpstr>Where do oranges come from? </vt:lpstr>
      <vt:lpstr>Oranges</vt:lpstr>
      <vt:lpstr>Dishes</vt:lpstr>
      <vt:lpstr>Similar</vt:lpstr>
      <vt:lpstr>Summary</vt:lpstr>
      <vt:lpstr>Do you like oranges?</vt:lpstr>
      <vt:lpstr>Oranges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44</cp:revision>
  <dcterms:created xsi:type="dcterms:W3CDTF">2018-10-10T09:22:08Z</dcterms:created>
  <dcterms:modified xsi:type="dcterms:W3CDTF">2021-01-19T14:09:37Z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