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30"/>
  </p:notesMasterIdLst>
  <p:sldIdLst>
    <p:sldId id="334" r:id="rId7"/>
    <p:sldId id="297" r:id="rId8"/>
    <p:sldId id="305" r:id="rId9"/>
    <p:sldId id="306" r:id="rId10"/>
    <p:sldId id="324" r:id="rId11"/>
    <p:sldId id="325" r:id="rId12"/>
    <p:sldId id="304" r:id="rId13"/>
    <p:sldId id="327" r:id="rId14"/>
    <p:sldId id="328" r:id="rId15"/>
    <p:sldId id="315" r:id="rId16"/>
    <p:sldId id="326" r:id="rId17"/>
    <p:sldId id="316" r:id="rId18"/>
    <p:sldId id="319" r:id="rId19"/>
    <p:sldId id="317" r:id="rId20"/>
    <p:sldId id="318" r:id="rId21"/>
    <p:sldId id="314" r:id="rId22"/>
    <p:sldId id="309" r:id="rId23"/>
    <p:sldId id="311" r:id="rId24"/>
    <p:sldId id="320" r:id="rId25"/>
    <p:sldId id="322" r:id="rId26"/>
    <p:sldId id="321" r:id="rId27"/>
    <p:sldId id="323" r:id="rId28"/>
    <p:sldId id="335" r:id="rId29"/>
  </p:sldIdLst>
  <p:sldSz cx="18288000" cy="10287000"/>
  <p:notesSz cx="6858000" cy="9144000"/>
  <p:embeddedFontLst>
    <p:embeddedFont>
      <p:font typeface="Source Sans Pro" panose="020B0503030403020204" pitchFamily="34" charset="0"/>
      <p:regular r:id="rId31"/>
      <p:bold r:id="rId32"/>
      <p:italic r:id="rId33"/>
      <p:boldItalic r:id="rId34"/>
    </p:embeddedFont>
    <p:embeddedFont>
      <p:font typeface="Source Sans Pro Light" panose="020B0403030403020204" pitchFamily="34" charset="0"/>
      <p:regular r:id="rId35"/>
      <p:italic r:id="rId36"/>
    </p:embeddedFont>
    <p:embeddedFont>
      <p:font typeface="Source Sans Pro SemiBold" panose="020B0603030403020204" pitchFamily="34" charset="0"/>
      <p:bold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34"/>
            <p14:sldId id="297"/>
            <p14:sldId id="305"/>
            <p14:sldId id="306"/>
            <p14:sldId id="324"/>
            <p14:sldId id="325"/>
            <p14:sldId id="304"/>
            <p14:sldId id="327"/>
            <p14:sldId id="328"/>
            <p14:sldId id="315"/>
            <p14:sldId id="326"/>
            <p14:sldId id="316"/>
            <p14:sldId id="319"/>
            <p14:sldId id="317"/>
            <p14:sldId id="318"/>
            <p14:sldId id="314"/>
            <p14:sldId id="309"/>
            <p14:sldId id="311"/>
            <p14:sldId id="320"/>
            <p14:sldId id="322"/>
            <p14:sldId id="321"/>
            <p14:sldId id="323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AD34CF-8D32-40F6-9E6B-643A23774111}" v="100" dt="2026-05-26T11:46:39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6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4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26T11:47:31.572" v="254" actId="931"/>
      <pc:docMkLst>
        <pc:docMk/>
      </pc:docMkLst>
      <pc:sldChg chg="modSp mod">
        <pc:chgData name="Orla Condon" userId="62ca7181-df71-4740-a21a-4649c658ad3a" providerId="ADAL" clId="{9CA04E6F-9B24-452A-BDA3-5D96B223031B}" dt="2026-05-26T11:41:35.641" v="106" actId="6549"/>
        <pc:sldMkLst>
          <pc:docMk/>
          <pc:sldMk cId="3262851532" sldId="297"/>
        </pc:sldMkLst>
        <pc:spChg chg="mod">
          <ac:chgData name="Orla Condon" userId="62ca7181-df71-4740-a21a-4649c658ad3a" providerId="ADAL" clId="{9CA04E6F-9B24-452A-BDA3-5D96B223031B}" dt="2026-05-26T11:39:30.758" v="4"/>
          <ac:spMkLst>
            <pc:docMk/>
            <pc:sldMk cId="3262851532" sldId="297"/>
            <ac:spMk id="2" creationId="{709D7D4E-98A3-4E4B-AF14-B19CFB562D8E}"/>
          </ac:spMkLst>
        </pc:spChg>
        <pc:spChg chg="mod">
          <ac:chgData name="Orla Condon" userId="62ca7181-df71-4740-a21a-4649c658ad3a" providerId="ADAL" clId="{9CA04E6F-9B24-452A-BDA3-5D96B223031B}" dt="2026-05-26T11:41:35.641" v="106" actId="6549"/>
          <ac:spMkLst>
            <pc:docMk/>
            <pc:sldMk cId="3262851532" sldId="297"/>
            <ac:spMk id="3" creationId="{BC8B0489-D475-4D9E-B17D-0F537A02500D}"/>
          </ac:spMkLst>
        </pc:spChg>
      </pc:sldChg>
      <pc:sldChg chg="modSp mod">
        <pc:chgData name="Orla Condon" userId="62ca7181-df71-4740-a21a-4649c658ad3a" providerId="ADAL" clId="{9CA04E6F-9B24-452A-BDA3-5D96B223031B}" dt="2026-05-26T11:43:48.698" v="193" actId="12788"/>
        <pc:sldMkLst>
          <pc:docMk/>
          <pc:sldMk cId="2359361503" sldId="304"/>
        </pc:sldMkLst>
        <pc:spChg chg="mod">
          <ac:chgData name="Orla Condon" userId="62ca7181-df71-4740-a21a-4649c658ad3a" providerId="ADAL" clId="{9CA04E6F-9B24-452A-BDA3-5D96B223031B}" dt="2026-05-26T11:39:53.373" v="24"/>
          <ac:spMkLst>
            <pc:docMk/>
            <pc:sldMk cId="2359361503" sldId="304"/>
            <ac:spMk id="2" creationId="{3318A978-663D-47FE-B305-F29842A040D4}"/>
          </ac:spMkLst>
        </pc:spChg>
        <pc:spChg chg="mod">
          <ac:chgData name="Orla Condon" userId="62ca7181-df71-4740-a21a-4649c658ad3a" providerId="ADAL" clId="{9CA04E6F-9B24-452A-BDA3-5D96B223031B}" dt="2026-05-26T11:43:48.698" v="193" actId="12788"/>
          <ac:spMkLst>
            <pc:docMk/>
            <pc:sldMk cId="2359361503" sldId="304"/>
            <ac:spMk id="12" creationId="{C662FA74-8D40-4ADF-853E-D77AF3F952C3}"/>
          </ac:spMkLst>
        </pc:spChg>
        <pc:picChg chg="mod">
          <ac:chgData name="Orla Condon" userId="62ca7181-df71-4740-a21a-4649c658ad3a" providerId="ADAL" clId="{9CA04E6F-9B24-452A-BDA3-5D96B223031B}" dt="2026-05-26T11:43:48.698" v="193" actId="12788"/>
          <ac:picMkLst>
            <pc:docMk/>
            <pc:sldMk cId="2359361503" sldId="304"/>
            <ac:picMk id="4" creationId="{78D6B524-E521-4BC1-A3AE-55361E53B4D5}"/>
          </ac:picMkLst>
        </pc:picChg>
      </pc:sldChg>
      <pc:sldChg chg="modSp mod">
        <pc:chgData name="Orla Condon" userId="62ca7181-df71-4740-a21a-4649c658ad3a" providerId="ADAL" clId="{9CA04E6F-9B24-452A-BDA3-5D96B223031B}" dt="2026-05-26T11:42:45.725" v="177" actId="1076"/>
        <pc:sldMkLst>
          <pc:docMk/>
          <pc:sldMk cId="4285621779" sldId="305"/>
        </pc:sldMkLst>
        <pc:spChg chg="mod">
          <ac:chgData name="Orla Condon" userId="62ca7181-df71-4740-a21a-4649c658ad3a" providerId="ADAL" clId="{9CA04E6F-9B24-452A-BDA3-5D96B223031B}" dt="2026-05-26T11:39:33.327" v="8"/>
          <ac:spMkLst>
            <pc:docMk/>
            <pc:sldMk cId="4285621779" sldId="305"/>
            <ac:spMk id="2" creationId="{14191868-AF38-49D2-8B10-B8B79ECB0D91}"/>
          </ac:spMkLst>
        </pc:spChg>
        <pc:spChg chg="mod">
          <ac:chgData name="Orla Condon" userId="62ca7181-df71-4740-a21a-4649c658ad3a" providerId="ADAL" clId="{9CA04E6F-9B24-452A-BDA3-5D96B223031B}" dt="2026-05-26T11:42:45.725" v="177" actId="1076"/>
          <ac:spMkLst>
            <pc:docMk/>
            <pc:sldMk cId="4285621779" sldId="305"/>
            <ac:spMk id="5" creationId="{7CB5F935-35DA-4350-BB0C-1387865C08C6}"/>
          </ac:spMkLst>
        </pc:spChg>
        <pc:picChg chg="mod">
          <ac:chgData name="Orla Condon" userId="62ca7181-df71-4740-a21a-4649c658ad3a" providerId="ADAL" clId="{9CA04E6F-9B24-452A-BDA3-5D96B223031B}" dt="2026-05-26T11:41:42.654" v="108" actId="1076"/>
          <ac:picMkLst>
            <pc:docMk/>
            <pc:sldMk cId="4285621779" sldId="305"/>
            <ac:picMk id="7" creationId="{F40D8088-3574-4B9E-A5C4-836A336C0F1D}"/>
          </ac:picMkLst>
        </pc:picChg>
      </pc:sldChg>
      <pc:sldChg chg="modSp mod">
        <pc:chgData name="Orla Condon" userId="62ca7181-df71-4740-a21a-4649c658ad3a" providerId="ADAL" clId="{9CA04E6F-9B24-452A-BDA3-5D96B223031B}" dt="2026-05-26T11:43:09.227" v="183" actId="11530"/>
        <pc:sldMkLst>
          <pc:docMk/>
          <pc:sldMk cId="2112501820" sldId="306"/>
        </pc:sldMkLst>
        <pc:spChg chg="mod">
          <ac:chgData name="Orla Condon" userId="62ca7181-df71-4740-a21a-4649c658ad3a" providerId="ADAL" clId="{9CA04E6F-9B24-452A-BDA3-5D96B223031B}" dt="2026-05-26T11:39:36.331" v="12"/>
          <ac:spMkLst>
            <pc:docMk/>
            <pc:sldMk cId="2112501820" sldId="306"/>
            <ac:spMk id="2" creationId="{00000000-0000-0000-0000-000000000000}"/>
          </ac:spMkLst>
        </pc:spChg>
        <pc:picChg chg="mod modCrop">
          <ac:chgData name="Orla Condon" userId="62ca7181-df71-4740-a21a-4649c658ad3a" providerId="ADAL" clId="{9CA04E6F-9B24-452A-BDA3-5D96B223031B}" dt="2026-05-26T11:43:09.227" v="183" actId="11530"/>
          <ac:picMkLst>
            <pc:docMk/>
            <pc:sldMk cId="2112501820" sldId="306"/>
            <ac:picMk id="6" creationId="{2B627C28-4C37-4F74-BADA-083BE57E9144}"/>
          </ac:picMkLst>
        </pc:picChg>
      </pc:sldChg>
      <pc:sldChg chg="modSp mod">
        <pc:chgData name="Orla Condon" userId="62ca7181-df71-4740-a21a-4649c658ad3a" providerId="ADAL" clId="{9CA04E6F-9B24-452A-BDA3-5D96B223031B}" dt="2026-05-26T11:46:15.322" v="240" actId="1076"/>
        <pc:sldMkLst>
          <pc:docMk/>
          <pc:sldMk cId="2464848779" sldId="309"/>
        </pc:sldMkLst>
        <pc:spChg chg="mod">
          <ac:chgData name="Orla Condon" userId="62ca7181-df71-4740-a21a-4649c658ad3a" providerId="ADAL" clId="{9CA04E6F-9B24-452A-BDA3-5D96B223031B}" dt="2026-05-26T11:40:28.176" v="64"/>
          <ac:spMkLst>
            <pc:docMk/>
            <pc:sldMk cId="2464848779" sldId="309"/>
            <ac:spMk id="2" creationId="{05D6C849-95BC-40D7-953D-84F7CCC0E8D4}"/>
          </ac:spMkLst>
        </pc:spChg>
        <pc:spChg chg="mod">
          <ac:chgData name="Orla Condon" userId="62ca7181-df71-4740-a21a-4649c658ad3a" providerId="ADAL" clId="{9CA04E6F-9B24-452A-BDA3-5D96B223031B}" dt="2026-05-26T11:46:15.322" v="240" actId="1076"/>
          <ac:spMkLst>
            <pc:docMk/>
            <pc:sldMk cId="2464848779" sldId="309"/>
            <ac:spMk id="5" creationId="{86ED3E35-0953-4A7A-B335-0B0D5D24F62C}"/>
          </ac:spMkLst>
        </pc:spChg>
        <pc:picChg chg="mod">
          <ac:chgData name="Orla Condon" userId="62ca7181-df71-4740-a21a-4649c658ad3a" providerId="ADAL" clId="{9CA04E6F-9B24-452A-BDA3-5D96B223031B}" dt="2026-05-26T11:42:22.636" v="156"/>
          <ac:picMkLst>
            <pc:docMk/>
            <pc:sldMk cId="2464848779" sldId="309"/>
            <ac:picMk id="7" creationId="{7594EB33-E11A-4BB4-8423-AD5F602F36FA}"/>
          </ac:picMkLst>
        </pc:picChg>
      </pc:sldChg>
      <pc:sldChg chg="modSp mod">
        <pc:chgData name="Orla Condon" userId="62ca7181-df71-4740-a21a-4649c658ad3a" providerId="ADAL" clId="{9CA04E6F-9B24-452A-BDA3-5D96B223031B}" dt="2026-05-26T11:46:29.929" v="245" actId="208"/>
        <pc:sldMkLst>
          <pc:docMk/>
          <pc:sldMk cId="4189781788" sldId="311"/>
        </pc:sldMkLst>
        <pc:spChg chg="mod">
          <ac:chgData name="Orla Condon" userId="62ca7181-df71-4740-a21a-4649c658ad3a" providerId="ADAL" clId="{9CA04E6F-9B24-452A-BDA3-5D96B223031B}" dt="2026-05-26T11:40:30.606" v="68"/>
          <ac:spMkLst>
            <pc:docMk/>
            <pc:sldMk cId="4189781788" sldId="311"/>
            <ac:spMk id="2" creationId="{40A106D7-B012-4216-B0B5-04308950C3DB}"/>
          </ac:spMkLst>
        </pc:spChg>
        <pc:spChg chg="mod">
          <ac:chgData name="Orla Condon" userId="62ca7181-df71-4740-a21a-4649c658ad3a" providerId="ADAL" clId="{9CA04E6F-9B24-452A-BDA3-5D96B223031B}" dt="2026-05-26T11:46:29.929" v="245" actId="208"/>
          <ac:spMkLst>
            <pc:docMk/>
            <pc:sldMk cId="4189781788" sldId="311"/>
            <ac:spMk id="7" creationId="{FD758D94-2AC4-45F8-B3C6-6A9406F331A1}"/>
          </ac:spMkLst>
        </pc:spChg>
        <pc:picChg chg="mod">
          <ac:chgData name="Orla Condon" userId="62ca7181-df71-4740-a21a-4649c658ad3a" providerId="ADAL" clId="{9CA04E6F-9B24-452A-BDA3-5D96B223031B}" dt="2026-05-26T11:46:27.003" v="243" actId="12788"/>
          <ac:picMkLst>
            <pc:docMk/>
            <pc:sldMk cId="4189781788" sldId="311"/>
            <ac:picMk id="4" creationId="{03BD2AD7-522B-4A9A-84E6-42A38C51BC7A}"/>
          </ac:picMkLst>
        </pc:picChg>
      </pc:sldChg>
      <pc:sldChg chg="modSp mod">
        <pc:chgData name="Orla Condon" userId="62ca7181-df71-4740-a21a-4649c658ad3a" providerId="ADAL" clId="{9CA04E6F-9B24-452A-BDA3-5D96B223031B}" dt="2026-05-26T11:46:10.297" v="239" actId="208"/>
        <pc:sldMkLst>
          <pc:docMk/>
          <pc:sldMk cId="1499459298" sldId="314"/>
        </pc:sldMkLst>
        <pc:spChg chg="mod">
          <ac:chgData name="Orla Condon" userId="62ca7181-df71-4740-a21a-4649c658ad3a" providerId="ADAL" clId="{9CA04E6F-9B24-452A-BDA3-5D96B223031B}" dt="2026-05-26T11:40:25.356" v="60"/>
          <ac:spMkLst>
            <pc:docMk/>
            <pc:sldMk cId="1499459298" sldId="314"/>
            <ac:spMk id="2" creationId="{A61915B7-806C-49DF-863F-3DF3D3CF6195}"/>
          </ac:spMkLst>
        </pc:spChg>
        <pc:spChg chg="mod">
          <ac:chgData name="Orla Condon" userId="62ca7181-df71-4740-a21a-4649c658ad3a" providerId="ADAL" clId="{9CA04E6F-9B24-452A-BDA3-5D96B223031B}" dt="2026-05-26T11:46:10.297" v="239" actId="208"/>
          <ac:spMkLst>
            <pc:docMk/>
            <pc:sldMk cId="1499459298" sldId="314"/>
            <ac:spMk id="5" creationId="{715C0019-2D27-4349-A8A4-A28AC8DD278F}"/>
          </ac:spMkLst>
        </pc:spChg>
        <pc:picChg chg="mod">
          <ac:chgData name="Orla Condon" userId="62ca7181-df71-4740-a21a-4649c658ad3a" providerId="ADAL" clId="{9CA04E6F-9B24-452A-BDA3-5D96B223031B}" dt="2026-05-26T11:46:07.330" v="237" actId="12788"/>
          <ac:picMkLst>
            <pc:docMk/>
            <pc:sldMk cId="1499459298" sldId="314"/>
            <ac:picMk id="7" creationId="{4A181336-4210-48D7-B5BA-D22657FE0F9D}"/>
          </ac:picMkLst>
        </pc:picChg>
      </pc:sldChg>
      <pc:sldChg chg="modSp mod">
        <pc:chgData name="Orla Condon" userId="62ca7181-df71-4740-a21a-4649c658ad3a" providerId="ADAL" clId="{9CA04E6F-9B24-452A-BDA3-5D96B223031B}" dt="2026-05-26T11:44:40.030" v="209" actId="208"/>
        <pc:sldMkLst>
          <pc:docMk/>
          <pc:sldMk cId="4063698432" sldId="315"/>
        </pc:sldMkLst>
        <pc:spChg chg="mod">
          <ac:chgData name="Orla Condon" userId="62ca7181-df71-4740-a21a-4649c658ad3a" providerId="ADAL" clId="{9CA04E6F-9B24-452A-BDA3-5D96B223031B}" dt="2026-05-26T11:40:01.604" v="36"/>
          <ac:spMkLst>
            <pc:docMk/>
            <pc:sldMk cId="4063698432" sldId="315"/>
            <ac:spMk id="2" creationId="{3318A978-663D-47FE-B305-F29842A040D4}"/>
          </ac:spMkLst>
        </pc:spChg>
        <pc:spChg chg="mod">
          <ac:chgData name="Orla Condon" userId="62ca7181-df71-4740-a21a-4649c658ad3a" providerId="ADAL" clId="{9CA04E6F-9B24-452A-BDA3-5D96B223031B}" dt="2026-05-26T11:44:40.030" v="209" actId="208"/>
          <ac:spMkLst>
            <pc:docMk/>
            <pc:sldMk cId="4063698432" sldId="315"/>
            <ac:spMk id="16" creationId="{A5D94A91-1D23-439A-B5FB-E32FF98A561B}"/>
          </ac:spMkLst>
        </pc:spChg>
        <pc:picChg chg="mod">
          <ac:chgData name="Orla Condon" userId="62ca7181-df71-4740-a21a-4649c658ad3a" providerId="ADAL" clId="{9CA04E6F-9B24-452A-BDA3-5D96B223031B}" dt="2026-05-26T11:44:33.140" v="206" actId="12788"/>
          <ac:picMkLst>
            <pc:docMk/>
            <pc:sldMk cId="4063698432" sldId="315"/>
            <ac:picMk id="4" creationId="{7CE47DD8-B9F7-4FD1-A031-29619BA40EB4}"/>
          </ac:picMkLst>
        </pc:picChg>
      </pc:sldChg>
      <pc:sldChg chg="modSp mod">
        <pc:chgData name="Orla Condon" userId="62ca7181-df71-4740-a21a-4649c658ad3a" providerId="ADAL" clId="{9CA04E6F-9B24-452A-BDA3-5D96B223031B}" dt="2026-05-26T11:45:07.601" v="219" actId="208"/>
        <pc:sldMkLst>
          <pc:docMk/>
          <pc:sldMk cId="1621492839" sldId="316"/>
        </pc:sldMkLst>
        <pc:spChg chg="mod">
          <ac:chgData name="Orla Condon" userId="62ca7181-df71-4740-a21a-4649c658ad3a" providerId="ADAL" clId="{9CA04E6F-9B24-452A-BDA3-5D96B223031B}" dt="2026-05-26T11:40:10.219" v="44"/>
          <ac:spMkLst>
            <pc:docMk/>
            <pc:sldMk cId="1621492839" sldId="316"/>
            <ac:spMk id="2" creationId="{3318A978-663D-47FE-B305-F29842A040D4}"/>
          </ac:spMkLst>
        </pc:spChg>
        <pc:spChg chg="mod">
          <ac:chgData name="Orla Condon" userId="62ca7181-df71-4740-a21a-4649c658ad3a" providerId="ADAL" clId="{9CA04E6F-9B24-452A-BDA3-5D96B223031B}" dt="2026-05-26T11:45:07.601" v="219" actId="208"/>
          <ac:spMkLst>
            <pc:docMk/>
            <pc:sldMk cId="1621492839" sldId="316"/>
            <ac:spMk id="13" creationId="{343D88EC-3A42-4A31-A572-F482EFFD64A0}"/>
          </ac:spMkLst>
        </pc:spChg>
        <pc:picChg chg="mod">
          <ac:chgData name="Orla Condon" userId="62ca7181-df71-4740-a21a-4649c658ad3a" providerId="ADAL" clId="{9CA04E6F-9B24-452A-BDA3-5D96B223031B}" dt="2026-05-26T11:45:03.941" v="217" actId="12788"/>
          <ac:picMkLst>
            <pc:docMk/>
            <pc:sldMk cId="1621492839" sldId="316"/>
            <ac:picMk id="4" creationId="{93004F62-6876-4B07-B0D7-C35D99F5ECA9}"/>
          </ac:picMkLst>
        </pc:picChg>
      </pc:sldChg>
      <pc:sldChg chg="modSp mod">
        <pc:chgData name="Orla Condon" userId="62ca7181-df71-4740-a21a-4649c658ad3a" providerId="ADAL" clId="{9CA04E6F-9B24-452A-BDA3-5D96B223031B}" dt="2026-05-26T11:45:36.937" v="229" actId="208"/>
        <pc:sldMkLst>
          <pc:docMk/>
          <pc:sldMk cId="4281026945" sldId="317"/>
        </pc:sldMkLst>
        <pc:spChg chg="mod">
          <ac:chgData name="Orla Condon" userId="62ca7181-df71-4740-a21a-4649c658ad3a" providerId="ADAL" clId="{9CA04E6F-9B24-452A-BDA3-5D96B223031B}" dt="2026-05-26T11:40:16.676" v="52"/>
          <ac:spMkLst>
            <pc:docMk/>
            <pc:sldMk cId="4281026945" sldId="317"/>
            <ac:spMk id="2" creationId="{3318A978-663D-47FE-B305-F29842A040D4}"/>
          </ac:spMkLst>
        </pc:spChg>
        <pc:spChg chg="mod">
          <ac:chgData name="Orla Condon" userId="62ca7181-df71-4740-a21a-4649c658ad3a" providerId="ADAL" clId="{9CA04E6F-9B24-452A-BDA3-5D96B223031B}" dt="2026-05-26T11:45:36.937" v="229" actId="208"/>
          <ac:spMkLst>
            <pc:docMk/>
            <pc:sldMk cId="4281026945" sldId="317"/>
            <ac:spMk id="14" creationId="{8655A1E2-F735-4A8E-A94E-01BA74895EF6}"/>
          </ac:spMkLst>
        </pc:spChg>
        <pc:picChg chg="mod">
          <ac:chgData name="Orla Condon" userId="62ca7181-df71-4740-a21a-4649c658ad3a" providerId="ADAL" clId="{9CA04E6F-9B24-452A-BDA3-5D96B223031B}" dt="2026-05-26T11:45:34.721" v="227" actId="12788"/>
          <ac:picMkLst>
            <pc:docMk/>
            <pc:sldMk cId="4281026945" sldId="317"/>
            <ac:picMk id="4" creationId="{650B1A01-0126-45A2-9267-F14FDAC4B709}"/>
          </ac:picMkLst>
        </pc:picChg>
      </pc:sldChg>
      <pc:sldChg chg="modSp mod">
        <pc:chgData name="Orla Condon" userId="62ca7181-df71-4740-a21a-4649c658ad3a" providerId="ADAL" clId="{9CA04E6F-9B24-452A-BDA3-5D96B223031B}" dt="2026-05-26T11:45:51.958" v="233" actId="208"/>
        <pc:sldMkLst>
          <pc:docMk/>
          <pc:sldMk cId="3033587648" sldId="318"/>
        </pc:sldMkLst>
        <pc:spChg chg="mod">
          <ac:chgData name="Orla Condon" userId="62ca7181-df71-4740-a21a-4649c658ad3a" providerId="ADAL" clId="{9CA04E6F-9B24-452A-BDA3-5D96B223031B}" dt="2026-05-26T11:40:19.926" v="56"/>
          <ac:spMkLst>
            <pc:docMk/>
            <pc:sldMk cId="3033587648" sldId="318"/>
            <ac:spMk id="2" creationId="{346185F0-D9DE-4E6F-AC89-E3333E63F294}"/>
          </ac:spMkLst>
        </pc:spChg>
        <pc:spChg chg="mod">
          <ac:chgData name="Orla Condon" userId="62ca7181-df71-4740-a21a-4649c658ad3a" providerId="ADAL" clId="{9CA04E6F-9B24-452A-BDA3-5D96B223031B}" dt="2026-05-26T11:45:51.958" v="233" actId="208"/>
          <ac:spMkLst>
            <pc:docMk/>
            <pc:sldMk cId="3033587648" sldId="318"/>
            <ac:spMk id="6" creationId="{A102CA4E-4743-4A9D-B85D-E42D447FB44C}"/>
          </ac:spMkLst>
        </pc:spChg>
        <pc:picChg chg="mod">
          <ac:chgData name="Orla Condon" userId="62ca7181-df71-4740-a21a-4649c658ad3a" providerId="ADAL" clId="{9CA04E6F-9B24-452A-BDA3-5D96B223031B}" dt="2026-05-26T11:45:48.720" v="231" actId="12788"/>
          <ac:picMkLst>
            <pc:docMk/>
            <pc:sldMk cId="3033587648" sldId="318"/>
            <ac:picMk id="5" creationId="{A49BFA48-7AEC-43B0-BFDA-2534106825DA}"/>
          </ac:picMkLst>
        </pc:picChg>
      </pc:sldChg>
      <pc:sldChg chg="modSp mod">
        <pc:chgData name="Orla Condon" userId="62ca7181-df71-4740-a21a-4649c658ad3a" providerId="ADAL" clId="{9CA04E6F-9B24-452A-BDA3-5D96B223031B}" dt="2026-05-26T11:45:21.870" v="224" actId="208"/>
        <pc:sldMkLst>
          <pc:docMk/>
          <pc:sldMk cId="1382973560" sldId="319"/>
        </pc:sldMkLst>
        <pc:spChg chg="mod">
          <ac:chgData name="Orla Condon" userId="62ca7181-df71-4740-a21a-4649c658ad3a" providerId="ADAL" clId="{9CA04E6F-9B24-452A-BDA3-5D96B223031B}" dt="2026-05-26T11:40:12.987" v="48"/>
          <ac:spMkLst>
            <pc:docMk/>
            <pc:sldMk cId="1382973560" sldId="319"/>
            <ac:spMk id="2" creationId="{3318A978-663D-47FE-B305-F29842A040D4}"/>
          </ac:spMkLst>
        </pc:spChg>
        <pc:spChg chg="mod">
          <ac:chgData name="Orla Condon" userId="62ca7181-df71-4740-a21a-4649c658ad3a" providerId="ADAL" clId="{9CA04E6F-9B24-452A-BDA3-5D96B223031B}" dt="2026-05-26T11:45:21.870" v="224" actId="208"/>
          <ac:spMkLst>
            <pc:docMk/>
            <pc:sldMk cId="1382973560" sldId="319"/>
            <ac:spMk id="14" creationId="{8655A1E2-F735-4A8E-A94E-01BA74895EF6}"/>
          </ac:spMkLst>
        </pc:spChg>
        <pc:picChg chg="mod">
          <ac:chgData name="Orla Condon" userId="62ca7181-df71-4740-a21a-4649c658ad3a" providerId="ADAL" clId="{9CA04E6F-9B24-452A-BDA3-5D96B223031B}" dt="2026-05-26T11:45:19.098" v="222" actId="12788"/>
          <ac:picMkLst>
            <pc:docMk/>
            <pc:sldMk cId="1382973560" sldId="319"/>
            <ac:picMk id="6" creationId="{C5CB7106-5309-4DEC-AA30-4C8DE5FEF472}"/>
          </ac:picMkLst>
        </pc:picChg>
      </pc:sldChg>
      <pc:sldChg chg="modSp mod">
        <pc:chgData name="Orla Condon" userId="62ca7181-df71-4740-a21a-4649c658ad3a" providerId="ADAL" clId="{9CA04E6F-9B24-452A-BDA3-5D96B223031B}" dt="2026-05-26T11:42:29.592" v="164"/>
        <pc:sldMkLst>
          <pc:docMk/>
          <pc:sldMk cId="2419749553" sldId="320"/>
        </pc:sldMkLst>
        <pc:spChg chg="mod">
          <ac:chgData name="Orla Condon" userId="62ca7181-df71-4740-a21a-4649c658ad3a" providerId="ADAL" clId="{9CA04E6F-9B24-452A-BDA3-5D96B223031B}" dt="2026-05-26T11:40:33.184" v="72"/>
          <ac:spMkLst>
            <pc:docMk/>
            <pc:sldMk cId="2419749553" sldId="320"/>
            <ac:spMk id="2" creationId="{40A106D7-B012-4216-B0B5-04308950C3DB}"/>
          </ac:spMkLst>
        </pc:spChg>
        <pc:picChg chg="mod">
          <ac:chgData name="Orla Condon" userId="62ca7181-df71-4740-a21a-4649c658ad3a" providerId="ADAL" clId="{9CA04E6F-9B24-452A-BDA3-5D96B223031B}" dt="2026-05-26T11:42:29.592" v="164"/>
          <ac:picMkLst>
            <pc:docMk/>
            <pc:sldMk cId="2419749553" sldId="320"/>
            <ac:picMk id="13" creationId="{F0C95593-B812-4C35-835E-12EF4F112958}"/>
          </ac:picMkLst>
        </pc:picChg>
      </pc:sldChg>
      <pc:sldChg chg="modSp mod">
        <pc:chgData name="Orla Condon" userId="62ca7181-df71-4740-a21a-4649c658ad3a" providerId="ADAL" clId="{9CA04E6F-9B24-452A-BDA3-5D96B223031B}" dt="2026-05-26T11:46:48.918" v="251" actId="208"/>
        <pc:sldMkLst>
          <pc:docMk/>
          <pc:sldMk cId="3728614787" sldId="321"/>
        </pc:sldMkLst>
        <pc:spChg chg="mod">
          <ac:chgData name="Orla Condon" userId="62ca7181-df71-4740-a21a-4649c658ad3a" providerId="ADAL" clId="{9CA04E6F-9B24-452A-BDA3-5D96B223031B}" dt="2026-05-26T11:40:51.859" v="80"/>
          <ac:spMkLst>
            <pc:docMk/>
            <pc:sldMk cId="3728614787" sldId="321"/>
            <ac:spMk id="2" creationId="{40A106D7-B012-4216-B0B5-04308950C3DB}"/>
          </ac:spMkLst>
        </pc:spChg>
        <pc:spChg chg="mod">
          <ac:chgData name="Orla Condon" userId="62ca7181-df71-4740-a21a-4649c658ad3a" providerId="ADAL" clId="{9CA04E6F-9B24-452A-BDA3-5D96B223031B}" dt="2026-05-26T11:46:48.918" v="251" actId="208"/>
          <ac:spMkLst>
            <pc:docMk/>
            <pc:sldMk cId="3728614787" sldId="321"/>
            <ac:spMk id="10" creationId="{EDEB4C96-40A4-41AC-875C-5A7728E3F8C6}"/>
          </ac:spMkLst>
        </pc:spChg>
        <pc:picChg chg="mod">
          <ac:chgData name="Orla Condon" userId="62ca7181-df71-4740-a21a-4649c658ad3a" providerId="ADAL" clId="{9CA04E6F-9B24-452A-BDA3-5D96B223031B}" dt="2026-05-26T11:46:46.332" v="249" actId="12788"/>
          <ac:picMkLst>
            <pc:docMk/>
            <pc:sldMk cId="3728614787" sldId="321"/>
            <ac:picMk id="5" creationId="{7903A09D-5BEE-4782-948F-2DD877197E0B}"/>
          </ac:picMkLst>
        </pc:picChg>
      </pc:sldChg>
      <pc:sldChg chg="modSp mod">
        <pc:chgData name="Orla Condon" userId="62ca7181-df71-4740-a21a-4649c658ad3a" providerId="ADAL" clId="{9CA04E6F-9B24-452A-BDA3-5D96B223031B}" dt="2026-05-26T11:42:31.905" v="168"/>
        <pc:sldMkLst>
          <pc:docMk/>
          <pc:sldMk cId="1001451747" sldId="322"/>
        </pc:sldMkLst>
        <pc:spChg chg="mod">
          <ac:chgData name="Orla Condon" userId="62ca7181-df71-4740-a21a-4649c658ad3a" providerId="ADAL" clId="{9CA04E6F-9B24-452A-BDA3-5D96B223031B}" dt="2026-05-26T11:40:35.744" v="76"/>
          <ac:spMkLst>
            <pc:docMk/>
            <pc:sldMk cId="1001451747" sldId="322"/>
            <ac:spMk id="2" creationId="{40A106D7-B012-4216-B0B5-04308950C3DB}"/>
          </ac:spMkLst>
        </pc:spChg>
        <pc:picChg chg="mod">
          <ac:chgData name="Orla Condon" userId="62ca7181-df71-4740-a21a-4649c658ad3a" providerId="ADAL" clId="{9CA04E6F-9B24-452A-BDA3-5D96B223031B}" dt="2026-05-26T11:42:31.905" v="168"/>
          <ac:picMkLst>
            <pc:docMk/>
            <pc:sldMk cId="1001451747" sldId="322"/>
            <ac:picMk id="5" creationId="{190402E2-AB54-4823-88C9-AA59DB801C65}"/>
          </ac:picMkLst>
        </pc:picChg>
      </pc:sldChg>
      <pc:sldChg chg="modSp mod">
        <pc:chgData name="Orla Condon" userId="62ca7181-df71-4740-a21a-4649c658ad3a" providerId="ADAL" clId="{9CA04E6F-9B24-452A-BDA3-5D96B223031B}" dt="2026-05-26T11:41:29.896" v="105" actId="6549"/>
        <pc:sldMkLst>
          <pc:docMk/>
          <pc:sldMk cId="2612859429" sldId="323"/>
        </pc:sldMkLst>
        <pc:spChg chg="mod">
          <ac:chgData name="Orla Condon" userId="62ca7181-df71-4740-a21a-4649c658ad3a" providerId="ADAL" clId="{9CA04E6F-9B24-452A-BDA3-5D96B223031B}" dt="2026-05-26T11:40:59.556" v="88"/>
          <ac:spMkLst>
            <pc:docMk/>
            <pc:sldMk cId="2612859429" sldId="323"/>
            <ac:spMk id="2" creationId="{709D7D4E-98A3-4E4B-AF14-B19CFB562D8E}"/>
          </ac:spMkLst>
        </pc:spChg>
        <pc:spChg chg="mod">
          <ac:chgData name="Orla Condon" userId="62ca7181-df71-4740-a21a-4649c658ad3a" providerId="ADAL" clId="{9CA04E6F-9B24-452A-BDA3-5D96B223031B}" dt="2026-05-26T11:41:29.896" v="105" actId="6549"/>
          <ac:spMkLst>
            <pc:docMk/>
            <pc:sldMk cId="2612859429" sldId="323"/>
            <ac:spMk id="3" creationId="{BC8B0489-D475-4D9E-B17D-0F537A02500D}"/>
          </ac:spMkLst>
        </pc:spChg>
      </pc:sldChg>
      <pc:sldChg chg="addSp modSp mod modAnim">
        <pc:chgData name="Orla Condon" userId="62ca7181-df71-4740-a21a-4649c658ad3a" providerId="ADAL" clId="{9CA04E6F-9B24-452A-BDA3-5D96B223031B}" dt="2026-05-26T11:43:24.778" v="187" actId="14100"/>
        <pc:sldMkLst>
          <pc:docMk/>
          <pc:sldMk cId="2895184685" sldId="324"/>
        </pc:sldMkLst>
        <pc:spChg chg="mod">
          <ac:chgData name="Orla Condon" userId="62ca7181-df71-4740-a21a-4649c658ad3a" providerId="ADAL" clId="{9CA04E6F-9B24-452A-BDA3-5D96B223031B}" dt="2026-05-26T11:39:45.052" v="16"/>
          <ac:spMkLst>
            <pc:docMk/>
            <pc:sldMk cId="2895184685" sldId="324"/>
            <ac:spMk id="2" creationId="{8ED4BB2D-31C2-44DC-9296-41130E0C5A39}"/>
          </ac:spMkLst>
        </pc:spChg>
        <pc:picChg chg="add mod">
          <ac:chgData name="Orla Condon" userId="62ca7181-df71-4740-a21a-4649c658ad3a" providerId="ADAL" clId="{9CA04E6F-9B24-452A-BDA3-5D96B223031B}" dt="2026-05-26T11:43:16.974" v="185" actId="1076"/>
          <ac:picMkLst>
            <pc:docMk/>
            <pc:sldMk cId="2895184685" sldId="324"/>
            <ac:picMk id="3" creationId="{E80F2AD9-3B74-CB3E-0A68-EE5CFEC929A1}"/>
          </ac:picMkLst>
        </pc:picChg>
        <pc:picChg chg="mod">
          <ac:chgData name="Orla Condon" userId="62ca7181-df71-4740-a21a-4649c658ad3a" providerId="ADAL" clId="{9CA04E6F-9B24-452A-BDA3-5D96B223031B}" dt="2026-05-26T11:43:16.974" v="185" actId="1076"/>
          <ac:picMkLst>
            <pc:docMk/>
            <pc:sldMk cId="2895184685" sldId="324"/>
            <ac:picMk id="4" creationId="{75B144EB-F815-4FC3-A626-F82B0DED9935}"/>
          </ac:picMkLst>
        </pc:picChg>
        <pc:picChg chg="mod">
          <ac:chgData name="Orla Condon" userId="62ca7181-df71-4740-a21a-4649c658ad3a" providerId="ADAL" clId="{9CA04E6F-9B24-452A-BDA3-5D96B223031B}" dt="2026-05-26T11:41:14.306" v="96"/>
          <ac:picMkLst>
            <pc:docMk/>
            <pc:sldMk cId="2895184685" sldId="324"/>
            <ac:picMk id="5" creationId="{CEF63613-0BE5-4AA7-9A4A-60D102AC7890}"/>
          </ac:picMkLst>
        </pc:picChg>
        <pc:picChg chg="mod ord">
          <ac:chgData name="Orla Condon" userId="62ca7181-df71-4740-a21a-4649c658ad3a" providerId="ADAL" clId="{9CA04E6F-9B24-452A-BDA3-5D96B223031B}" dt="2026-05-26T11:43:24.778" v="187" actId="14100"/>
          <ac:picMkLst>
            <pc:docMk/>
            <pc:sldMk cId="2895184685" sldId="324"/>
            <ac:picMk id="7" creationId="{ED0E69C4-5218-4E23-AACF-0624ECED3597}"/>
          </ac:picMkLst>
        </pc:picChg>
        <pc:picChg chg="add mod">
          <ac:chgData name="Orla Condon" userId="62ca7181-df71-4740-a21a-4649c658ad3a" providerId="ADAL" clId="{9CA04E6F-9B24-452A-BDA3-5D96B223031B}" dt="2026-05-26T11:43:16.974" v="185" actId="1076"/>
          <ac:picMkLst>
            <pc:docMk/>
            <pc:sldMk cId="2895184685" sldId="324"/>
            <ac:picMk id="9" creationId="{2A9F2333-2027-2DA9-2B83-F104DD55165C}"/>
          </ac:picMkLst>
        </pc:picChg>
        <pc:picChg chg="mod">
          <ac:chgData name="Orla Condon" userId="62ca7181-df71-4740-a21a-4649c658ad3a" providerId="ADAL" clId="{9CA04E6F-9B24-452A-BDA3-5D96B223031B}" dt="2026-05-26T11:43:16.974" v="185" actId="1076"/>
          <ac:picMkLst>
            <pc:docMk/>
            <pc:sldMk cId="2895184685" sldId="324"/>
            <ac:picMk id="10" creationId="{0C3A05E2-858B-4773-8D3C-DF0D6C3CC732}"/>
          </ac:picMkLst>
        </pc:picChg>
      </pc:sldChg>
      <pc:sldChg chg="modSp mod">
        <pc:chgData name="Orla Condon" userId="62ca7181-df71-4740-a21a-4649c658ad3a" providerId="ADAL" clId="{9CA04E6F-9B24-452A-BDA3-5D96B223031B}" dt="2026-05-26T11:43:33.461" v="188" actId="1076"/>
        <pc:sldMkLst>
          <pc:docMk/>
          <pc:sldMk cId="3481814319" sldId="325"/>
        </pc:sldMkLst>
        <pc:spChg chg="mod">
          <ac:chgData name="Orla Condon" userId="62ca7181-df71-4740-a21a-4649c658ad3a" providerId="ADAL" clId="{9CA04E6F-9B24-452A-BDA3-5D96B223031B}" dt="2026-05-26T11:39:50.374" v="20"/>
          <ac:spMkLst>
            <pc:docMk/>
            <pc:sldMk cId="3481814319" sldId="325"/>
            <ac:spMk id="2" creationId="{7FE7FE66-2603-4C19-A7EC-38968322AFCF}"/>
          </ac:spMkLst>
        </pc:sp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4" creationId="{05193597-9022-4D4F-851B-40374C2E7329}"/>
          </ac:picMkLst>
        </pc:picChg>
        <pc:picChg chg="mod">
          <ac:chgData name="Orla Condon" userId="62ca7181-df71-4740-a21a-4649c658ad3a" providerId="ADAL" clId="{9CA04E6F-9B24-452A-BDA3-5D96B223031B}" dt="2026-05-26T11:41:16.817" v="100"/>
          <ac:picMkLst>
            <pc:docMk/>
            <pc:sldMk cId="3481814319" sldId="325"/>
            <ac:picMk id="5" creationId="{8C6C2EA9-01DD-4EAD-9567-024A2BCE801B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6" creationId="{57404689-7F99-487F-9730-D7409350B0E2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7" creationId="{0C33BC81-C069-4DEB-A522-C16EBF34F503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8" creationId="{48E7CE4A-BB4D-4C90-AA8D-4AECE3361C0E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9" creationId="{493FCB21-B026-48A8-AA6E-8C70CDEFCC72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10" creationId="{505A622C-0F35-4A21-98EA-0B0154BF8742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14" creationId="{6A38CF31-C851-4A93-87AD-CA4837E4D9FA}"/>
          </ac:picMkLst>
        </pc:picChg>
        <pc:picChg chg="mod">
          <ac:chgData name="Orla Condon" userId="62ca7181-df71-4740-a21a-4649c658ad3a" providerId="ADAL" clId="{9CA04E6F-9B24-452A-BDA3-5D96B223031B}" dt="2026-05-26T11:43:33.461" v="188" actId="1076"/>
          <ac:picMkLst>
            <pc:docMk/>
            <pc:sldMk cId="3481814319" sldId="325"/>
            <ac:picMk id="15" creationId="{3842CA55-A371-40FB-B544-041A3E67801D}"/>
          </ac:picMkLst>
        </pc:picChg>
      </pc:sldChg>
      <pc:sldChg chg="modSp mod">
        <pc:chgData name="Orla Condon" userId="62ca7181-df71-4740-a21a-4649c658ad3a" providerId="ADAL" clId="{9CA04E6F-9B24-452A-BDA3-5D96B223031B}" dt="2026-05-26T11:44:52.890" v="214" actId="208"/>
        <pc:sldMkLst>
          <pc:docMk/>
          <pc:sldMk cId="3986802686" sldId="326"/>
        </pc:sldMkLst>
        <pc:spChg chg="mod">
          <ac:chgData name="Orla Condon" userId="62ca7181-df71-4740-a21a-4649c658ad3a" providerId="ADAL" clId="{9CA04E6F-9B24-452A-BDA3-5D96B223031B}" dt="2026-05-26T11:40:07.227" v="40"/>
          <ac:spMkLst>
            <pc:docMk/>
            <pc:sldMk cId="3986802686" sldId="326"/>
            <ac:spMk id="2" creationId="{8ADBB6A2-9283-48C2-932F-58DCA179BA23}"/>
          </ac:spMkLst>
        </pc:spChg>
        <pc:spChg chg="mod">
          <ac:chgData name="Orla Condon" userId="62ca7181-df71-4740-a21a-4649c658ad3a" providerId="ADAL" clId="{9CA04E6F-9B24-452A-BDA3-5D96B223031B}" dt="2026-05-26T11:44:52.890" v="214" actId="208"/>
          <ac:spMkLst>
            <pc:docMk/>
            <pc:sldMk cId="3986802686" sldId="326"/>
            <ac:spMk id="6" creationId="{F4A78AC7-85AD-4848-B0A2-151CCCD4DE1A}"/>
          </ac:spMkLst>
        </pc:spChg>
        <pc:picChg chg="mod">
          <ac:chgData name="Orla Condon" userId="62ca7181-df71-4740-a21a-4649c658ad3a" providerId="ADAL" clId="{9CA04E6F-9B24-452A-BDA3-5D96B223031B}" dt="2026-05-26T11:44:50.602" v="212" actId="12788"/>
          <ac:picMkLst>
            <pc:docMk/>
            <pc:sldMk cId="3986802686" sldId="326"/>
            <ac:picMk id="5" creationId="{1279EAD0-7F23-4910-AD55-BDD37D6F7554}"/>
          </ac:picMkLst>
        </pc:picChg>
      </pc:sldChg>
      <pc:sldChg chg="modSp mod">
        <pc:chgData name="Orla Condon" userId="62ca7181-df71-4740-a21a-4649c658ad3a" providerId="ADAL" clId="{9CA04E6F-9B24-452A-BDA3-5D96B223031B}" dt="2026-05-26T11:44:03.094" v="198" actId="208"/>
        <pc:sldMkLst>
          <pc:docMk/>
          <pc:sldMk cId="14510551" sldId="327"/>
        </pc:sldMkLst>
        <pc:spChg chg="mod">
          <ac:chgData name="Orla Condon" userId="62ca7181-df71-4740-a21a-4649c658ad3a" providerId="ADAL" clId="{9CA04E6F-9B24-452A-BDA3-5D96B223031B}" dt="2026-05-26T11:39:56.153" v="28"/>
          <ac:spMkLst>
            <pc:docMk/>
            <pc:sldMk cId="14510551" sldId="327"/>
            <ac:spMk id="2" creationId="{3045B187-3F7F-4F98-9289-FE186FE6C0A2}"/>
          </ac:spMkLst>
        </pc:spChg>
        <pc:spChg chg="mod">
          <ac:chgData name="Orla Condon" userId="62ca7181-df71-4740-a21a-4649c658ad3a" providerId="ADAL" clId="{9CA04E6F-9B24-452A-BDA3-5D96B223031B}" dt="2026-05-26T11:44:03.094" v="198" actId="208"/>
          <ac:spMkLst>
            <pc:docMk/>
            <pc:sldMk cId="14510551" sldId="327"/>
            <ac:spMk id="6" creationId="{83396D98-8871-42BC-AE7E-498A94EEE15D}"/>
          </ac:spMkLst>
        </pc:spChg>
        <pc:picChg chg="mod">
          <ac:chgData name="Orla Condon" userId="62ca7181-df71-4740-a21a-4649c658ad3a" providerId="ADAL" clId="{9CA04E6F-9B24-452A-BDA3-5D96B223031B}" dt="2026-05-26T11:44:00.090" v="196" actId="12788"/>
          <ac:picMkLst>
            <pc:docMk/>
            <pc:sldMk cId="14510551" sldId="327"/>
            <ac:picMk id="8" creationId="{1D1FF212-4BC1-4388-9BF5-A8C38D3BD574}"/>
          </ac:picMkLst>
        </pc:picChg>
      </pc:sldChg>
      <pc:sldChg chg="modSp mod">
        <pc:chgData name="Orla Condon" userId="62ca7181-df71-4740-a21a-4649c658ad3a" providerId="ADAL" clId="{9CA04E6F-9B24-452A-BDA3-5D96B223031B}" dt="2026-05-26T11:44:23.045" v="204" actId="207"/>
        <pc:sldMkLst>
          <pc:docMk/>
          <pc:sldMk cId="1138807848" sldId="328"/>
        </pc:sldMkLst>
        <pc:spChg chg="mod">
          <ac:chgData name="Orla Condon" userId="62ca7181-df71-4740-a21a-4649c658ad3a" providerId="ADAL" clId="{9CA04E6F-9B24-452A-BDA3-5D96B223031B}" dt="2026-05-26T11:39:58.865" v="32"/>
          <ac:spMkLst>
            <pc:docMk/>
            <pc:sldMk cId="1138807848" sldId="328"/>
            <ac:spMk id="2" creationId="{8A10BB5B-6AA1-495F-AB54-D7A312B019E2}"/>
          </ac:spMkLst>
        </pc:spChg>
        <pc:spChg chg="mod">
          <ac:chgData name="Orla Condon" userId="62ca7181-df71-4740-a21a-4649c658ad3a" providerId="ADAL" clId="{9CA04E6F-9B24-452A-BDA3-5D96B223031B}" dt="2026-05-26T11:44:23.045" v="204" actId="207"/>
          <ac:spMkLst>
            <pc:docMk/>
            <pc:sldMk cId="1138807848" sldId="328"/>
            <ac:spMk id="6" creationId="{3A3EC802-B41A-4E2C-9791-D00ABA71ABBF}"/>
          </ac:spMkLst>
        </pc:spChg>
        <pc:picChg chg="mod">
          <ac:chgData name="Orla Condon" userId="62ca7181-df71-4740-a21a-4649c658ad3a" providerId="ADAL" clId="{9CA04E6F-9B24-452A-BDA3-5D96B223031B}" dt="2026-05-26T11:44:18.596" v="201" actId="12788"/>
          <ac:picMkLst>
            <pc:docMk/>
            <pc:sldMk cId="1138807848" sldId="328"/>
            <ac:picMk id="7" creationId="{8FC43AF1-5EC4-4659-87A1-2168320452B6}"/>
          </ac:picMkLst>
        </pc:picChg>
      </pc:sldChg>
      <pc:sldChg chg="modSp del mod">
        <pc:chgData name="Orla Condon" userId="62ca7181-df71-4740-a21a-4649c658ad3a" providerId="ADAL" clId="{9CA04E6F-9B24-452A-BDA3-5D96B223031B}" dt="2026-05-26T11:46:55.696" v="252" actId="47"/>
        <pc:sldMkLst>
          <pc:docMk/>
          <pc:sldMk cId="1563673859" sldId="333"/>
        </pc:sldMkLst>
        <pc:spChg chg="mod">
          <ac:chgData name="Orla Condon" userId="62ca7181-df71-4740-a21a-4649c658ad3a" providerId="ADAL" clId="{9CA04E6F-9B24-452A-BDA3-5D96B223031B}" dt="2026-05-26T11:40:57.255" v="84"/>
          <ac:spMkLst>
            <pc:docMk/>
            <pc:sldMk cId="1563673859" sldId="333"/>
            <ac:spMk id="2" creationId="{40A106D7-B012-4216-B0B5-04308950C3DB}"/>
          </ac:spMkLst>
        </pc:spChg>
        <pc:picChg chg="mod">
          <ac:chgData name="Orla Condon" userId="62ca7181-df71-4740-a21a-4649c658ad3a" providerId="ADAL" clId="{9CA04E6F-9B24-452A-BDA3-5D96B223031B}" dt="2026-05-26T11:42:39.016" v="176"/>
          <ac:picMkLst>
            <pc:docMk/>
            <pc:sldMk cId="1563673859" sldId="333"/>
            <ac:picMk id="4" creationId="{A2DED992-E814-41C5-8A82-0CF0A4FABC5A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1:47:22.837" v="253" actId="931"/>
        <pc:sldMkLst>
          <pc:docMk/>
          <pc:sldMk cId="2125975421" sldId="334"/>
        </pc:sldMkLst>
        <pc:spChg chg="del">
          <ac:chgData name="Orla Condon" userId="62ca7181-df71-4740-a21a-4649c658ad3a" providerId="ADAL" clId="{9CA04E6F-9B24-452A-BDA3-5D96B223031B}" dt="2026-05-26T11:47:22.837" v="253" actId="931"/>
          <ac:spMkLst>
            <pc:docMk/>
            <pc:sldMk cId="2125975421" sldId="334"/>
            <ac:spMk id="3" creationId="{3FC2CC2C-F9B2-5B2E-6398-CF211AF385A1}"/>
          </ac:spMkLst>
        </pc:spChg>
        <pc:picChg chg="add mod ord">
          <ac:chgData name="Orla Condon" userId="62ca7181-df71-4740-a21a-4649c658ad3a" providerId="ADAL" clId="{9CA04E6F-9B24-452A-BDA3-5D96B223031B}" dt="2026-05-26T11:47:22.837" v="253" actId="931"/>
          <ac:picMkLst>
            <pc:docMk/>
            <pc:sldMk cId="2125975421" sldId="334"/>
            <ac:picMk id="5" creationId="{B150C78C-501D-D272-816E-915EFC08B874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1:47:31.572" v="254" actId="931"/>
        <pc:sldMkLst>
          <pc:docMk/>
          <pc:sldMk cId="186676404" sldId="335"/>
        </pc:sldMkLst>
        <pc:spChg chg="del">
          <ac:chgData name="Orla Condon" userId="62ca7181-df71-4740-a21a-4649c658ad3a" providerId="ADAL" clId="{9CA04E6F-9B24-452A-BDA3-5D96B223031B}" dt="2026-05-26T11:47:31.572" v="254" actId="931"/>
          <ac:spMkLst>
            <pc:docMk/>
            <pc:sldMk cId="186676404" sldId="335"/>
            <ac:spMk id="3" creationId="{D2931B7D-E95C-7191-03BE-787400A9C438}"/>
          </ac:spMkLst>
        </pc:spChg>
        <pc:picChg chg="add mod ord">
          <ac:chgData name="Orla Condon" userId="62ca7181-df71-4740-a21a-4649c658ad3a" providerId="ADAL" clId="{9CA04E6F-9B24-452A-BDA3-5D96B223031B}" dt="2026-05-26T11:47:31.572" v="254" actId="931"/>
          <ac:picMkLst>
            <pc:docMk/>
            <pc:sldMk cId="186676404" sldId="335"/>
            <ac:picMk id="5" creationId="{2D6F4131-10AF-34ED-DBEB-EE2CB21981DD}"/>
          </ac:picMkLst>
        </pc:picChg>
      </pc:sldChg>
      <pc:sldChg chg="new del">
        <pc:chgData name="Orla Condon" userId="62ca7181-df71-4740-a21a-4649c658ad3a" providerId="ADAL" clId="{9CA04E6F-9B24-452A-BDA3-5D96B223031B}" dt="2026-05-26T11:41:38.235" v="107" actId="47"/>
        <pc:sldMkLst>
          <pc:docMk/>
          <pc:sldMk cId="875385502" sldId="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15B01-7429-4C94-846B-8B9400338151}" type="datetimeFigureOut">
              <a:t>5/26/2026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7AE5B-248E-4A43-ABD5-41CDAE80E7A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79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8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7689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404903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irpjMM4ktlQ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youtu.be/w3j_k-PwJzU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0D00E7-0682-2785-C388-EDD50D6797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Making scramb</a:t>
            </a:r>
            <a:r>
              <a:rPr lang="en-GB">
                <a:ea typeface="Source Sans Pro SemiBold"/>
              </a:rPr>
              <a:t>led eggs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150C78C-501D-D272-816E-915EFC08B8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6" r="300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7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7D4E-98A3-4E4B-AF14-B19CFB562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Making scrambled egg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B0489-D475-4D9E-B17D-0F537A025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728641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Get ready to cook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Get the recipe ready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Get the ingredients ready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Get the equipment ready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Start cooking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Serve and enjoy</a:t>
            </a: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  <a:ea typeface="Source Sans Pro"/>
              </a:rPr>
              <a:t>Wash and tidy-up</a:t>
            </a:r>
          </a:p>
        </p:txBody>
      </p:sp>
    </p:spTree>
    <p:extLst>
      <p:ext uri="{BB962C8B-B14F-4D97-AF65-F5344CB8AC3E}">
        <p14:creationId xmlns:p14="http://schemas.microsoft.com/office/powerpoint/2010/main" val="326285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1868-AF38-49D2-8B10-B8B79ECB0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1. Get ready to cook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5F935-35DA-4350-BB0C-1387865C08C6}"/>
              </a:ext>
            </a:extLst>
          </p:cNvPr>
          <p:cNvSpPr txBox="1"/>
          <p:nvPr/>
        </p:nvSpPr>
        <p:spPr>
          <a:xfrm>
            <a:off x="1403878" y="8397989"/>
            <a:ext cx="1172239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  <a:ea typeface="Source Sans Pro"/>
              </a:rPr>
              <a:t>Click on the image to watch the video.</a:t>
            </a:r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F40D8088-3574-4B9E-A5C4-836A336C0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331" y="2715499"/>
            <a:ext cx="10701338" cy="532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21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2. Get the recipe ready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627C28-4C37-4F74-BADA-083BE57E91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0" r="4985" b="4260"/>
          <a:stretch>
            <a:fillRect/>
          </a:stretch>
        </p:blipFill>
        <p:spPr>
          <a:xfrm>
            <a:off x="6643855" y="2094896"/>
            <a:ext cx="5912816" cy="706543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0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D0E69C4-5218-4E23-AACF-0624ECED35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7144" y="2073728"/>
            <a:ext cx="2585501" cy="3965493"/>
          </a:xfrm>
          <a:prstGeom prst="rect">
            <a:avLst/>
          </a:prstGeom>
        </p:spPr>
      </p:pic>
      <p:pic>
        <p:nvPicPr>
          <p:cNvPr id="8" name="Picture 7" descr="A slice of cheesecake on a plate&#10;&#10;Description automatically generated with medium confidence">
            <a:extLst>
              <a:ext uri="{FF2B5EF4-FFF2-40B4-BE49-F238E27FC236}">
                <a16:creationId xmlns:a16="http://schemas.microsoft.com/office/drawing/2014/main" id="{43D3E055-86A7-48F7-9BC1-C28884B616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261" y="6533778"/>
            <a:ext cx="4572000" cy="3049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4BB2D-31C2-44DC-9296-41130E0C5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3. Get the ingredients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63613-0BE5-4AA7-9A4A-60D102AC78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10955" cy="6140978"/>
          </a:xfrm>
          <a:prstGeom prst="rect">
            <a:avLst/>
          </a:prstGeom>
          <a:ln w="25400">
            <a:solidFill>
              <a:srgbClr val="158B44"/>
            </a:solidFill>
          </a:ln>
        </p:spPr>
      </p:pic>
      <p:pic>
        <p:nvPicPr>
          <p:cNvPr id="6" name="Picture 5" descr="A carton of eggs&#10;&#10;Description automatically generated with medium confidence">
            <a:extLst>
              <a:ext uri="{FF2B5EF4-FFF2-40B4-BE49-F238E27FC236}">
                <a16:creationId xmlns:a16="http://schemas.microsoft.com/office/drawing/2014/main" id="{CB03BEAF-2A19-4E11-895F-E13348C95A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532" y="3033017"/>
            <a:ext cx="4572000" cy="3525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144EB-F815-4FC3-A626-F82B0DED993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6944" y="5903770"/>
            <a:ext cx="1324758" cy="3049526"/>
          </a:xfrm>
          <a:prstGeom prst="rect">
            <a:avLst/>
          </a:prstGeom>
        </p:spPr>
      </p:pic>
      <p:pic>
        <p:nvPicPr>
          <p:cNvPr id="10" name="Picture 9" descr="A loaf of bread&#10;&#10;Description automatically generated">
            <a:extLst>
              <a:ext uri="{FF2B5EF4-FFF2-40B4-BE49-F238E27FC236}">
                <a16:creationId xmlns:a16="http://schemas.microsoft.com/office/drawing/2014/main" id="{0C3A05E2-858B-4773-8D3C-DF0D6C3CC7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64350" y="5487082"/>
            <a:ext cx="2980944" cy="3466214"/>
          </a:xfrm>
          <a:prstGeom prst="rect">
            <a:avLst/>
          </a:prstGeom>
        </p:spPr>
      </p:pic>
      <p:pic>
        <p:nvPicPr>
          <p:cNvPr id="3" name="Picture 2" descr="A slice of cheesecake on a plate&#10;&#10;Description automatically generated with medium confidence">
            <a:extLst>
              <a:ext uri="{FF2B5EF4-FFF2-40B4-BE49-F238E27FC236}">
                <a16:creationId xmlns:a16="http://schemas.microsoft.com/office/drawing/2014/main" id="{E80F2AD9-3B74-CB3E-0A68-EE5CFEC929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0404" y="6314681"/>
            <a:ext cx="4572000" cy="3049524"/>
          </a:xfrm>
          <a:prstGeom prst="rect">
            <a:avLst/>
          </a:prstGeom>
        </p:spPr>
      </p:pic>
      <p:pic>
        <p:nvPicPr>
          <p:cNvPr id="9" name="Picture 8" descr="A carton of eggs&#10;&#10;Description automatically generated with medium confidence">
            <a:extLst>
              <a:ext uri="{FF2B5EF4-FFF2-40B4-BE49-F238E27FC236}">
                <a16:creationId xmlns:a16="http://schemas.microsoft.com/office/drawing/2014/main" id="{2A9F2333-2027-2DA9-2B83-F104DD5516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675" y="2813920"/>
            <a:ext cx="4572000" cy="352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8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FE66-2603-4C19-A7EC-38968322A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4. Get the equipment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C2EA9-01DD-4EAD-9567-024A2BCE80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10493" cy="5994105"/>
          </a:xfrm>
          <a:prstGeom prst="rect">
            <a:avLst/>
          </a:prstGeom>
          <a:ln w="25400">
            <a:solidFill>
              <a:srgbClr val="158B4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04689-7F99-487F-9730-D7409350B0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2531" y="3295603"/>
            <a:ext cx="2296211" cy="17821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3BC81-C069-4DEB-A522-C16EBF34F5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5923218" y="5110031"/>
            <a:ext cx="3545703" cy="661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E7CE4A-BB4D-4C90-AA8D-4AECE3361C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5701" y="6178244"/>
            <a:ext cx="2642709" cy="17821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FCB21-B026-48A8-AA6E-8C70CDEFCC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18739" y="2752566"/>
            <a:ext cx="2981613" cy="19383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5A622C-0F35-4A21-98EA-0B0154BF874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962565">
            <a:off x="11859634" y="3715972"/>
            <a:ext cx="911756" cy="3205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42CA55-A371-40FB-B544-041A3E678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88469" y="5772044"/>
            <a:ext cx="946700" cy="3393831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05193597-9022-4D4F-851B-40374C2E732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5492" y="2483463"/>
            <a:ext cx="2069336" cy="2058989"/>
          </a:xfrm>
          <a:prstGeom prst="rect">
            <a:avLst/>
          </a:prstGeom>
        </p:spPr>
      </p:pic>
      <p:pic>
        <p:nvPicPr>
          <p:cNvPr id="14" name="Picture 13" descr="A picture containing sitting, toaster, kitchen appliance&#10;&#10;Description automatically generated">
            <a:extLst>
              <a:ext uri="{FF2B5EF4-FFF2-40B4-BE49-F238E27FC236}">
                <a16:creationId xmlns:a16="http://schemas.microsoft.com/office/drawing/2014/main" id="{6A38CF31-C851-4A93-87AD-CA4837E4D9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7438" y="6119338"/>
            <a:ext cx="4572000" cy="30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1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A978-663D-47FE-B305-F29842A04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Start cooking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C662FA74-8D40-4ADF-853E-D77AF3F952C3}"/>
              </a:ext>
            </a:extLst>
          </p:cNvPr>
          <p:cNvSpPr/>
          <p:nvPr/>
        </p:nvSpPr>
        <p:spPr>
          <a:xfrm>
            <a:off x="7185913" y="8838338"/>
            <a:ext cx="4246011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Crack the eggs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D6B524-E521-4BC1-A3AE-55361E53B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050" y="2567314"/>
            <a:ext cx="7997736" cy="53948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6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B187-3F7F-4F98-9289-FE186FE6C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83396D98-8871-42BC-AE7E-498A94EEE15D}"/>
              </a:ext>
            </a:extLst>
          </p:cNvPr>
          <p:cNvSpPr/>
          <p:nvPr/>
        </p:nvSpPr>
        <p:spPr>
          <a:xfrm>
            <a:off x="6635266" y="8838338"/>
            <a:ext cx="5697356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Season with black pepper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1FF212-4BC1-4388-9BF5-A8C38D3BD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147" y="2255130"/>
            <a:ext cx="7941595" cy="57495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0BB5B-6AA1-495F-AB54-D7A312B01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3A3EC802-B41A-4E2C-9791-D00ABA71ABBF}"/>
              </a:ext>
            </a:extLst>
          </p:cNvPr>
          <p:cNvSpPr/>
          <p:nvPr/>
        </p:nvSpPr>
        <p:spPr>
          <a:xfrm>
            <a:off x="7306365" y="8838338"/>
            <a:ext cx="4246011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Add the milk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C43AF1-5EC4-4659-87A1-216832045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898" y="2187437"/>
            <a:ext cx="7364945" cy="59184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0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A978-663D-47FE-B305-F29842A04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A5D94A91-1D23-439A-B5FB-E32FF98A561B}"/>
              </a:ext>
            </a:extLst>
          </p:cNvPr>
          <p:cNvSpPr/>
          <p:nvPr/>
        </p:nvSpPr>
        <p:spPr>
          <a:xfrm>
            <a:off x="6622197" y="9044320"/>
            <a:ext cx="5043605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Mix the eggs and milk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47DD8-B9F7-4FD1-A031-29619BA40E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955" y="2400199"/>
            <a:ext cx="8948091" cy="59515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9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BB6A2-9283-48C2-932F-58DCA179B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9EAD0-7F23-4910-AD55-BDD37D6F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54" y="2817841"/>
            <a:ext cx="8956094" cy="5116313"/>
          </a:xfrm>
          <a:prstGeom prst="roundRect">
            <a:avLst/>
          </a:prstGeom>
        </p:spPr>
      </p:pic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F4A78AC7-85AD-4848-B0A2-151CCCD4DE1A}"/>
              </a:ext>
            </a:extLst>
          </p:cNvPr>
          <p:cNvSpPr/>
          <p:nvPr/>
        </p:nvSpPr>
        <p:spPr>
          <a:xfrm>
            <a:off x="6241313" y="8691513"/>
            <a:ext cx="5805377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Melt the butter or spread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680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A978-663D-47FE-B305-F29842A04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43D88EC-3A42-4A31-A572-F482EFFD64A0}"/>
              </a:ext>
            </a:extLst>
          </p:cNvPr>
          <p:cNvSpPr/>
          <p:nvPr/>
        </p:nvSpPr>
        <p:spPr>
          <a:xfrm>
            <a:off x="6967141" y="9013944"/>
            <a:ext cx="4739423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Cook the eggs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04F62-6876-4B07-B0D7-C35D99F5EC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2005" y="2438531"/>
            <a:ext cx="8529695" cy="56207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9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A978-663D-47FE-B305-F29842A04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8655A1E2-F735-4A8E-A94E-01BA74895EF6}"/>
              </a:ext>
            </a:extLst>
          </p:cNvPr>
          <p:cNvSpPr/>
          <p:nvPr/>
        </p:nvSpPr>
        <p:spPr>
          <a:xfrm>
            <a:off x="7600043" y="9022016"/>
            <a:ext cx="3877796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Toast the bread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CB7106-5309-4DEC-AA30-4C8DE5FEF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913" y="2916944"/>
            <a:ext cx="8550057" cy="54187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A978-663D-47FE-B305-F29842A04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8655A1E2-F735-4A8E-A94E-01BA74895EF6}"/>
              </a:ext>
            </a:extLst>
          </p:cNvPr>
          <p:cNvSpPr/>
          <p:nvPr/>
        </p:nvSpPr>
        <p:spPr>
          <a:xfrm>
            <a:off x="5842591" y="8691514"/>
            <a:ext cx="6602820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Spread the butter or spread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0B1A01-0126-45A2-9267-F14FDAC4B7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6518" y="2637676"/>
            <a:ext cx="8214966" cy="54766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2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85F0-D9DE-4E6F-AC89-E3333E63F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Cook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BFA48-7AEC-43B0-BFDA-2534106825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401" y="2684040"/>
            <a:ext cx="8163200" cy="5383916"/>
          </a:xfrm>
          <a:prstGeom prst="roundRect">
            <a:avLst/>
          </a:prstGeom>
        </p:spPr>
      </p:pic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A102CA4E-4743-4A9D-B85D-E42D447FB44C}"/>
              </a:ext>
            </a:extLst>
          </p:cNvPr>
          <p:cNvSpPr/>
          <p:nvPr/>
        </p:nvSpPr>
        <p:spPr>
          <a:xfrm>
            <a:off x="5546424" y="8823477"/>
            <a:ext cx="7195154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Add the cooked egg to the toast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358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15B7-806C-49DF-863F-3DF3D3CF6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6. Serve and enjoy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715C0019-2D27-4349-A8A4-A28AC8DD278F}"/>
              </a:ext>
            </a:extLst>
          </p:cNvPr>
          <p:cNvSpPr/>
          <p:nvPr/>
        </p:nvSpPr>
        <p:spPr>
          <a:xfrm>
            <a:off x="5411973" y="9060692"/>
            <a:ext cx="7464056" cy="93421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Add baked beans and tomatoes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181336-4210-48D7-B5BA-D22657FE0F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755" y="2609417"/>
            <a:ext cx="8276492" cy="55331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5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C849-95BC-40D7-953D-84F7CCC0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Now watch the video!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ED3E35-0953-4A7A-B335-0B0D5D24F62C}"/>
              </a:ext>
            </a:extLst>
          </p:cNvPr>
          <p:cNvSpPr txBox="1"/>
          <p:nvPr/>
        </p:nvSpPr>
        <p:spPr>
          <a:xfrm>
            <a:off x="1403878" y="8721154"/>
            <a:ext cx="1172239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  <a:ea typeface="Source Sans Pro"/>
              </a:rPr>
              <a:t>Click on the image to watch the video.</a:t>
            </a:r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7594EB33-E11A-4BB4-8423-AD5F602F3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937" y="2551522"/>
            <a:ext cx="10926128" cy="564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48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Wash and tidy up</a:t>
            </a: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FD758D94-2AC4-45F8-B3C6-6A9406F331A1}"/>
              </a:ext>
            </a:extLst>
          </p:cNvPr>
          <p:cNvSpPr/>
          <p:nvPr/>
        </p:nvSpPr>
        <p:spPr>
          <a:xfrm>
            <a:off x="7039018" y="8686313"/>
            <a:ext cx="4209966" cy="7160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Wipe the surfaces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 descr="A picture containing person, indoor, table&#10;&#10;Description automatically generated">
            <a:extLst>
              <a:ext uri="{FF2B5EF4-FFF2-40B4-BE49-F238E27FC236}">
                <a16:creationId xmlns:a16="http://schemas.microsoft.com/office/drawing/2014/main" id="{03BD2AD7-522B-4A9A-84E6-42A38C51B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984" y="2690653"/>
            <a:ext cx="8056034" cy="53706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8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Wash and tidy up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5EA3AE44-221A-4A7A-AC80-27F916AFEF8C}"/>
              </a:ext>
            </a:extLst>
          </p:cNvPr>
          <p:cNvSpPr/>
          <p:nvPr/>
        </p:nvSpPr>
        <p:spPr>
          <a:xfrm>
            <a:off x="7760654" y="9202181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Wash up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C95593-B812-4C35-835E-12EF4F1129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4275" y="2469553"/>
            <a:ext cx="8899452" cy="581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4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Wash and tidy up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64931104-331B-4284-A4BF-31B9CE2DE6CD}"/>
              </a:ext>
            </a:extLst>
          </p:cNvPr>
          <p:cNvSpPr/>
          <p:nvPr/>
        </p:nvSpPr>
        <p:spPr>
          <a:xfrm>
            <a:off x="7920142" y="9284199"/>
            <a:ext cx="2766692" cy="705612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Dry up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402E2-AB54-4823-88C9-AA59DB801C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024" y="2550982"/>
            <a:ext cx="8671953" cy="565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06D7-B012-4216-B0B5-04308950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Wash and tidy up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EDEB4C96-40A4-41AC-875C-5A7728E3F8C6}"/>
              </a:ext>
            </a:extLst>
          </p:cNvPr>
          <p:cNvSpPr/>
          <p:nvPr/>
        </p:nvSpPr>
        <p:spPr>
          <a:xfrm>
            <a:off x="8340253" y="9223883"/>
            <a:ext cx="2766692" cy="70561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Put away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03A09D-5BEE-4782-948F-2DD877197E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427" y="1460832"/>
            <a:ext cx="4980344" cy="75100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1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7D4E-98A3-4E4B-AF14-B19CFB562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Making scrambled egg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B0489-D475-4D9E-B17D-0F537A025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728641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ready to cook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the recipe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the ingredients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the equipment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Start cooking 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Serve and enjoy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Wash and tidy-up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612859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3578C8-F6E8-6DAA-9E2E-110F29E1A4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Making scrambled eggs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D6F4131-10AF-34ED-DBEB-EE2CB21981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6" r="300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6404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218</Words>
  <Application>Microsoft Office PowerPoint</Application>
  <PresentationFormat>Custom</PresentationFormat>
  <Paragraphs>55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Making scrambled egg</vt:lpstr>
      <vt:lpstr>1. Get ready to cook</vt:lpstr>
      <vt:lpstr>2. Get the recipe ready</vt:lpstr>
      <vt:lpstr>3. Get the ingredients ready</vt:lpstr>
      <vt:lpstr>4. Get the equipment ready</vt:lpstr>
      <vt:lpstr>5. Start cooking</vt:lpstr>
      <vt:lpstr>5. Cook</vt:lpstr>
      <vt:lpstr>5. Cook</vt:lpstr>
      <vt:lpstr>5. Cook</vt:lpstr>
      <vt:lpstr>5. Cook</vt:lpstr>
      <vt:lpstr>5. Cook</vt:lpstr>
      <vt:lpstr>5. Cook</vt:lpstr>
      <vt:lpstr>5. Cook</vt:lpstr>
      <vt:lpstr>5. Cook</vt:lpstr>
      <vt:lpstr>6. Serve and enjoy</vt:lpstr>
      <vt:lpstr>Now watch the video!</vt:lpstr>
      <vt:lpstr>7. Wash and tidy up</vt:lpstr>
      <vt:lpstr>7. Wash and tidy up</vt:lpstr>
      <vt:lpstr>7. Wash and tidy up</vt:lpstr>
      <vt:lpstr>7. Wash and tidy up</vt:lpstr>
      <vt:lpstr>Making scrambled egg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48</cp:revision>
  <dcterms:created xsi:type="dcterms:W3CDTF">2026-03-04T15:22:34Z</dcterms:created>
  <dcterms:modified xsi:type="dcterms:W3CDTF">2026-05-26T11:47:31Z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