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3" r:id="rId10"/>
    <p:sldId id="264" r:id="rId11"/>
    <p:sldId id="265" r:id="rId12"/>
    <p:sldId id="262" r:id="rId13"/>
    <p:sldId id="266" r:id="rId14"/>
    <p:sldId id="267" r:id="rId15"/>
    <p:sldId id="268" r:id="rId16"/>
    <p:sldId id="269" r:id="rId17"/>
    <p:sldId id="273" r:id="rId18"/>
    <p:sldId id="274" r:id="rId19"/>
    <p:sldId id="270" r:id="rId20"/>
    <p:sldId id="275" r:id="rId21"/>
    <p:sldId id="271" r:id="rId22"/>
    <p:sldId id="26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1AB6"/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A51BFD-BB07-4C02-857E-444FC4613A0C}" v="44" dt="2024-08-28T15:05:54.1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98" d="100"/>
          <a:sy n="98" d="100"/>
        </p:scale>
        <p:origin x="151" y="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microsoft.com/office/2016/11/relationships/changesInfo" Target="changesInfos/changesInfo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White" userId="3da70261-e0e7-408d-aace-eb577feade9e" providerId="ADAL" clId="{1033CA69-BA37-48F1-9F43-7E41FE2EF54B}"/>
    <pc:docChg chg="undo custSel modSld modMainMaster">
      <pc:chgData name="Alexander White" userId="3da70261-e0e7-408d-aace-eb577feade9e" providerId="ADAL" clId="{1033CA69-BA37-48F1-9F43-7E41FE2EF54B}" dt="2024-06-10T09:43:04.947" v="25" actId="1076"/>
      <pc:docMkLst>
        <pc:docMk/>
      </pc:docMkLst>
      <pc:sldChg chg="addSp modSp mod">
        <pc:chgData name="Alexander White" userId="3da70261-e0e7-408d-aace-eb577feade9e" providerId="ADAL" clId="{1033CA69-BA37-48F1-9F43-7E41FE2EF54B}" dt="2024-06-05T08:42:01.063" v="17"/>
        <pc:sldMkLst>
          <pc:docMk/>
          <pc:sldMk cId="1298930393" sldId="261"/>
        </pc:sldMkLst>
        <pc:spChg chg="mod">
          <ac:chgData name="Alexander White" userId="3da70261-e0e7-408d-aace-eb577feade9e" providerId="ADAL" clId="{1033CA69-BA37-48F1-9F43-7E41FE2EF54B}" dt="2024-06-05T08:42:01.063" v="17"/>
          <ac:spMkLst>
            <pc:docMk/>
            <pc:sldMk cId="1298930393" sldId="261"/>
            <ac:spMk id="2" creationId="{00000000-0000-0000-0000-000000000000}"/>
          </ac:spMkLst>
        </pc:spChg>
        <pc:spChg chg="add mod">
          <ac:chgData name="Alexander White" userId="3da70261-e0e7-408d-aace-eb577feade9e" providerId="ADAL" clId="{1033CA69-BA37-48F1-9F43-7E41FE2EF54B}" dt="2024-06-05T08:41:51.542" v="16"/>
          <ac:spMkLst>
            <pc:docMk/>
            <pc:sldMk cId="1298930393" sldId="261"/>
            <ac:spMk id="4" creationId="{94EEE5DB-2B0A-50D8-58DD-620EFD271EE3}"/>
          </ac:spMkLst>
        </pc:spChg>
      </pc:sldChg>
      <pc:sldChg chg="modSp mod">
        <pc:chgData name="Alexander White" userId="3da70261-e0e7-408d-aace-eb577feade9e" providerId="ADAL" clId="{1033CA69-BA37-48F1-9F43-7E41FE2EF54B}" dt="2024-06-05T08:42:24.129" v="18"/>
        <pc:sldMkLst>
          <pc:docMk/>
          <pc:sldMk cId="1117164366" sldId="267"/>
        </pc:sldMkLst>
        <pc:spChg chg="mod">
          <ac:chgData name="Alexander White" userId="3da70261-e0e7-408d-aace-eb577feade9e" providerId="ADAL" clId="{1033CA69-BA37-48F1-9F43-7E41FE2EF54B}" dt="2024-06-05T08:42:24.129" v="18"/>
          <ac:spMkLst>
            <pc:docMk/>
            <pc:sldMk cId="1117164366" sldId="267"/>
            <ac:spMk id="2" creationId="{00000000-0000-0000-0000-000000000000}"/>
          </ac:spMkLst>
        </pc:spChg>
      </pc:sldChg>
      <pc:sldChg chg="delSp modSp mod">
        <pc:chgData name="Alexander White" userId="3da70261-e0e7-408d-aace-eb577feade9e" providerId="ADAL" clId="{1033CA69-BA37-48F1-9F43-7E41FE2EF54B}" dt="2024-06-10T09:43:04.947" v="25" actId="1076"/>
        <pc:sldMkLst>
          <pc:docMk/>
          <pc:sldMk cId="1117164366" sldId="268"/>
        </pc:sldMkLst>
        <pc:spChg chg="mod">
          <ac:chgData name="Alexander White" userId="3da70261-e0e7-408d-aace-eb577feade9e" providerId="ADAL" clId="{1033CA69-BA37-48F1-9F43-7E41FE2EF54B}" dt="2024-06-05T08:42:48.160" v="23" actId="207"/>
          <ac:spMkLst>
            <pc:docMk/>
            <pc:sldMk cId="1117164366" sldId="268"/>
            <ac:spMk id="7" creationId="{00000000-0000-0000-0000-000000000000}"/>
          </ac:spMkLst>
        </pc:spChg>
        <pc:spChg chg="mod">
          <ac:chgData name="Alexander White" userId="3da70261-e0e7-408d-aace-eb577feade9e" providerId="ADAL" clId="{1033CA69-BA37-48F1-9F43-7E41FE2EF54B}" dt="2024-06-10T09:43:04.947" v="25" actId="1076"/>
          <ac:spMkLst>
            <pc:docMk/>
            <pc:sldMk cId="1117164366" sldId="268"/>
            <ac:spMk id="9" creationId="{00000000-0000-0000-0000-000000000000}"/>
          </ac:spMkLst>
        </pc:spChg>
        <pc:spChg chg="mod">
          <ac:chgData name="Alexander White" userId="3da70261-e0e7-408d-aace-eb577feade9e" providerId="ADAL" clId="{1033CA69-BA37-48F1-9F43-7E41FE2EF54B}" dt="2024-06-05T08:43:02.494" v="24" actId="207"/>
          <ac:spMkLst>
            <pc:docMk/>
            <pc:sldMk cId="1117164366" sldId="268"/>
            <ac:spMk id="10" creationId="{00000000-0000-0000-0000-000000000000}"/>
          </ac:spMkLst>
        </pc:spChg>
        <pc:spChg chg="del">
          <ac:chgData name="Alexander White" userId="3da70261-e0e7-408d-aace-eb577feade9e" providerId="ADAL" clId="{1033CA69-BA37-48F1-9F43-7E41FE2EF54B}" dt="2024-06-05T08:42:28.685" v="19" actId="478"/>
          <ac:spMkLst>
            <pc:docMk/>
            <pc:sldMk cId="1117164366" sldId="268"/>
            <ac:spMk id="11" creationId="{00000000-0000-0000-0000-000000000000}"/>
          </ac:spMkLst>
        </pc:spChg>
      </pc:sldChg>
      <pc:sldMasterChg chg="modSp mod">
        <pc:chgData name="Alexander White" userId="3da70261-e0e7-408d-aace-eb577feade9e" providerId="ADAL" clId="{1033CA69-BA37-48F1-9F43-7E41FE2EF54B}" dt="2024-06-05T08:41:30.123" v="3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1033CA69-BA37-48F1-9F43-7E41FE2EF54B}" dt="2024-06-05T08:41:30.123" v="3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1033CA69-BA37-48F1-9F43-7E41FE2EF54B}" dt="2024-06-05T08:41:34.523" v="7" actId="20577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1033CA69-BA37-48F1-9F43-7E41FE2EF54B}" dt="2024-06-05T08:41:34.523" v="7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1033CA69-BA37-48F1-9F43-7E41FE2EF54B}" dt="2024-06-05T08:41:39.435" v="11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1033CA69-BA37-48F1-9F43-7E41FE2EF54B}" dt="2024-06-05T08:41:39.435" v="11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1033CA69-BA37-48F1-9F43-7E41FE2EF54B}" dt="2024-06-05T08:41:43.558" v="15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1033CA69-BA37-48F1-9F43-7E41FE2EF54B}" dt="2024-06-05T08:41:43.558" v="15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  <pc:docChgLst>
    <pc:chgData name="Ewen Trafford" userId="e520b4bf-a196-48b7-bc10-b1590a457daa" providerId="ADAL" clId="{8FA51BFD-BB07-4C02-857E-444FC4613A0C}"/>
    <pc:docChg chg="custSel modSld">
      <pc:chgData name="Ewen Trafford" userId="e520b4bf-a196-48b7-bc10-b1590a457daa" providerId="ADAL" clId="{8FA51BFD-BB07-4C02-857E-444FC4613A0C}" dt="2024-08-28T15:05:57.720" v="54" actId="1076"/>
      <pc:docMkLst>
        <pc:docMk/>
      </pc:docMkLst>
      <pc:sldChg chg="modSp">
        <pc:chgData name="Ewen Trafford" userId="e520b4bf-a196-48b7-bc10-b1590a457daa" providerId="ADAL" clId="{8FA51BFD-BB07-4C02-857E-444FC4613A0C}" dt="2024-08-28T15:02:41.804" v="13" actId="1076"/>
        <pc:sldMkLst>
          <pc:docMk/>
          <pc:sldMk cId="3781455618" sldId="262"/>
        </pc:sldMkLst>
        <pc:spChg chg="mod">
          <ac:chgData name="Ewen Trafford" userId="e520b4bf-a196-48b7-bc10-b1590a457daa" providerId="ADAL" clId="{8FA51BFD-BB07-4C02-857E-444FC4613A0C}" dt="2024-08-28T15:02:17.084" v="7" actId="1076"/>
          <ac:spMkLst>
            <pc:docMk/>
            <pc:sldMk cId="3781455618" sldId="262"/>
            <ac:spMk id="5" creationId="{00000000-0000-0000-0000-000000000000}"/>
          </ac:spMkLst>
        </pc:spChg>
        <pc:spChg chg="mod">
          <ac:chgData name="Ewen Trafford" userId="e520b4bf-a196-48b7-bc10-b1590a457daa" providerId="ADAL" clId="{8FA51BFD-BB07-4C02-857E-444FC4613A0C}" dt="2024-08-28T15:02:41.804" v="13" actId="1076"/>
          <ac:spMkLst>
            <pc:docMk/>
            <pc:sldMk cId="3781455618" sldId="262"/>
            <ac:spMk id="6" creationId="{00000000-0000-0000-0000-000000000000}"/>
          </ac:spMkLst>
        </pc:spChg>
        <pc:spChg chg="mod">
          <ac:chgData name="Ewen Trafford" userId="e520b4bf-a196-48b7-bc10-b1590a457daa" providerId="ADAL" clId="{8FA51BFD-BB07-4C02-857E-444FC4613A0C}" dt="2024-08-28T15:02:38.052" v="12" actId="1076"/>
          <ac:spMkLst>
            <pc:docMk/>
            <pc:sldMk cId="3781455618" sldId="262"/>
            <ac:spMk id="7" creationId="{00000000-0000-0000-0000-000000000000}"/>
          </ac:spMkLst>
        </pc:spChg>
        <pc:picChg chg="mod">
          <ac:chgData name="Ewen Trafford" userId="e520b4bf-a196-48b7-bc10-b1590a457daa" providerId="ADAL" clId="{8FA51BFD-BB07-4C02-857E-444FC4613A0C}" dt="2024-08-28T15:02:41.804" v="13" actId="1076"/>
          <ac:picMkLst>
            <pc:docMk/>
            <pc:sldMk cId="3781455618" sldId="262"/>
            <ac:picMk id="8" creationId="{00000000-0000-0000-0000-000000000000}"/>
          </ac:picMkLst>
        </pc:picChg>
        <pc:picChg chg="mod">
          <ac:chgData name="Ewen Trafford" userId="e520b4bf-a196-48b7-bc10-b1590a457daa" providerId="ADAL" clId="{8FA51BFD-BB07-4C02-857E-444FC4613A0C}" dt="2024-08-28T15:02:38.052" v="12" actId="1076"/>
          <ac:picMkLst>
            <pc:docMk/>
            <pc:sldMk cId="3781455618" sldId="262"/>
            <ac:picMk id="9" creationId="{00000000-0000-0000-0000-000000000000}"/>
          </ac:picMkLst>
        </pc:picChg>
      </pc:sldChg>
      <pc:sldChg chg="addSp delSp modSp mod">
        <pc:chgData name="Ewen Trafford" userId="e520b4bf-a196-48b7-bc10-b1590a457daa" providerId="ADAL" clId="{8FA51BFD-BB07-4C02-857E-444FC4613A0C}" dt="2024-08-28T15:04:41.742" v="36" actId="166"/>
        <pc:sldMkLst>
          <pc:docMk/>
          <pc:sldMk cId="184847816" sldId="264"/>
        </pc:sldMkLst>
        <pc:spChg chg="del">
          <ac:chgData name="Ewen Trafford" userId="e520b4bf-a196-48b7-bc10-b1590a457daa" providerId="ADAL" clId="{8FA51BFD-BB07-4C02-857E-444FC4613A0C}" dt="2024-08-28T15:01:41.572" v="0" actId="478"/>
          <ac:spMkLst>
            <pc:docMk/>
            <pc:sldMk cId="184847816" sldId="264"/>
            <ac:spMk id="2" creationId="{00000000-0000-0000-0000-000000000000}"/>
          </ac:spMkLst>
        </pc:spChg>
        <pc:picChg chg="mod">
          <ac:chgData name="Ewen Trafford" userId="e520b4bf-a196-48b7-bc10-b1590a457daa" providerId="ADAL" clId="{8FA51BFD-BB07-4C02-857E-444FC4613A0C}" dt="2024-08-28T15:04:38.287" v="34" actId="1076"/>
          <ac:picMkLst>
            <pc:docMk/>
            <pc:sldMk cId="184847816" sldId="264"/>
            <ac:picMk id="3" creationId="{00000000-0000-0000-0000-000000000000}"/>
          </ac:picMkLst>
        </pc:picChg>
        <pc:picChg chg="del mod">
          <ac:chgData name="Ewen Trafford" userId="e520b4bf-a196-48b7-bc10-b1590a457daa" providerId="ADAL" clId="{8FA51BFD-BB07-4C02-857E-444FC4613A0C}" dt="2024-08-28T15:03:42.170" v="17" actId="478"/>
          <ac:picMkLst>
            <pc:docMk/>
            <pc:sldMk cId="184847816" sldId="264"/>
            <ac:picMk id="4" creationId="{00000000-0000-0000-0000-000000000000}"/>
          </ac:picMkLst>
        </pc:picChg>
        <pc:picChg chg="mod">
          <ac:chgData name="Ewen Trafford" userId="e520b4bf-a196-48b7-bc10-b1590a457daa" providerId="ADAL" clId="{8FA51BFD-BB07-4C02-857E-444FC4613A0C}" dt="2024-08-28T15:04:41.742" v="36" actId="166"/>
          <ac:picMkLst>
            <pc:docMk/>
            <pc:sldMk cId="184847816" sldId="264"/>
            <ac:picMk id="5" creationId="{00000000-0000-0000-0000-000000000000}"/>
          </ac:picMkLst>
        </pc:picChg>
        <pc:picChg chg="mod">
          <ac:chgData name="Ewen Trafford" userId="e520b4bf-a196-48b7-bc10-b1590a457daa" providerId="ADAL" clId="{8FA51BFD-BB07-4C02-857E-444FC4613A0C}" dt="2024-08-28T15:04:06.216" v="24" actId="167"/>
          <ac:picMkLst>
            <pc:docMk/>
            <pc:sldMk cId="184847816" sldId="264"/>
            <ac:picMk id="6" creationId="{00000000-0000-0000-0000-000000000000}"/>
          </ac:picMkLst>
        </pc:picChg>
        <pc:picChg chg="mod">
          <ac:chgData name="Ewen Trafford" userId="e520b4bf-a196-48b7-bc10-b1590a457daa" providerId="ADAL" clId="{8FA51BFD-BB07-4C02-857E-444FC4613A0C}" dt="2024-08-28T15:04:28.612" v="29" actId="1076"/>
          <ac:picMkLst>
            <pc:docMk/>
            <pc:sldMk cId="184847816" sldId="264"/>
            <ac:picMk id="7" creationId="{00000000-0000-0000-0000-000000000000}"/>
          </ac:picMkLst>
        </pc:picChg>
        <pc:picChg chg="mod">
          <ac:chgData name="Ewen Trafford" userId="e520b4bf-a196-48b7-bc10-b1590a457daa" providerId="ADAL" clId="{8FA51BFD-BB07-4C02-857E-444FC4613A0C}" dt="2024-08-28T15:04:26.849" v="28" actId="1076"/>
          <ac:picMkLst>
            <pc:docMk/>
            <pc:sldMk cId="184847816" sldId="264"/>
            <ac:picMk id="8" creationId="{00000000-0000-0000-0000-000000000000}"/>
          </ac:picMkLst>
        </pc:picChg>
        <pc:picChg chg="add mod ord">
          <ac:chgData name="Ewen Trafford" userId="e520b4bf-a196-48b7-bc10-b1590a457daa" providerId="ADAL" clId="{8FA51BFD-BB07-4C02-857E-444FC4613A0C}" dt="2024-08-28T15:04:34.822" v="33" actId="1076"/>
          <ac:picMkLst>
            <pc:docMk/>
            <pc:sldMk cId="184847816" sldId="264"/>
            <ac:picMk id="10" creationId="{79F0BF60-A417-3FFC-2E95-74D84F84C0D8}"/>
          </ac:picMkLst>
        </pc:picChg>
      </pc:sldChg>
      <pc:sldChg chg="addSp delSp modSp mod">
        <pc:chgData name="Ewen Trafford" userId="e520b4bf-a196-48b7-bc10-b1590a457daa" providerId="ADAL" clId="{8FA51BFD-BB07-4C02-857E-444FC4613A0C}" dt="2024-08-28T15:05:57.720" v="54" actId="1076"/>
        <pc:sldMkLst>
          <pc:docMk/>
          <pc:sldMk cId="184847816" sldId="265"/>
        </pc:sldMkLst>
        <pc:picChg chg="mod">
          <ac:chgData name="Ewen Trafford" userId="e520b4bf-a196-48b7-bc10-b1590a457daa" providerId="ADAL" clId="{8FA51BFD-BB07-4C02-857E-444FC4613A0C}" dt="2024-08-28T15:05:54.134" v="53" actId="1076"/>
          <ac:picMkLst>
            <pc:docMk/>
            <pc:sldMk cId="184847816" sldId="265"/>
            <ac:picMk id="3" creationId="{00000000-0000-0000-0000-000000000000}"/>
          </ac:picMkLst>
        </pc:picChg>
        <pc:picChg chg="mod">
          <ac:chgData name="Ewen Trafford" userId="e520b4bf-a196-48b7-bc10-b1590a457daa" providerId="ADAL" clId="{8FA51BFD-BB07-4C02-857E-444FC4613A0C}" dt="2024-08-28T15:05:42.133" v="47" actId="1076"/>
          <ac:picMkLst>
            <pc:docMk/>
            <pc:sldMk cId="184847816" sldId="265"/>
            <ac:picMk id="4" creationId="{00000000-0000-0000-0000-000000000000}"/>
          </ac:picMkLst>
        </pc:picChg>
        <pc:picChg chg="mod">
          <ac:chgData name="Ewen Trafford" userId="e520b4bf-a196-48b7-bc10-b1590a457daa" providerId="ADAL" clId="{8FA51BFD-BB07-4C02-857E-444FC4613A0C}" dt="2024-08-28T15:05:50.766" v="51" actId="1076"/>
          <ac:picMkLst>
            <pc:docMk/>
            <pc:sldMk cId="184847816" sldId="265"/>
            <ac:picMk id="5" creationId="{00000000-0000-0000-0000-000000000000}"/>
          </ac:picMkLst>
        </pc:picChg>
        <pc:picChg chg="del">
          <ac:chgData name="Ewen Trafford" userId="e520b4bf-a196-48b7-bc10-b1590a457daa" providerId="ADAL" clId="{8FA51BFD-BB07-4C02-857E-444FC4613A0C}" dt="2024-08-28T15:02:49.832" v="15" actId="478"/>
          <ac:picMkLst>
            <pc:docMk/>
            <pc:sldMk cId="184847816" sldId="265"/>
            <ac:picMk id="6" creationId="{00000000-0000-0000-0000-000000000000}"/>
          </ac:picMkLst>
        </pc:picChg>
        <pc:picChg chg="add mod">
          <ac:chgData name="Ewen Trafford" userId="e520b4bf-a196-48b7-bc10-b1590a457daa" providerId="ADAL" clId="{8FA51BFD-BB07-4C02-857E-444FC4613A0C}" dt="2024-08-28T15:05:57.720" v="54" actId="1076"/>
          <ac:picMkLst>
            <pc:docMk/>
            <pc:sldMk cId="184847816" sldId="265"/>
            <ac:picMk id="8" creationId="{E0C6AD01-2C81-9B26-F8D0-D18B997BEFC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2024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26" Type="http://schemas.openxmlformats.org/officeDocument/2006/relationships/image" Target="../media/image48.png"/><Relationship Id="rId3" Type="http://schemas.openxmlformats.org/officeDocument/2006/relationships/image" Target="../media/image25.png"/><Relationship Id="rId21" Type="http://schemas.openxmlformats.org/officeDocument/2006/relationships/image" Target="../media/image43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5" Type="http://schemas.openxmlformats.org/officeDocument/2006/relationships/image" Target="../media/image47.png"/><Relationship Id="rId2" Type="http://schemas.openxmlformats.org/officeDocument/2006/relationships/image" Target="../media/image24.png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24" Type="http://schemas.openxmlformats.org/officeDocument/2006/relationships/image" Target="../media/image46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23" Type="http://schemas.openxmlformats.org/officeDocument/2006/relationships/image" Target="../media/image45.pn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Relationship Id="rId22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49.png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World diets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People around the world eat lots of different types of food.</a:t>
            </a:r>
            <a:endParaRPr lang="en-US" dirty="0"/>
          </a:p>
        </p:txBody>
      </p:sp>
      <p:pic>
        <p:nvPicPr>
          <p:cNvPr id="5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717" y="2650829"/>
            <a:ext cx="2605789" cy="366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619" y="2818104"/>
            <a:ext cx="2799086" cy="3332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494" y="2914355"/>
            <a:ext cx="4785954" cy="30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Some food might be very familiar to you.</a:t>
            </a:r>
            <a:br>
              <a:rPr lang="en-GB" dirty="0"/>
            </a:br>
            <a:endParaRPr lang="en-US" dirty="0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910" y="2631282"/>
            <a:ext cx="4608513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775" y="2262982"/>
            <a:ext cx="30480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350" y="4296570"/>
            <a:ext cx="3048000" cy="203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847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9F0BF60-A417-3FFC-2E95-74D84F84C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249" y="1011968"/>
            <a:ext cx="3700401" cy="2464467"/>
          </a:xfrm>
          <a:prstGeom prst="rect">
            <a:avLst/>
          </a:prstGeom>
        </p:spPr>
      </p:pic>
      <p:pic>
        <p:nvPicPr>
          <p:cNvPr id="6" name="Picture 8" descr="iStock_000002014319Med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9" y="3631293"/>
            <a:ext cx="3720597" cy="2471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9" descr="iStock_000001938088Medium"/>
          <p:cNvPicPr>
            <a:picLocks noChangeAspect="1" noChangeArrowheads="1"/>
          </p:cNvPicPr>
          <p:nvPr/>
        </p:nvPicPr>
        <p:blipFill rotWithShape="1">
          <a:blip r:embed="rId4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" r="12990"/>
          <a:stretch/>
        </p:blipFill>
        <p:spPr bwMode="auto">
          <a:xfrm>
            <a:off x="4240445" y="3509606"/>
            <a:ext cx="3439701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iStock_000001667090Medium"/>
          <p:cNvPicPr>
            <a:picLocks noChangeAspect="1" noChangeArrowheads="1"/>
          </p:cNvPicPr>
          <p:nvPr/>
        </p:nvPicPr>
        <p:blipFill>
          <a:blip r:embed="rId5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9424" y="4259140"/>
            <a:ext cx="2879725" cy="191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iStock_000001651610Mediu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5062" y="1477773"/>
            <a:ext cx="3341688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iStock_000000270541Medium"/>
          <p:cNvPicPr>
            <a:picLocks noChangeAspect="1" noChangeArrowheads="1"/>
          </p:cNvPicPr>
          <p:nvPr/>
        </p:nvPicPr>
        <p:blipFill>
          <a:blip r:embed="rId7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861" y="1477773"/>
            <a:ext cx="2638425" cy="197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847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Some food you might never have seen before.</a:t>
            </a:r>
            <a:br>
              <a:rPr lang="en-GB" dirty="0"/>
            </a:br>
            <a:endParaRPr lang="en-US" dirty="0"/>
          </a:p>
        </p:txBody>
      </p:sp>
      <p:pic>
        <p:nvPicPr>
          <p:cNvPr id="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112" y="1984212"/>
            <a:ext cx="3455292" cy="2297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67" y="2794910"/>
            <a:ext cx="3724275" cy="279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5" t="5634" r="13411" b="26352"/>
          <a:stretch>
            <a:fillRect/>
          </a:stretch>
        </p:blipFill>
        <p:spPr bwMode="auto">
          <a:xfrm>
            <a:off x="9461908" y="4191910"/>
            <a:ext cx="1663700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C6AD01-2C81-9B26-F8D0-D18B997BEF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9636" y="2896202"/>
            <a:ext cx="3885181" cy="259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47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However, we all need food and drink to:</a:t>
            </a:r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34682" y="2393950"/>
            <a:ext cx="13668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grow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773250" y="2416283"/>
            <a:ext cx="23764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be active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8069677" y="2410460"/>
            <a:ext cx="295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stay healthy</a:t>
            </a:r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9" t="9985" r="12639"/>
          <a:stretch>
            <a:fillRect/>
          </a:stretch>
        </p:blipFill>
        <p:spPr bwMode="auto">
          <a:xfrm>
            <a:off x="4937538" y="3721316"/>
            <a:ext cx="2735263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989" y="3161962"/>
            <a:ext cx="2016125" cy="302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078"/>
          <a:stretch>
            <a:fillRect/>
          </a:stretch>
        </p:blipFill>
        <p:spPr bwMode="auto">
          <a:xfrm>
            <a:off x="1069495" y="3349625"/>
            <a:ext cx="3097212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1455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Although the foods eaten may look different, diets are usually based on: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457155" cy="3600000"/>
          </a:xfrm>
        </p:spPr>
        <p:txBody>
          <a:bodyPr/>
          <a:lstStyle/>
          <a:p>
            <a:pPr>
              <a:spcBef>
                <a:spcPct val="50000"/>
              </a:spcBef>
            </a:pP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Fruit and vegetables</a:t>
            </a:r>
          </a:p>
          <a:p>
            <a:pPr>
              <a:spcBef>
                <a:spcPct val="50000"/>
              </a:spcBef>
            </a:pP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Potatoes, bread, rice, pasta and other starchy carbohydrates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612635" y="2163118"/>
            <a:ext cx="4272978" cy="2414736"/>
            <a:chOff x="5240910" y="1443038"/>
            <a:chExt cx="4272978" cy="2414736"/>
          </a:xfrm>
        </p:grpSpPr>
        <p:pic>
          <p:nvPicPr>
            <p:cNvPr id="5" name="Picture 7" descr="Eatwell guide 2016 VEG items-21.psd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7125" y="1443038"/>
              <a:ext cx="1427163" cy="1284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0" descr="Eatwell guide 2016 VEG items-6.psd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1513" y="1725613"/>
              <a:ext cx="1162050" cy="1377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1" descr="Eatwell guide 2016 VEG items-1.psd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9163" y="2540000"/>
              <a:ext cx="1163637" cy="116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3" descr="Eatwell guide 2016 VEG items-3.psd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3438">
              <a:off x="8013700" y="1812925"/>
              <a:ext cx="1128713" cy="1866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5" descr="Eatwell guide 2016 VEG items-5.psd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33468">
              <a:off x="6521450" y="2220913"/>
              <a:ext cx="836613" cy="1141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8" descr="Eatwell guide 2016 VEG items-11.psd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5000" y="2611438"/>
              <a:ext cx="1368425" cy="1157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1" descr="Eatwell guide 2016 VEG items-9.psd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0910" y="2270918"/>
              <a:ext cx="995362" cy="950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22" descr="Eatwell guide 2016 VEG items-8.psd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8613" y="3124349"/>
              <a:ext cx="857250" cy="733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4" descr="Eatwell guide 2016 VEG items-16.psd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4688" y="2624287"/>
              <a:ext cx="1219200" cy="866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5" descr="Eatwell guide 2016 VEG items-22.psd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7513" y="1928296"/>
              <a:ext cx="1219200" cy="92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6" descr="Eatwell guide 2016 VEG items-17.psd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0419" y="1500982"/>
              <a:ext cx="1792287" cy="1290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2" descr="Eatwell guide 2016 VEG items-2.psd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520" y="3359229"/>
            <a:ext cx="927100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4" descr="Eatwell guide 2016 VEG items-4.psd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5719" y="3222130"/>
            <a:ext cx="1163637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6" descr="Eatwell guide 2016 VEG items-7.psd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2638" y="3072111"/>
            <a:ext cx="127952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9" descr="Eatwell guide 2016 VEG items-15.psd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7275" y="3114973"/>
            <a:ext cx="1697038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9" descr="Eatwell guide 2016 CARBS items-2.psd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950" y="4986931"/>
            <a:ext cx="12192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0" descr="Eatwell guide 2016 CARBS items-3.psd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375" y="5096468"/>
            <a:ext cx="1006475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2" descr="Eatwell guide 2016 CARBS items-6.psd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4275" y="4494806"/>
            <a:ext cx="1851025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6" descr="Eatwell guide 2016 CARBS items-4.psd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3587" y="4291606"/>
            <a:ext cx="1528763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7" descr="Eatwell guide 2016 CARBS items-10.psd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281" y="4526042"/>
            <a:ext cx="1046163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8" descr="Eatwell guide 2016 CARBS items-9.psd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75" y="5663206"/>
            <a:ext cx="168275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1" descr="Eatwell guide 2016 CARBS items-1.psd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113" y="4853581"/>
            <a:ext cx="148272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3" descr="Eatwell guide 2016 CARBS items-7.psd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4313" y="5296493"/>
            <a:ext cx="8064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4" descr="Eatwell guide 2016 CARBS items-8.psd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7737" y="4467225"/>
            <a:ext cx="889000" cy="130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5" descr="Eatwell guide 2016 CARBS items-5.psd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4986931"/>
            <a:ext cx="938212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164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Although the foods eaten may look different, diets are usually based on: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483379" cy="3600000"/>
          </a:xfrm>
        </p:spPr>
        <p:txBody>
          <a:bodyPr/>
          <a:lstStyle/>
          <a:p>
            <a:r>
              <a:rPr lang="en-GB" sz="2400" dirty="0"/>
              <a:t>Dairy and alternatives</a:t>
            </a:r>
          </a:p>
          <a:p>
            <a:endParaRPr lang="en-GB" sz="2400" dirty="0"/>
          </a:p>
          <a:p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Beans, pulses, fish, eggs, meat and other proteins </a:t>
            </a:r>
          </a:p>
        </p:txBody>
      </p:sp>
      <p:pic>
        <p:nvPicPr>
          <p:cNvPr id="4" name="Picture 17" descr="Eatwell guide 2016 meat-fish items-10.ps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069" y="3687960"/>
            <a:ext cx="955675" cy="116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8" descr="Eatwell guide 2016 meat-fish items-1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4094" y="5015110"/>
            <a:ext cx="1030288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9" descr="Eatwell guide 2016 meat-fish items-5.psd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8344" y="3851473"/>
            <a:ext cx="992188" cy="116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1" descr="Eatwell guide 2016 meat-fish items-8.psd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857" y="4316610"/>
            <a:ext cx="1703387" cy="14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2" descr="Eatwell guide 2016 meat-fish items-9.psd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1857" y="4065785"/>
            <a:ext cx="884237" cy="116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3" descr="Eatwell guide 2016 meat-fish items-3.psd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4669" y="4851598"/>
            <a:ext cx="995363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4" descr="Eatwell guide 2016 meat-fish items-2.psd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8582" y="5508823"/>
            <a:ext cx="1866900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5" descr="Eatwell guide 2016 meat-fish items-4.psd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157" y="4084835"/>
            <a:ext cx="901700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6" descr="Eatwell guide 2016 meat-fish items-6.psd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928" y="4901418"/>
            <a:ext cx="1452563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0" descr="Eatwell guide 2016 meat-fish items-7.psd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8182" y="5285833"/>
            <a:ext cx="1320800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1"/>
          <p:cNvGrpSpPr>
            <a:grpSpLocks/>
          </p:cNvGrpSpPr>
          <p:nvPr/>
        </p:nvGrpSpPr>
        <p:grpSpPr bwMode="auto">
          <a:xfrm>
            <a:off x="5516392" y="2420625"/>
            <a:ext cx="1901825" cy="2562225"/>
            <a:chOff x="6285372" y="3273380"/>
            <a:chExt cx="2506870" cy="3376977"/>
          </a:xfrm>
        </p:grpSpPr>
        <p:pic>
          <p:nvPicPr>
            <p:cNvPr id="15" name="Picture 12" descr="Eatwell guide 2016 dairy items-3.psd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6044" y="3273380"/>
              <a:ext cx="1165759" cy="2316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3" descr="Eatwell guide 2016 dairy items-4.psd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4372" y="4329004"/>
              <a:ext cx="909828" cy="1444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4" descr="Eatwell guide 2016 dairy items-5.psd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5372" y="4916506"/>
              <a:ext cx="804538" cy="934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5" descr="Eatwell guide 2016 dairy items-2.psd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14467" y="5121898"/>
              <a:ext cx="1277775" cy="936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6" descr="Eatwell guide 2016 dairy items-1.psd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6504" y="5466786"/>
              <a:ext cx="1209189" cy="1183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17164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Eatwell Guide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571" y="2442189"/>
            <a:ext cx="5816563" cy="4111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39788" y="3137232"/>
            <a:ext cx="1947783" cy="830997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Fruit and vegetables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8604134" y="2352402"/>
            <a:ext cx="2941268" cy="15696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/>
              <a:t>Potatoes, bread, rice, pasta and other starchy carbohydrates</a:t>
            </a:r>
            <a:endParaRPr lang="en-GB" altLang="en-US" sz="2400" dirty="0">
              <a:latin typeface="Century Gothic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8579671" y="5483372"/>
            <a:ext cx="2098749" cy="830997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/>
              <a:t>Dairy and alternatives</a:t>
            </a:r>
            <a:endParaRPr lang="en-GB" altLang="en-US" sz="2400" dirty="0">
              <a:latin typeface="Century Gothic" pitchFamily="34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77788" y="5114040"/>
            <a:ext cx="2709783" cy="1200329"/>
          </a:xfrm>
          <a:prstGeom prst="rect">
            <a:avLst/>
          </a:prstGeom>
          <a:solidFill>
            <a:srgbClr val="FF99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/>
              <a:t>Beans, pulses, fish, eggs, meat and other proteins </a:t>
            </a:r>
            <a:endParaRPr lang="en-GB" altLang="en-US" sz="2400" dirty="0">
              <a:latin typeface="Century Gothic" pitchFamily="34" charset="0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8868859" y="4301144"/>
            <a:ext cx="1626411" cy="830997"/>
          </a:xfrm>
          <a:prstGeom prst="rect">
            <a:avLst/>
          </a:prstGeom>
          <a:solidFill>
            <a:srgbClr val="A71AB6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Oils and spreads</a:t>
            </a:r>
          </a:p>
        </p:txBody>
      </p:sp>
    </p:spTree>
    <p:extLst>
      <p:ext uri="{BB962C8B-B14F-4D97-AF65-F5344CB8AC3E}">
        <p14:creationId xmlns:p14="http://schemas.microsoft.com/office/powerpoint/2010/main" val="1117164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Is this really different?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138149" y="2169319"/>
            <a:ext cx="3816350" cy="830997"/>
          </a:xfrm>
          <a:prstGeom prst="rect">
            <a:avLst/>
          </a:prstGeom>
          <a:solidFill>
            <a:srgbClr val="CCCC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Think about the different food groups.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427074" y="3321844"/>
            <a:ext cx="2735263" cy="45720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Rice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427074" y="3969544"/>
            <a:ext cx="2735263" cy="45720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Vegetables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427074" y="4617244"/>
            <a:ext cx="2735263" cy="45720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Seafood</a:t>
            </a:r>
          </a:p>
        </p:txBody>
      </p:sp>
      <p:pic>
        <p:nvPicPr>
          <p:cNvPr id="1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888456"/>
            <a:ext cx="4867275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16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Is this really different?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6281024" y="2068513"/>
            <a:ext cx="3816350" cy="830997"/>
          </a:xfrm>
          <a:prstGeom prst="rect">
            <a:avLst/>
          </a:prstGeom>
          <a:solidFill>
            <a:srgbClr val="CCCC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Think about the different food groups.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6569949" y="3252788"/>
            <a:ext cx="2735263" cy="45720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Bread base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569949" y="3900488"/>
            <a:ext cx="2735263" cy="45720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Tomato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6569949" y="4516438"/>
            <a:ext cx="2735263" cy="45720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Cheese</a:t>
            </a: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2" r="24802"/>
          <a:stretch>
            <a:fillRect/>
          </a:stretch>
        </p:blipFill>
        <p:spPr bwMode="auto">
          <a:xfrm>
            <a:off x="1169274" y="2400300"/>
            <a:ext cx="4986338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761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Is this really different?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6234986" y="2033552"/>
            <a:ext cx="3816350" cy="830997"/>
          </a:xfrm>
          <a:prstGeom prst="rect">
            <a:avLst/>
          </a:prstGeom>
          <a:solidFill>
            <a:srgbClr val="CCCC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Think about the different food groups.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6523911" y="3186077"/>
            <a:ext cx="2735263" cy="45720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Taco shell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523911" y="3833777"/>
            <a:ext cx="2735263" cy="45720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Vegetables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6523911" y="4481477"/>
            <a:ext cx="2735263" cy="457200"/>
          </a:xfrm>
          <a:prstGeom prst="rect">
            <a:avLst/>
          </a:prstGeom>
          <a:solidFill>
            <a:schemeClr val="bg1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Minced beef</a:t>
            </a: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636" y="3008277"/>
            <a:ext cx="5106988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761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goes with what?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169274" y="2262534"/>
            <a:ext cx="2665413" cy="830997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Chicken and vegetable curry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169274" y="3300759"/>
            <a:ext cx="2665413" cy="830997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Tuna and sweetcorn</a:t>
            </a:r>
            <a:endParaRPr lang="en-GB" altLang="en-US" sz="240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169274" y="4380259"/>
            <a:ext cx="2665413" cy="830997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Bolognese sauce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169274" y="5439121"/>
            <a:ext cx="2665413" cy="830263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Groundnut and okra stew   </a:t>
            </a:r>
            <a:endParaRPr lang="en-GB" altLang="en-US" sz="2400">
              <a:solidFill>
                <a:srgbClr val="FF99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4195049" y="5469284"/>
            <a:ext cx="2665413" cy="830262"/>
          </a:xfrm>
          <a:prstGeom prst="rect">
            <a:avLst/>
          </a:prstGeom>
          <a:solidFill>
            <a:srgbClr val="FF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Rice      </a:t>
            </a:r>
            <a:b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endParaRPr lang="en-GB" altLang="en-US" sz="2400">
              <a:solidFill>
                <a:srgbClr val="66FF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4195049" y="4388196"/>
            <a:ext cx="2665413" cy="830263"/>
          </a:xfrm>
          <a:prstGeom prst="rect">
            <a:avLst/>
          </a:prstGeom>
          <a:solidFill>
            <a:srgbClr val="FF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Jacket potato                </a:t>
            </a:r>
            <a:br>
              <a:rPr lang="en-GB" altLang="en-US" sz="24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en-US" sz="240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4195049" y="3300759"/>
            <a:ext cx="2665413" cy="830262"/>
          </a:xfrm>
          <a:prstGeom prst="rect">
            <a:avLst/>
          </a:prstGeom>
          <a:solidFill>
            <a:srgbClr val="FF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Spaghetti</a:t>
            </a:r>
            <a:b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en-GB" altLang="en-US" sz="2400">
                <a:solidFill>
                  <a:srgbClr val="66FF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195049" y="2262534"/>
            <a:ext cx="2665413" cy="830262"/>
          </a:xfrm>
          <a:prstGeom prst="rect">
            <a:avLst/>
          </a:prstGeom>
          <a:solidFill>
            <a:srgbClr val="FF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Fufu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(cassava)</a:t>
            </a:r>
            <a:b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400" dirty="0">
                <a:solidFill>
                  <a:srgbClr val="66FF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  <a:endParaRPr lang="en-GB" altLang="en-US" sz="2400" dirty="0">
              <a:solidFill>
                <a:srgbClr val="66CC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7219237" y="4388196"/>
            <a:ext cx="2665412" cy="830263"/>
          </a:xfrm>
          <a:prstGeom prst="rect">
            <a:avLst/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Lassi                         </a:t>
            </a:r>
            <a:br>
              <a:rPr lang="en-GB" altLang="en-US" sz="2400">
                <a:solidFill>
                  <a:srgbClr val="66CC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en-US" sz="2400">
              <a:solidFill>
                <a:srgbClr val="66CC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7219237" y="5469284"/>
            <a:ext cx="2665412" cy="830262"/>
          </a:xfrm>
          <a:prstGeom prst="rect">
            <a:avLst/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Grated cheese     </a:t>
            </a:r>
            <a:br>
              <a:rPr lang="en-GB" altLang="en-US" sz="24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en-US" sz="240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219237" y="2262534"/>
            <a:ext cx="2665412" cy="830262"/>
          </a:xfrm>
          <a:prstGeom prst="rect">
            <a:avLst/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Yogurt </a:t>
            </a:r>
            <a:b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                   </a:t>
            </a:r>
            <a:endParaRPr lang="en-GB" altLang="en-US" sz="2400">
              <a:solidFill>
                <a:srgbClr val="FF99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7219237" y="3300759"/>
            <a:ext cx="2665412" cy="830262"/>
          </a:xfrm>
          <a:prstGeom prst="rect">
            <a:avLst/>
          </a:pr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Glass of milk                      </a:t>
            </a:r>
            <a:br>
              <a:rPr lang="en-GB" altLang="en-US" sz="24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4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7164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goes with what?</a:t>
            </a:r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1169274" y="2283798"/>
            <a:ext cx="8715375" cy="860425"/>
            <a:chOff x="158" y="1234"/>
            <a:chExt cx="5490" cy="542"/>
          </a:xfrm>
        </p:grpSpPr>
        <p:sp>
          <p:nvSpPr>
            <p:cNvPr id="4" name="Text Box 2"/>
            <p:cNvSpPr txBox="1">
              <a:spLocks noChangeArrowheads="1"/>
            </p:cNvSpPr>
            <p:nvPr/>
          </p:nvSpPr>
          <p:spPr bwMode="auto">
            <a:xfrm>
              <a:off x="158" y="1234"/>
              <a:ext cx="1679" cy="523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Chicken and vegetable curry</a:t>
              </a:r>
            </a:p>
          </p:txBody>
        </p:sp>
        <p:sp>
          <p:nvSpPr>
            <p:cNvPr id="5" name="Text Box 6"/>
            <p:cNvSpPr txBox="1">
              <a:spLocks noChangeArrowheads="1"/>
            </p:cNvSpPr>
            <p:nvPr/>
          </p:nvSpPr>
          <p:spPr bwMode="auto">
            <a:xfrm>
              <a:off x="2064" y="1253"/>
              <a:ext cx="1679" cy="523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>
                  <a:latin typeface="Arial" panose="020B0604020202020204" pitchFamily="34" charset="0"/>
                  <a:cs typeface="Arial" panose="020B0604020202020204" pitchFamily="34" charset="0"/>
                </a:rPr>
                <a:t>Rice                    </a:t>
              </a:r>
              <a:br>
                <a:rPr lang="en-GB" altLang="en-US" sz="2400">
                  <a:solidFill>
                    <a:srgbClr val="FF99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GB" altLang="en-US" sz="2400">
                <a:solidFill>
                  <a:srgbClr val="FF99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3969" y="1253"/>
              <a:ext cx="1679" cy="523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>
                  <a:latin typeface="Arial" panose="020B0604020202020204" pitchFamily="34" charset="0"/>
                  <a:cs typeface="Arial" panose="020B0604020202020204" pitchFamily="34" charset="0"/>
                </a:rPr>
                <a:t>Lassi                         </a:t>
              </a:r>
              <a:br>
                <a:rPr lang="en-GB" altLang="en-US" sz="2400">
                  <a:solidFill>
                    <a:srgbClr val="66CC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GB" altLang="en-US" sz="2400">
                <a:solidFill>
                  <a:srgbClr val="66CC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Line 15"/>
            <p:cNvSpPr>
              <a:spLocks noChangeShapeType="1"/>
            </p:cNvSpPr>
            <p:nvPr/>
          </p:nvSpPr>
          <p:spPr bwMode="auto">
            <a:xfrm>
              <a:off x="1837" y="1525"/>
              <a:ext cx="22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400"/>
            </a:p>
          </p:txBody>
        </p:sp>
        <p:sp>
          <p:nvSpPr>
            <p:cNvPr id="8" name="Line 16"/>
            <p:cNvSpPr>
              <a:spLocks noChangeShapeType="1"/>
            </p:cNvSpPr>
            <p:nvPr/>
          </p:nvSpPr>
          <p:spPr bwMode="auto">
            <a:xfrm>
              <a:off x="3742" y="1480"/>
              <a:ext cx="22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24"/>
          <p:cNvGrpSpPr>
            <a:grpSpLocks/>
          </p:cNvGrpSpPr>
          <p:nvPr/>
        </p:nvGrpSpPr>
        <p:grpSpPr bwMode="auto">
          <a:xfrm>
            <a:off x="1169274" y="3322023"/>
            <a:ext cx="8715375" cy="830263"/>
            <a:chOff x="158" y="1888"/>
            <a:chExt cx="5490" cy="523"/>
          </a:xfrm>
        </p:grpSpPr>
        <p:sp>
          <p:nvSpPr>
            <p:cNvPr id="10" name="Text Box 3"/>
            <p:cNvSpPr txBox="1">
              <a:spLocks noChangeArrowheads="1"/>
            </p:cNvSpPr>
            <p:nvPr/>
          </p:nvSpPr>
          <p:spPr bwMode="auto">
            <a:xfrm>
              <a:off x="158" y="1888"/>
              <a:ext cx="1679" cy="523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>
                  <a:latin typeface="Arial" panose="020B0604020202020204" pitchFamily="34" charset="0"/>
                  <a:cs typeface="Arial" panose="020B0604020202020204" pitchFamily="34" charset="0"/>
                </a:rPr>
                <a:t>Tuna and sweetcorn</a:t>
              </a:r>
              <a:endParaRPr lang="en-GB" altLang="en-US" sz="24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2064" y="1888"/>
              <a:ext cx="1679" cy="523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>
                  <a:latin typeface="Arial" panose="020B0604020202020204" pitchFamily="34" charset="0"/>
                  <a:cs typeface="Arial" panose="020B0604020202020204" pitchFamily="34" charset="0"/>
                </a:rPr>
                <a:t>Jacket potato                </a:t>
              </a:r>
              <a:br>
                <a:rPr lang="en-GB" altLang="en-US" sz="2400">
                  <a:solidFill>
                    <a:srgbClr val="66CC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GB" altLang="en-US" sz="2400">
                <a:solidFill>
                  <a:srgbClr val="66CC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3969" y="1888"/>
              <a:ext cx="1679" cy="523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>
                  <a:latin typeface="Arial" panose="020B0604020202020204" pitchFamily="34" charset="0"/>
                  <a:cs typeface="Arial" panose="020B0604020202020204" pitchFamily="34" charset="0"/>
                </a:rPr>
                <a:t>Grated cheese     </a:t>
              </a:r>
              <a:br>
                <a:rPr lang="en-GB" altLang="en-US" sz="2400">
                  <a:solidFill>
                    <a:srgbClr val="FF99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GB" altLang="en-US" sz="2400">
                <a:solidFill>
                  <a:srgbClr val="FF99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Line 17"/>
            <p:cNvSpPr>
              <a:spLocks noChangeShapeType="1"/>
            </p:cNvSpPr>
            <p:nvPr/>
          </p:nvSpPr>
          <p:spPr bwMode="auto">
            <a:xfrm>
              <a:off x="1837" y="2115"/>
              <a:ext cx="22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400"/>
            </a:p>
          </p:txBody>
        </p:sp>
        <p:sp>
          <p:nvSpPr>
            <p:cNvPr id="14" name="Line 18"/>
            <p:cNvSpPr>
              <a:spLocks noChangeShapeType="1"/>
            </p:cNvSpPr>
            <p:nvPr/>
          </p:nvSpPr>
          <p:spPr bwMode="auto">
            <a:xfrm>
              <a:off x="3742" y="2115"/>
              <a:ext cx="22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400"/>
            </a:p>
          </p:txBody>
        </p:sp>
      </p:grpSp>
      <p:grpSp>
        <p:nvGrpSpPr>
          <p:cNvPr id="15" name="Group 25"/>
          <p:cNvGrpSpPr>
            <a:grpSpLocks/>
          </p:cNvGrpSpPr>
          <p:nvPr/>
        </p:nvGrpSpPr>
        <p:grpSpPr bwMode="auto">
          <a:xfrm>
            <a:off x="1169274" y="4401523"/>
            <a:ext cx="8715375" cy="830263"/>
            <a:chOff x="158" y="2568"/>
            <a:chExt cx="5490" cy="523"/>
          </a:xfrm>
        </p:grpSpPr>
        <p:sp>
          <p:nvSpPr>
            <p:cNvPr id="16" name="Text Box 4"/>
            <p:cNvSpPr txBox="1">
              <a:spLocks noChangeArrowheads="1"/>
            </p:cNvSpPr>
            <p:nvPr/>
          </p:nvSpPr>
          <p:spPr bwMode="auto">
            <a:xfrm>
              <a:off x="158" y="2568"/>
              <a:ext cx="1679" cy="523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Bolognese sauce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GB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 Box 8"/>
            <p:cNvSpPr txBox="1">
              <a:spLocks noChangeArrowheads="1"/>
            </p:cNvSpPr>
            <p:nvPr/>
          </p:nvSpPr>
          <p:spPr bwMode="auto">
            <a:xfrm>
              <a:off x="2064" y="2568"/>
              <a:ext cx="1679" cy="523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>
                  <a:latin typeface="Arial" panose="020B0604020202020204" pitchFamily="34" charset="0"/>
                  <a:cs typeface="Arial" panose="020B0604020202020204" pitchFamily="34" charset="0"/>
                </a:rPr>
                <a:t>Spaghetti            </a:t>
              </a:r>
              <a:r>
                <a:rPr lang="en-GB" altLang="en-US" sz="240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           </a:t>
              </a:r>
              <a:br>
                <a:rPr lang="en-GB" altLang="en-US" sz="240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GB" altLang="en-US" sz="24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 Box 12"/>
            <p:cNvSpPr txBox="1">
              <a:spLocks noChangeArrowheads="1"/>
            </p:cNvSpPr>
            <p:nvPr/>
          </p:nvSpPr>
          <p:spPr bwMode="auto">
            <a:xfrm>
              <a:off x="3969" y="2568"/>
              <a:ext cx="1679" cy="523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>
                  <a:latin typeface="Arial" panose="020B0604020202020204" pitchFamily="34" charset="0"/>
                  <a:cs typeface="Arial" panose="020B0604020202020204" pitchFamily="34" charset="0"/>
                </a:rPr>
                <a:t>Yogurt                    </a:t>
              </a:r>
              <a:br>
                <a:rPr lang="en-GB" altLang="en-US" sz="2400">
                  <a:solidFill>
                    <a:srgbClr val="66FF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GB" altLang="en-US" sz="2400">
                <a:solidFill>
                  <a:srgbClr val="66FF3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837" y="2750"/>
              <a:ext cx="22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400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742" y="2750"/>
              <a:ext cx="22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400"/>
            </a:p>
          </p:txBody>
        </p:sp>
      </p:grpSp>
      <p:grpSp>
        <p:nvGrpSpPr>
          <p:cNvPr id="21" name="Group 26"/>
          <p:cNvGrpSpPr>
            <a:grpSpLocks/>
          </p:cNvGrpSpPr>
          <p:nvPr/>
        </p:nvGrpSpPr>
        <p:grpSpPr bwMode="auto">
          <a:xfrm>
            <a:off x="1169274" y="5452448"/>
            <a:ext cx="8715375" cy="860425"/>
            <a:chOff x="158" y="3230"/>
            <a:chExt cx="5490" cy="542"/>
          </a:xfrm>
        </p:grpSpPr>
        <p:sp>
          <p:nvSpPr>
            <p:cNvPr id="22" name="Text Box 5"/>
            <p:cNvSpPr txBox="1">
              <a:spLocks noChangeArrowheads="1"/>
            </p:cNvSpPr>
            <p:nvPr/>
          </p:nvSpPr>
          <p:spPr bwMode="auto">
            <a:xfrm>
              <a:off x="158" y="3230"/>
              <a:ext cx="1679" cy="523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Groundnut and okra stew   </a:t>
              </a:r>
              <a:endParaRPr lang="en-GB" altLang="en-US" sz="2400" dirty="0">
                <a:solidFill>
                  <a:srgbClr val="FF99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 Box 9"/>
            <p:cNvSpPr txBox="1">
              <a:spLocks noChangeArrowheads="1"/>
            </p:cNvSpPr>
            <p:nvPr/>
          </p:nvSpPr>
          <p:spPr bwMode="auto">
            <a:xfrm>
              <a:off x="2064" y="3249"/>
              <a:ext cx="1679" cy="523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>
                  <a:latin typeface="Arial" panose="020B0604020202020204" pitchFamily="34" charset="0"/>
                  <a:cs typeface="Arial" panose="020B0604020202020204" pitchFamily="34" charset="0"/>
                </a:rPr>
                <a:t>Fufu (cassava)</a:t>
              </a:r>
              <a:r>
                <a:rPr lang="en-GB" altLang="en-US" sz="2400">
                  <a:solidFill>
                    <a:srgbClr val="66FF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          </a:t>
              </a:r>
              <a:br>
                <a:rPr lang="en-GB" altLang="en-US" sz="2400">
                  <a:solidFill>
                    <a:srgbClr val="66FF3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GB" altLang="en-US" sz="2400">
                <a:solidFill>
                  <a:srgbClr val="66FF3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 Box 13"/>
            <p:cNvSpPr txBox="1">
              <a:spLocks noChangeArrowheads="1"/>
            </p:cNvSpPr>
            <p:nvPr/>
          </p:nvSpPr>
          <p:spPr bwMode="auto">
            <a:xfrm>
              <a:off x="3969" y="3249"/>
              <a:ext cx="1679" cy="523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>
                  <a:latin typeface="Arial" panose="020B0604020202020204" pitchFamily="34" charset="0"/>
                  <a:cs typeface="Arial" panose="020B0604020202020204" pitchFamily="34" charset="0"/>
                </a:rPr>
                <a:t>Glass of milk                      </a:t>
              </a:r>
              <a:br>
                <a:rPr lang="en-GB" altLang="en-US" sz="240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GB" altLang="en-US" sz="24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>
              <a:off x="1837" y="3430"/>
              <a:ext cx="22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400"/>
            </a:p>
          </p:txBody>
        </p:sp>
        <p:sp>
          <p:nvSpPr>
            <p:cNvPr id="26" name="Line 22"/>
            <p:cNvSpPr>
              <a:spLocks noChangeShapeType="1"/>
            </p:cNvSpPr>
            <p:nvPr/>
          </p:nvSpPr>
          <p:spPr bwMode="auto">
            <a:xfrm>
              <a:off x="3742" y="3430"/>
              <a:ext cx="22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400"/>
            </a:p>
          </p:txBody>
        </p:sp>
      </p:grpSp>
    </p:spTree>
    <p:extLst>
      <p:ext uri="{BB962C8B-B14F-4D97-AF65-F5344CB8AC3E}">
        <p14:creationId xmlns:p14="http://schemas.microsoft.com/office/powerpoint/2010/main" val="337133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Although people eat lots of different types of foods, their diets are based on the same main food groups: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3166515"/>
            <a:ext cx="9720000" cy="2383680"/>
          </a:xfrm>
        </p:spPr>
        <p:txBody>
          <a:bodyPr/>
          <a:lstStyle/>
          <a:p>
            <a:r>
              <a:rPr lang="en-GB" sz="2400" dirty="0"/>
              <a:t>Fruit and vegetables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Potatoes, bread, rice, pasta and other starchy carbohydrates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Dairy and alternatives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Beans, pulses, fish, eggs, meat and other proteins </a:t>
            </a:r>
          </a:p>
        </p:txBody>
      </p:sp>
    </p:spTree>
    <p:extLst>
      <p:ext uri="{BB962C8B-B14F-4D97-AF65-F5344CB8AC3E}">
        <p14:creationId xmlns:p14="http://schemas.microsoft.com/office/powerpoint/2010/main" val="1117164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World diets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EEE5DB-2B0A-50D8-58DD-620EFD271EE3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9" ma:contentTypeDescription="Create a new document." ma:contentTypeScope="" ma:versionID="d67e542ccfc98f8766c03bca3df5dec6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465a60b32c7e66e77d39dce70c70dd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100E877-25CE-4BB7-AE76-8B94A4C2BD45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customXml/itemProps2.xml><?xml version="1.0" encoding="utf-8"?>
<ds:datastoreItem xmlns:ds="http://schemas.openxmlformats.org/officeDocument/2006/customXml" ds:itemID="{589EA391-2946-4E8C-9095-8D9130B1DB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4D846B-F10D-4E87-B7E3-725B3199FA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360</Words>
  <Application>Microsoft Office PowerPoint</Application>
  <PresentationFormat>Widescreen</PresentationFormat>
  <Paragraphs>80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Century Gothic</vt:lpstr>
      <vt:lpstr>Office Theme</vt:lpstr>
      <vt:lpstr>Custom Design</vt:lpstr>
      <vt:lpstr>1_Custom Design</vt:lpstr>
      <vt:lpstr>3_Custom Design</vt:lpstr>
      <vt:lpstr>World diets</vt:lpstr>
      <vt:lpstr>People around the world eat lots of different types of food.</vt:lpstr>
      <vt:lpstr>Some food might be very familiar to you. </vt:lpstr>
      <vt:lpstr>PowerPoint Presentation</vt:lpstr>
      <vt:lpstr>Some food you might never have seen before. </vt:lpstr>
      <vt:lpstr>However, we all need food and drink to:</vt:lpstr>
      <vt:lpstr>Although the foods eaten may look different, diets are usually based on:</vt:lpstr>
      <vt:lpstr>Although the foods eaten may look different, diets are usually based on:</vt:lpstr>
      <vt:lpstr>The Eatwell Guide </vt:lpstr>
      <vt:lpstr>Is this really different?</vt:lpstr>
      <vt:lpstr>Is this really different?</vt:lpstr>
      <vt:lpstr>Is this really different?</vt:lpstr>
      <vt:lpstr>What goes with what?</vt:lpstr>
      <vt:lpstr>What goes with what?</vt:lpstr>
      <vt:lpstr>Although people eat lots of different types of foods, their diets are based on the same main food groups: </vt:lpstr>
      <vt:lpstr>World diets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Ewen Trafford</cp:lastModifiedBy>
  <cp:revision>24</cp:revision>
  <dcterms:created xsi:type="dcterms:W3CDTF">2018-10-10T09:22:08Z</dcterms:created>
  <dcterms:modified xsi:type="dcterms:W3CDTF">2024-08-28T15:05:57Z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  <property fmtid="{D5CDD505-2E9C-101B-9397-08002B2CF9AE}" pid="3" name="MediaServiceImageTags">
    <vt:lpwstr/>
  </property>
</Properties>
</file>