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sldIdLst>
    <p:sldId id="282" r:id="rId7"/>
    <p:sldId id="262" r:id="rId8"/>
    <p:sldId id="263" r:id="rId9"/>
    <p:sldId id="264" r:id="rId10"/>
    <p:sldId id="265" r:id="rId11"/>
    <p:sldId id="266" r:id="rId12"/>
    <p:sldId id="267" r:id="rId13"/>
    <p:sldId id="276" r:id="rId14"/>
    <p:sldId id="268" r:id="rId15"/>
    <p:sldId id="269" r:id="rId16"/>
    <p:sldId id="270" r:id="rId17"/>
    <p:sldId id="271" r:id="rId18"/>
    <p:sldId id="272" r:id="rId19"/>
    <p:sldId id="273" r:id="rId20"/>
    <p:sldId id="274" r:id="rId21"/>
    <p:sldId id="275" r:id="rId22"/>
    <p:sldId id="288" r:id="rId23"/>
  </p:sldIdLst>
  <p:sldSz cx="18288000" cy="10287000"/>
  <p:notesSz cx="6858000" cy="9144000"/>
  <p:embeddedFontLst>
    <p:embeddedFont>
      <p:font typeface="Source Sans Pro" panose="020B0503030403020204" pitchFamily="34" charset="0"/>
      <p:regular r:id="rId24"/>
      <p:bold r:id="rId25"/>
      <p:italic r:id="rId26"/>
      <p:boldItalic r:id="rId27"/>
    </p:embeddedFont>
    <p:embeddedFont>
      <p:font typeface="Source Sans Pro Light" panose="020B0403030403020204" pitchFamily="34" charset="0"/>
      <p:regular r:id="rId28"/>
      <p:italic r:id="rId29"/>
    </p:embeddedFont>
    <p:embeddedFont>
      <p:font typeface="Source Sans Pro SemiBold" panose="020B0603030403020204" pitchFamily="34" charset="0"/>
      <p:bold r:id="rId30"/>
      <p:boldItalic r:id="rId31"/>
    </p:embeddedFont>
    <p:embeddedFont>
      <p:font typeface="Source Sans Pro Semi-Bold"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82"/>
            <p14:sldId id="262"/>
            <p14:sldId id="263"/>
            <p14:sldId id="264"/>
            <p14:sldId id="265"/>
            <p14:sldId id="266"/>
            <p14:sldId id="267"/>
            <p14:sldId id="276"/>
            <p14:sldId id="268"/>
            <p14:sldId id="269"/>
            <p14:sldId id="270"/>
            <p14:sldId id="271"/>
            <p14:sldId id="272"/>
            <p14:sldId id="273"/>
            <p14:sldId id="274"/>
            <p14:sldId id="275"/>
            <p14:sldId id="2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598D4E-958E-4034-A75B-B9A1E045E8FB}" v="69" dt="2026-05-06T15:25:26.5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3.fntdata"/><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2.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1.fntdata"/><Relationship Id="rId32" Type="http://schemas.openxmlformats.org/officeDocument/2006/relationships/font" Target="fonts/font9.fntdata"/><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undo custSel addSld delSld modSld sldOrd modSection">
      <pc:chgData name="Orla Condon" userId="62ca7181-df71-4740-a21a-4649c658ad3a" providerId="ADAL" clId="{9CA04E6F-9B24-452A-BDA3-5D96B223031B}" dt="2026-05-06T15:25:26.500" v="313" actId="11530"/>
      <pc:docMkLst>
        <pc:docMk/>
      </pc:docMkLst>
      <pc:sldChg chg="add del">
        <pc:chgData name="Orla Condon" userId="62ca7181-df71-4740-a21a-4649c658ad3a" providerId="ADAL" clId="{9CA04E6F-9B24-452A-BDA3-5D96B223031B}" dt="2026-05-06T14:54:25.267" v="58" actId="47"/>
        <pc:sldMkLst>
          <pc:docMk/>
          <pc:sldMk cId="1955166399" sldId="256"/>
        </pc:sldMkLst>
      </pc:sldChg>
      <pc:sldChg chg="add del">
        <pc:chgData name="Orla Condon" userId="62ca7181-df71-4740-a21a-4649c658ad3a" providerId="ADAL" clId="{9CA04E6F-9B24-452A-BDA3-5D96B223031B}" dt="2026-05-06T14:55:36.010" v="123" actId="2696"/>
        <pc:sldMkLst>
          <pc:docMk/>
          <pc:sldMk cId="1219004254" sldId="261"/>
        </pc:sldMkLst>
      </pc:sldChg>
      <pc:sldChg chg="modSp add del mod">
        <pc:chgData name="Orla Condon" userId="62ca7181-df71-4740-a21a-4649c658ad3a" providerId="ADAL" clId="{9CA04E6F-9B24-452A-BDA3-5D96B223031B}" dt="2026-05-06T14:59:46.723" v="276" actId="255"/>
        <pc:sldMkLst>
          <pc:docMk/>
          <pc:sldMk cId="4232735229" sldId="262"/>
        </pc:sldMkLst>
        <pc:spChg chg="mod">
          <ac:chgData name="Orla Condon" userId="62ca7181-df71-4740-a21a-4649c658ad3a" providerId="ADAL" clId="{9CA04E6F-9B24-452A-BDA3-5D96B223031B}" dt="2026-05-06T14:57:53.473" v="259" actId="207"/>
          <ac:spMkLst>
            <pc:docMk/>
            <pc:sldMk cId="4232735229" sldId="262"/>
            <ac:spMk id="2" creationId="{00000000-0000-0000-0000-000000000000}"/>
          </ac:spMkLst>
        </pc:spChg>
        <pc:spChg chg="mod">
          <ac:chgData name="Orla Condon" userId="62ca7181-df71-4740-a21a-4649c658ad3a" providerId="ADAL" clId="{9CA04E6F-9B24-452A-BDA3-5D96B223031B}" dt="2026-05-06T14:59:46.723" v="276" actId="255"/>
          <ac:spMkLst>
            <pc:docMk/>
            <pc:sldMk cId="4232735229" sldId="262"/>
            <ac:spMk id="3" creationId="{00000000-0000-0000-0000-000000000000}"/>
          </ac:spMkLst>
        </pc:spChg>
      </pc:sldChg>
      <pc:sldChg chg="modSp add mod">
        <pc:chgData name="Orla Condon" userId="62ca7181-df71-4740-a21a-4649c658ad3a" providerId="ADAL" clId="{9CA04E6F-9B24-452A-BDA3-5D96B223031B}" dt="2026-05-06T14:59:54.034" v="277" actId="108"/>
        <pc:sldMkLst>
          <pc:docMk/>
          <pc:sldMk cId="37868081" sldId="263"/>
        </pc:sldMkLst>
        <pc:spChg chg="mod">
          <ac:chgData name="Orla Condon" userId="62ca7181-df71-4740-a21a-4649c658ad3a" providerId="ADAL" clId="{9CA04E6F-9B24-452A-BDA3-5D96B223031B}" dt="2026-05-06T14:57:57.875" v="260" actId="108"/>
          <ac:spMkLst>
            <pc:docMk/>
            <pc:sldMk cId="37868081" sldId="263"/>
            <ac:spMk id="2" creationId="{00000000-0000-0000-0000-000000000000}"/>
          </ac:spMkLst>
        </pc:spChg>
        <pc:spChg chg="mod">
          <ac:chgData name="Orla Condon" userId="62ca7181-df71-4740-a21a-4649c658ad3a" providerId="ADAL" clId="{9CA04E6F-9B24-452A-BDA3-5D96B223031B}" dt="2026-05-06T14:59:54.034" v="277" actId="108"/>
          <ac:spMkLst>
            <pc:docMk/>
            <pc:sldMk cId="37868081" sldId="263"/>
            <ac:spMk id="3" creationId="{00000000-0000-0000-0000-000000000000}"/>
          </ac:spMkLst>
        </pc:spChg>
      </pc:sldChg>
      <pc:sldChg chg="add del">
        <pc:chgData name="Orla Condon" userId="62ca7181-df71-4740-a21a-4649c658ad3a" providerId="ADAL" clId="{9CA04E6F-9B24-452A-BDA3-5D96B223031B}" dt="2026-05-06T14:54:15.494" v="55"/>
        <pc:sldMkLst>
          <pc:docMk/>
          <pc:sldMk cId="2298102299" sldId="263"/>
        </pc:sldMkLst>
      </pc:sldChg>
      <pc:sldChg chg="add del">
        <pc:chgData name="Orla Condon" userId="62ca7181-df71-4740-a21a-4649c658ad3a" providerId="ADAL" clId="{9CA04E6F-9B24-452A-BDA3-5D96B223031B}" dt="2026-05-06T14:54:15.494" v="55"/>
        <pc:sldMkLst>
          <pc:docMk/>
          <pc:sldMk cId="1329112562" sldId="264"/>
        </pc:sldMkLst>
      </pc:sldChg>
      <pc:sldChg chg="modSp add mod">
        <pc:chgData name="Orla Condon" userId="62ca7181-df71-4740-a21a-4649c658ad3a" providerId="ADAL" clId="{9CA04E6F-9B24-452A-BDA3-5D96B223031B}" dt="2026-05-06T14:59:57.341" v="278" actId="108"/>
        <pc:sldMkLst>
          <pc:docMk/>
          <pc:sldMk cId="3653244128" sldId="264"/>
        </pc:sldMkLst>
        <pc:spChg chg="mod">
          <ac:chgData name="Orla Condon" userId="62ca7181-df71-4740-a21a-4649c658ad3a" providerId="ADAL" clId="{9CA04E6F-9B24-452A-BDA3-5D96B223031B}" dt="2026-05-06T14:58:02.542" v="261" actId="108"/>
          <ac:spMkLst>
            <pc:docMk/>
            <pc:sldMk cId="3653244128" sldId="264"/>
            <ac:spMk id="2" creationId="{00000000-0000-0000-0000-000000000000}"/>
          </ac:spMkLst>
        </pc:spChg>
        <pc:spChg chg="mod">
          <ac:chgData name="Orla Condon" userId="62ca7181-df71-4740-a21a-4649c658ad3a" providerId="ADAL" clId="{9CA04E6F-9B24-452A-BDA3-5D96B223031B}" dt="2026-05-06T14:59:57.341" v="278" actId="108"/>
          <ac:spMkLst>
            <pc:docMk/>
            <pc:sldMk cId="3653244128" sldId="264"/>
            <ac:spMk id="3" creationId="{00000000-0000-0000-0000-000000000000}"/>
          </ac:spMkLst>
        </pc:spChg>
      </pc:sldChg>
      <pc:sldChg chg="modSp add mod">
        <pc:chgData name="Orla Condon" userId="62ca7181-df71-4740-a21a-4649c658ad3a" providerId="ADAL" clId="{9CA04E6F-9B24-452A-BDA3-5D96B223031B}" dt="2026-05-06T15:00:00.729" v="279" actId="108"/>
        <pc:sldMkLst>
          <pc:docMk/>
          <pc:sldMk cId="986010229" sldId="265"/>
        </pc:sldMkLst>
        <pc:spChg chg="mod">
          <ac:chgData name="Orla Condon" userId="62ca7181-df71-4740-a21a-4649c658ad3a" providerId="ADAL" clId="{9CA04E6F-9B24-452A-BDA3-5D96B223031B}" dt="2026-05-06T14:58:05.983" v="262" actId="108"/>
          <ac:spMkLst>
            <pc:docMk/>
            <pc:sldMk cId="986010229" sldId="265"/>
            <ac:spMk id="2" creationId="{00000000-0000-0000-0000-000000000000}"/>
          </ac:spMkLst>
        </pc:spChg>
        <pc:spChg chg="mod">
          <ac:chgData name="Orla Condon" userId="62ca7181-df71-4740-a21a-4649c658ad3a" providerId="ADAL" clId="{9CA04E6F-9B24-452A-BDA3-5D96B223031B}" dt="2026-05-06T15:00:00.729" v="279" actId="108"/>
          <ac:spMkLst>
            <pc:docMk/>
            <pc:sldMk cId="986010229" sldId="265"/>
            <ac:spMk id="3" creationId="{00000000-0000-0000-0000-000000000000}"/>
          </ac:spMkLst>
        </pc:spChg>
      </pc:sldChg>
      <pc:sldChg chg="add del">
        <pc:chgData name="Orla Condon" userId="62ca7181-df71-4740-a21a-4649c658ad3a" providerId="ADAL" clId="{9CA04E6F-9B24-452A-BDA3-5D96B223031B}" dt="2026-05-06T14:54:15.494" v="55"/>
        <pc:sldMkLst>
          <pc:docMk/>
          <pc:sldMk cId="1299561227" sldId="265"/>
        </pc:sldMkLst>
      </pc:sldChg>
      <pc:sldChg chg="add del">
        <pc:chgData name="Orla Condon" userId="62ca7181-df71-4740-a21a-4649c658ad3a" providerId="ADAL" clId="{9CA04E6F-9B24-452A-BDA3-5D96B223031B}" dt="2026-05-06T14:54:15.494" v="55"/>
        <pc:sldMkLst>
          <pc:docMk/>
          <pc:sldMk cId="1030780306" sldId="266"/>
        </pc:sldMkLst>
      </pc:sldChg>
      <pc:sldChg chg="modSp add mod">
        <pc:chgData name="Orla Condon" userId="62ca7181-df71-4740-a21a-4649c658ad3a" providerId="ADAL" clId="{9CA04E6F-9B24-452A-BDA3-5D96B223031B}" dt="2026-05-06T15:00:04.086" v="280" actId="108"/>
        <pc:sldMkLst>
          <pc:docMk/>
          <pc:sldMk cId="3171768483" sldId="266"/>
        </pc:sldMkLst>
        <pc:spChg chg="mod">
          <ac:chgData name="Orla Condon" userId="62ca7181-df71-4740-a21a-4649c658ad3a" providerId="ADAL" clId="{9CA04E6F-9B24-452A-BDA3-5D96B223031B}" dt="2026-05-06T14:58:08.920" v="263" actId="108"/>
          <ac:spMkLst>
            <pc:docMk/>
            <pc:sldMk cId="3171768483" sldId="266"/>
            <ac:spMk id="2" creationId="{00000000-0000-0000-0000-000000000000}"/>
          </ac:spMkLst>
        </pc:spChg>
        <pc:spChg chg="mod">
          <ac:chgData name="Orla Condon" userId="62ca7181-df71-4740-a21a-4649c658ad3a" providerId="ADAL" clId="{9CA04E6F-9B24-452A-BDA3-5D96B223031B}" dt="2026-05-06T15:00:04.086" v="280" actId="108"/>
          <ac:spMkLst>
            <pc:docMk/>
            <pc:sldMk cId="3171768483" sldId="266"/>
            <ac:spMk id="3" creationId="{00000000-0000-0000-0000-000000000000}"/>
          </ac:spMkLst>
        </pc:spChg>
      </pc:sldChg>
      <pc:sldChg chg="modSp add mod">
        <pc:chgData name="Orla Condon" userId="62ca7181-df71-4740-a21a-4649c658ad3a" providerId="ADAL" clId="{9CA04E6F-9B24-452A-BDA3-5D96B223031B}" dt="2026-05-06T15:24:41.482" v="306" actId="1036"/>
        <pc:sldMkLst>
          <pc:docMk/>
          <pc:sldMk cId="346745812" sldId="267"/>
        </pc:sldMkLst>
        <pc:spChg chg="mod">
          <ac:chgData name="Orla Condon" userId="62ca7181-df71-4740-a21a-4649c658ad3a" providerId="ADAL" clId="{9CA04E6F-9B24-452A-BDA3-5D96B223031B}" dt="2026-05-06T14:58:13.324" v="264" actId="108"/>
          <ac:spMkLst>
            <pc:docMk/>
            <pc:sldMk cId="346745812" sldId="267"/>
            <ac:spMk id="2" creationId="{00000000-0000-0000-0000-000000000000}"/>
          </ac:spMkLst>
        </pc:spChg>
        <pc:spChg chg="mod">
          <ac:chgData name="Orla Condon" userId="62ca7181-df71-4740-a21a-4649c658ad3a" providerId="ADAL" clId="{9CA04E6F-9B24-452A-BDA3-5D96B223031B}" dt="2026-05-06T15:00:06.960" v="281" actId="108"/>
          <ac:spMkLst>
            <pc:docMk/>
            <pc:sldMk cId="346745812" sldId="267"/>
            <ac:spMk id="3" creationId="{00000000-0000-0000-0000-000000000000}"/>
          </ac:spMkLst>
        </pc:spChg>
        <pc:picChg chg="mod">
          <ac:chgData name="Orla Condon" userId="62ca7181-df71-4740-a21a-4649c658ad3a" providerId="ADAL" clId="{9CA04E6F-9B24-452A-BDA3-5D96B223031B}" dt="2026-05-06T15:24:41.482" v="306" actId="1036"/>
          <ac:picMkLst>
            <pc:docMk/>
            <pc:sldMk cId="346745812" sldId="267"/>
            <ac:picMk id="4" creationId="{00000000-0000-0000-0000-000000000000}"/>
          </ac:picMkLst>
        </pc:picChg>
      </pc:sldChg>
      <pc:sldChg chg="add del">
        <pc:chgData name="Orla Condon" userId="62ca7181-df71-4740-a21a-4649c658ad3a" providerId="ADAL" clId="{9CA04E6F-9B24-452A-BDA3-5D96B223031B}" dt="2026-05-06T14:54:15.494" v="55"/>
        <pc:sldMkLst>
          <pc:docMk/>
          <pc:sldMk cId="3620666285" sldId="267"/>
        </pc:sldMkLst>
      </pc:sldChg>
      <pc:sldChg chg="add del">
        <pc:chgData name="Orla Condon" userId="62ca7181-df71-4740-a21a-4649c658ad3a" providerId="ADAL" clId="{9CA04E6F-9B24-452A-BDA3-5D96B223031B}" dt="2026-05-06T14:54:15.494" v="55"/>
        <pc:sldMkLst>
          <pc:docMk/>
          <pc:sldMk cId="2650691266" sldId="268"/>
        </pc:sldMkLst>
      </pc:sldChg>
      <pc:sldChg chg="modSp add mod">
        <pc:chgData name="Orla Condon" userId="62ca7181-df71-4740-a21a-4649c658ad3a" providerId="ADAL" clId="{9CA04E6F-9B24-452A-BDA3-5D96B223031B}" dt="2026-05-06T15:00:13.479" v="283" actId="108"/>
        <pc:sldMkLst>
          <pc:docMk/>
          <pc:sldMk cId="3250428995" sldId="268"/>
        </pc:sldMkLst>
        <pc:spChg chg="mod">
          <ac:chgData name="Orla Condon" userId="62ca7181-df71-4740-a21a-4649c658ad3a" providerId="ADAL" clId="{9CA04E6F-9B24-452A-BDA3-5D96B223031B}" dt="2026-05-06T14:58:19.042" v="266" actId="108"/>
          <ac:spMkLst>
            <pc:docMk/>
            <pc:sldMk cId="3250428995" sldId="268"/>
            <ac:spMk id="2" creationId="{00000000-0000-0000-0000-000000000000}"/>
          </ac:spMkLst>
        </pc:spChg>
        <pc:spChg chg="mod">
          <ac:chgData name="Orla Condon" userId="62ca7181-df71-4740-a21a-4649c658ad3a" providerId="ADAL" clId="{9CA04E6F-9B24-452A-BDA3-5D96B223031B}" dt="2026-05-06T15:00:13.479" v="283" actId="108"/>
          <ac:spMkLst>
            <pc:docMk/>
            <pc:sldMk cId="3250428995" sldId="268"/>
            <ac:spMk id="3" creationId="{00000000-0000-0000-0000-000000000000}"/>
          </ac:spMkLst>
        </pc:spChg>
      </pc:sldChg>
      <pc:sldChg chg="modSp add mod">
        <pc:chgData name="Orla Condon" userId="62ca7181-df71-4740-a21a-4649c658ad3a" providerId="ADAL" clId="{9CA04E6F-9B24-452A-BDA3-5D96B223031B}" dt="2026-05-06T15:24:48.817" v="307" actId="11530"/>
        <pc:sldMkLst>
          <pc:docMk/>
          <pc:sldMk cId="690543488" sldId="269"/>
        </pc:sldMkLst>
        <pc:spChg chg="mod">
          <ac:chgData name="Orla Condon" userId="62ca7181-df71-4740-a21a-4649c658ad3a" providerId="ADAL" clId="{9CA04E6F-9B24-452A-BDA3-5D96B223031B}" dt="2026-05-06T14:58:21.545" v="267" actId="108"/>
          <ac:spMkLst>
            <pc:docMk/>
            <pc:sldMk cId="690543488" sldId="269"/>
            <ac:spMk id="2" creationId="{00000000-0000-0000-0000-000000000000}"/>
          </ac:spMkLst>
        </pc:spChg>
        <pc:spChg chg="mod">
          <ac:chgData name="Orla Condon" userId="62ca7181-df71-4740-a21a-4649c658ad3a" providerId="ADAL" clId="{9CA04E6F-9B24-452A-BDA3-5D96B223031B}" dt="2026-05-06T15:00:16.078" v="284" actId="108"/>
          <ac:spMkLst>
            <pc:docMk/>
            <pc:sldMk cId="690543488" sldId="269"/>
            <ac:spMk id="3" creationId="{00000000-0000-0000-0000-000000000000}"/>
          </ac:spMkLst>
        </pc:spChg>
        <pc:picChg chg="mod">
          <ac:chgData name="Orla Condon" userId="62ca7181-df71-4740-a21a-4649c658ad3a" providerId="ADAL" clId="{9CA04E6F-9B24-452A-BDA3-5D96B223031B}" dt="2026-05-06T15:24:48.817" v="307" actId="11530"/>
          <ac:picMkLst>
            <pc:docMk/>
            <pc:sldMk cId="690543488" sldId="269"/>
            <ac:picMk id="5" creationId="{00000000-0000-0000-0000-000000000000}"/>
          </ac:picMkLst>
        </pc:picChg>
      </pc:sldChg>
      <pc:sldChg chg="add del">
        <pc:chgData name="Orla Condon" userId="62ca7181-df71-4740-a21a-4649c658ad3a" providerId="ADAL" clId="{9CA04E6F-9B24-452A-BDA3-5D96B223031B}" dt="2026-05-06T14:54:15.494" v="55"/>
        <pc:sldMkLst>
          <pc:docMk/>
          <pc:sldMk cId="2821498436" sldId="269"/>
        </pc:sldMkLst>
      </pc:sldChg>
      <pc:sldChg chg="modSp add mod">
        <pc:chgData name="Orla Condon" userId="62ca7181-df71-4740-a21a-4649c658ad3a" providerId="ADAL" clId="{9CA04E6F-9B24-452A-BDA3-5D96B223031B}" dt="2026-05-06T15:00:19.062" v="285" actId="108"/>
        <pc:sldMkLst>
          <pc:docMk/>
          <pc:sldMk cId="1394969273" sldId="270"/>
        </pc:sldMkLst>
        <pc:spChg chg="mod">
          <ac:chgData name="Orla Condon" userId="62ca7181-df71-4740-a21a-4649c658ad3a" providerId="ADAL" clId="{9CA04E6F-9B24-452A-BDA3-5D96B223031B}" dt="2026-05-06T14:58:24.353" v="268" actId="108"/>
          <ac:spMkLst>
            <pc:docMk/>
            <pc:sldMk cId="1394969273" sldId="270"/>
            <ac:spMk id="2" creationId="{00000000-0000-0000-0000-000000000000}"/>
          </ac:spMkLst>
        </pc:spChg>
        <pc:spChg chg="mod">
          <ac:chgData name="Orla Condon" userId="62ca7181-df71-4740-a21a-4649c658ad3a" providerId="ADAL" clId="{9CA04E6F-9B24-452A-BDA3-5D96B223031B}" dt="2026-05-06T15:00:19.062" v="285" actId="108"/>
          <ac:spMkLst>
            <pc:docMk/>
            <pc:sldMk cId="1394969273" sldId="270"/>
            <ac:spMk id="3" creationId="{00000000-0000-0000-0000-000000000000}"/>
          </ac:spMkLst>
        </pc:spChg>
      </pc:sldChg>
      <pc:sldChg chg="add del">
        <pc:chgData name="Orla Condon" userId="62ca7181-df71-4740-a21a-4649c658ad3a" providerId="ADAL" clId="{9CA04E6F-9B24-452A-BDA3-5D96B223031B}" dt="2026-05-06T14:54:15.494" v="55"/>
        <pc:sldMkLst>
          <pc:docMk/>
          <pc:sldMk cId="1826879497" sldId="270"/>
        </pc:sldMkLst>
      </pc:sldChg>
      <pc:sldChg chg="add del">
        <pc:chgData name="Orla Condon" userId="62ca7181-df71-4740-a21a-4649c658ad3a" providerId="ADAL" clId="{9CA04E6F-9B24-452A-BDA3-5D96B223031B}" dt="2026-05-06T14:54:15.494" v="55"/>
        <pc:sldMkLst>
          <pc:docMk/>
          <pc:sldMk cId="754868909" sldId="271"/>
        </pc:sldMkLst>
      </pc:sldChg>
      <pc:sldChg chg="modSp add mod">
        <pc:chgData name="Orla Condon" userId="62ca7181-df71-4740-a21a-4649c658ad3a" providerId="ADAL" clId="{9CA04E6F-9B24-452A-BDA3-5D96B223031B}" dt="2026-05-06T15:25:01.234" v="309" actId="11530"/>
        <pc:sldMkLst>
          <pc:docMk/>
          <pc:sldMk cId="2608089638" sldId="271"/>
        </pc:sldMkLst>
        <pc:spChg chg="mod">
          <ac:chgData name="Orla Condon" userId="62ca7181-df71-4740-a21a-4649c658ad3a" providerId="ADAL" clId="{9CA04E6F-9B24-452A-BDA3-5D96B223031B}" dt="2026-05-06T14:58:27.080" v="269" actId="108"/>
          <ac:spMkLst>
            <pc:docMk/>
            <pc:sldMk cId="2608089638" sldId="271"/>
            <ac:spMk id="2" creationId="{00000000-0000-0000-0000-000000000000}"/>
          </ac:spMkLst>
        </pc:spChg>
        <pc:spChg chg="mod">
          <ac:chgData name="Orla Condon" userId="62ca7181-df71-4740-a21a-4649c658ad3a" providerId="ADAL" clId="{9CA04E6F-9B24-452A-BDA3-5D96B223031B}" dt="2026-05-06T15:00:21.841" v="286" actId="108"/>
          <ac:spMkLst>
            <pc:docMk/>
            <pc:sldMk cId="2608089638" sldId="271"/>
            <ac:spMk id="3" creationId="{00000000-0000-0000-0000-000000000000}"/>
          </ac:spMkLst>
        </pc:spChg>
        <pc:picChg chg="mod">
          <ac:chgData name="Orla Condon" userId="62ca7181-df71-4740-a21a-4649c658ad3a" providerId="ADAL" clId="{9CA04E6F-9B24-452A-BDA3-5D96B223031B}" dt="2026-05-06T15:25:01.234" v="309" actId="11530"/>
          <ac:picMkLst>
            <pc:docMk/>
            <pc:sldMk cId="2608089638" sldId="271"/>
            <ac:picMk id="5" creationId="{00000000-0000-0000-0000-000000000000}"/>
          </ac:picMkLst>
        </pc:picChg>
      </pc:sldChg>
      <pc:sldChg chg="add del">
        <pc:chgData name="Orla Condon" userId="62ca7181-df71-4740-a21a-4649c658ad3a" providerId="ADAL" clId="{9CA04E6F-9B24-452A-BDA3-5D96B223031B}" dt="2026-05-06T14:54:15.494" v="55"/>
        <pc:sldMkLst>
          <pc:docMk/>
          <pc:sldMk cId="661667479" sldId="272"/>
        </pc:sldMkLst>
      </pc:sldChg>
      <pc:sldChg chg="modSp add mod">
        <pc:chgData name="Orla Condon" userId="62ca7181-df71-4740-a21a-4649c658ad3a" providerId="ADAL" clId="{9CA04E6F-9B24-452A-BDA3-5D96B223031B}" dt="2026-05-06T15:25:08.028" v="310" actId="11530"/>
        <pc:sldMkLst>
          <pc:docMk/>
          <pc:sldMk cId="4165225387" sldId="272"/>
        </pc:sldMkLst>
        <pc:spChg chg="mod">
          <ac:chgData name="Orla Condon" userId="62ca7181-df71-4740-a21a-4649c658ad3a" providerId="ADAL" clId="{9CA04E6F-9B24-452A-BDA3-5D96B223031B}" dt="2026-05-06T14:58:29.613" v="270" actId="108"/>
          <ac:spMkLst>
            <pc:docMk/>
            <pc:sldMk cId="4165225387" sldId="272"/>
            <ac:spMk id="2" creationId="{00000000-0000-0000-0000-000000000000}"/>
          </ac:spMkLst>
        </pc:spChg>
        <pc:spChg chg="mod">
          <ac:chgData name="Orla Condon" userId="62ca7181-df71-4740-a21a-4649c658ad3a" providerId="ADAL" clId="{9CA04E6F-9B24-452A-BDA3-5D96B223031B}" dt="2026-05-06T15:00:24.397" v="287" actId="108"/>
          <ac:spMkLst>
            <pc:docMk/>
            <pc:sldMk cId="4165225387" sldId="272"/>
            <ac:spMk id="3" creationId="{00000000-0000-0000-0000-000000000000}"/>
          </ac:spMkLst>
        </pc:spChg>
        <pc:picChg chg="mod">
          <ac:chgData name="Orla Condon" userId="62ca7181-df71-4740-a21a-4649c658ad3a" providerId="ADAL" clId="{9CA04E6F-9B24-452A-BDA3-5D96B223031B}" dt="2026-05-06T15:25:08.028" v="310" actId="11530"/>
          <ac:picMkLst>
            <pc:docMk/>
            <pc:sldMk cId="4165225387" sldId="272"/>
            <ac:picMk id="4" creationId="{00000000-0000-0000-0000-000000000000}"/>
          </ac:picMkLst>
        </pc:picChg>
      </pc:sldChg>
      <pc:sldChg chg="modSp add del mod">
        <pc:chgData name="Orla Condon" userId="62ca7181-df71-4740-a21a-4649c658ad3a" providerId="ADAL" clId="{9CA04E6F-9B24-452A-BDA3-5D96B223031B}" dt="2026-05-06T15:25:15.686" v="311" actId="11530"/>
        <pc:sldMkLst>
          <pc:docMk/>
          <pc:sldMk cId="3680515290" sldId="273"/>
        </pc:sldMkLst>
        <pc:spChg chg="mod">
          <ac:chgData name="Orla Condon" userId="62ca7181-df71-4740-a21a-4649c658ad3a" providerId="ADAL" clId="{9CA04E6F-9B24-452A-BDA3-5D96B223031B}" dt="2026-05-06T14:58:31.850" v="271" actId="108"/>
          <ac:spMkLst>
            <pc:docMk/>
            <pc:sldMk cId="3680515290" sldId="273"/>
            <ac:spMk id="2" creationId="{00000000-0000-0000-0000-000000000000}"/>
          </ac:spMkLst>
        </pc:spChg>
        <pc:spChg chg="mod">
          <ac:chgData name="Orla Condon" userId="62ca7181-df71-4740-a21a-4649c658ad3a" providerId="ADAL" clId="{9CA04E6F-9B24-452A-BDA3-5D96B223031B}" dt="2026-05-06T15:00:26.799" v="288" actId="108"/>
          <ac:spMkLst>
            <pc:docMk/>
            <pc:sldMk cId="3680515290" sldId="273"/>
            <ac:spMk id="3" creationId="{00000000-0000-0000-0000-000000000000}"/>
          </ac:spMkLst>
        </pc:spChg>
        <pc:picChg chg="mod">
          <ac:chgData name="Orla Condon" userId="62ca7181-df71-4740-a21a-4649c658ad3a" providerId="ADAL" clId="{9CA04E6F-9B24-452A-BDA3-5D96B223031B}" dt="2026-05-06T15:25:15.686" v="311" actId="11530"/>
          <ac:picMkLst>
            <pc:docMk/>
            <pc:sldMk cId="3680515290" sldId="273"/>
            <ac:picMk id="5" creationId="{00000000-0000-0000-0000-000000000000}"/>
          </ac:picMkLst>
        </pc:picChg>
      </pc:sldChg>
      <pc:sldChg chg="modSp add mod">
        <pc:chgData name="Orla Condon" userId="62ca7181-df71-4740-a21a-4649c658ad3a" providerId="ADAL" clId="{9CA04E6F-9B24-452A-BDA3-5D96B223031B}" dt="2026-05-06T15:00:29.252" v="289" actId="108"/>
        <pc:sldMkLst>
          <pc:docMk/>
          <pc:sldMk cId="2648241094" sldId="274"/>
        </pc:sldMkLst>
        <pc:spChg chg="mod">
          <ac:chgData name="Orla Condon" userId="62ca7181-df71-4740-a21a-4649c658ad3a" providerId="ADAL" clId="{9CA04E6F-9B24-452A-BDA3-5D96B223031B}" dt="2026-05-06T14:58:34.593" v="272" actId="108"/>
          <ac:spMkLst>
            <pc:docMk/>
            <pc:sldMk cId="2648241094" sldId="274"/>
            <ac:spMk id="2" creationId="{00000000-0000-0000-0000-000000000000}"/>
          </ac:spMkLst>
        </pc:spChg>
        <pc:spChg chg="mod">
          <ac:chgData name="Orla Condon" userId="62ca7181-df71-4740-a21a-4649c658ad3a" providerId="ADAL" clId="{9CA04E6F-9B24-452A-BDA3-5D96B223031B}" dt="2026-05-06T15:00:29.252" v="289" actId="108"/>
          <ac:spMkLst>
            <pc:docMk/>
            <pc:sldMk cId="2648241094" sldId="274"/>
            <ac:spMk id="3" creationId="{00000000-0000-0000-0000-000000000000}"/>
          </ac:spMkLst>
        </pc:spChg>
      </pc:sldChg>
      <pc:sldChg chg="add del">
        <pc:chgData name="Orla Condon" userId="62ca7181-df71-4740-a21a-4649c658ad3a" providerId="ADAL" clId="{9CA04E6F-9B24-452A-BDA3-5D96B223031B}" dt="2026-05-06T14:54:15.494" v="55"/>
        <pc:sldMkLst>
          <pc:docMk/>
          <pc:sldMk cId="2753492141" sldId="274"/>
        </pc:sldMkLst>
      </pc:sldChg>
      <pc:sldChg chg="add del">
        <pc:chgData name="Orla Condon" userId="62ca7181-df71-4740-a21a-4649c658ad3a" providerId="ADAL" clId="{9CA04E6F-9B24-452A-BDA3-5D96B223031B}" dt="2026-05-06T14:54:15.494" v="55"/>
        <pc:sldMkLst>
          <pc:docMk/>
          <pc:sldMk cId="1029802480" sldId="275"/>
        </pc:sldMkLst>
      </pc:sldChg>
      <pc:sldChg chg="modSp add mod">
        <pc:chgData name="Orla Condon" userId="62ca7181-df71-4740-a21a-4649c658ad3a" providerId="ADAL" clId="{9CA04E6F-9B24-452A-BDA3-5D96B223031B}" dt="2026-05-06T15:25:26.500" v="313" actId="11530"/>
        <pc:sldMkLst>
          <pc:docMk/>
          <pc:sldMk cId="2060254002" sldId="275"/>
        </pc:sldMkLst>
        <pc:spChg chg="mod">
          <ac:chgData name="Orla Condon" userId="62ca7181-df71-4740-a21a-4649c658ad3a" providerId="ADAL" clId="{9CA04E6F-9B24-452A-BDA3-5D96B223031B}" dt="2026-05-06T14:58:37.926" v="273" actId="108"/>
          <ac:spMkLst>
            <pc:docMk/>
            <pc:sldMk cId="2060254002" sldId="275"/>
            <ac:spMk id="2" creationId="{00000000-0000-0000-0000-000000000000}"/>
          </ac:spMkLst>
        </pc:spChg>
        <pc:spChg chg="mod">
          <ac:chgData name="Orla Condon" userId="62ca7181-df71-4740-a21a-4649c658ad3a" providerId="ADAL" clId="{9CA04E6F-9B24-452A-BDA3-5D96B223031B}" dt="2026-05-06T15:00:35.408" v="292" actId="108"/>
          <ac:spMkLst>
            <pc:docMk/>
            <pc:sldMk cId="2060254002" sldId="275"/>
            <ac:spMk id="3" creationId="{00000000-0000-0000-0000-000000000000}"/>
          </ac:spMkLst>
        </pc:spChg>
        <pc:picChg chg="mod">
          <ac:chgData name="Orla Condon" userId="62ca7181-df71-4740-a21a-4649c658ad3a" providerId="ADAL" clId="{9CA04E6F-9B24-452A-BDA3-5D96B223031B}" dt="2026-05-06T15:25:26.500" v="313" actId="11530"/>
          <ac:picMkLst>
            <pc:docMk/>
            <pc:sldMk cId="2060254002" sldId="275"/>
            <ac:picMk id="4" creationId="{00000000-0000-0000-0000-000000000000}"/>
          </ac:picMkLst>
        </pc:picChg>
        <pc:picChg chg="mod">
          <ac:chgData name="Orla Condon" userId="62ca7181-df71-4740-a21a-4649c658ad3a" providerId="ADAL" clId="{9CA04E6F-9B24-452A-BDA3-5D96B223031B}" dt="2026-05-06T15:25:22.601" v="312" actId="11530"/>
          <ac:picMkLst>
            <pc:docMk/>
            <pc:sldMk cId="2060254002" sldId="275"/>
            <ac:picMk id="5" creationId="{00000000-0000-0000-0000-000000000000}"/>
          </ac:picMkLst>
        </pc:picChg>
      </pc:sldChg>
      <pc:sldChg chg="modSp add del mod">
        <pc:chgData name="Orla Condon" userId="62ca7181-df71-4740-a21a-4649c658ad3a" providerId="ADAL" clId="{9CA04E6F-9B24-452A-BDA3-5D96B223031B}" dt="2026-05-06T15:00:09.921" v="282" actId="108"/>
        <pc:sldMkLst>
          <pc:docMk/>
          <pc:sldMk cId="1138266433" sldId="276"/>
        </pc:sldMkLst>
        <pc:spChg chg="mod">
          <ac:chgData name="Orla Condon" userId="62ca7181-df71-4740-a21a-4649c658ad3a" providerId="ADAL" clId="{9CA04E6F-9B24-452A-BDA3-5D96B223031B}" dt="2026-05-06T14:58:16.418" v="265" actId="108"/>
          <ac:spMkLst>
            <pc:docMk/>
            <pc:sldMk cId="1138266433" sldId="276"/>
            <ac:spMk id="2" creationId="{00000000-0000-0000-0000-000000000000}"/>
          </ac:spMkLst>
        </pc:spChg>
        <pc:spChg chg="mod">
          <ac:chgData name="Orla Condon" userId="62ca7181-df71-4740-a21a-4649c658ad3a" providerId="ADAL" clId="{9CA04E6F-9B24-452A-BDA3-5D96B223031B}" dt="2026-05-06T15:00:09.921" v="282" actId="108"/>
          <ac:spMkLst>
            <pc:docMk/>
            <pc:sldMk cId="1138266433" sldId="276"/>
            <ac:spMk id="3" creationId="{00000000-0000-0000-0000-000000000000}"/>
          </ac:spMkLst>
        </pc:spChg>
      </pc:sldChg>
      <pc:sldChg chg="addSp delSp modSp mod">
        <pc:chgData name="Orla Condon" userId="62ca7181-df71-4740-a21a-4649c658ad3a" providerId="ADAL" clId="{9CA04E6F-9B24-452A-BDA3-5D96B223031B}" dt="2026-05-06T15:24:13.282" v="298" actId="931"/>
        <pc:sldMkLst>
          <pc:docMk/>
          <pc:sldMk cId="3811917612" sldId="282"/>
        </pc:sldMkLst>
        <pc:spChg chg="mod">
          <ac:chgData name="Orla Condon" userId="62ca7181-df71-4740-a21a-4649c658ad3a" providerId="ADAL" clId="{9CA04E6F-9B24-452A-BDA3-5D96B223031B}" dt="2026-05-06T14:53:26.958" v="53" actId="20577"/>
          <ac:spMkLst>
            <pc:docMk/>
            <pc:sldMk cId="3811917612" sldId="282"/>
            <ac:spMk id="2" creationId="{BEF71296-1FDB-AF91-4307-E23E47C86364}"/>
          </ac:spMkLst>
        </pc:spChg>
        <pc:spChg chg="del">
          <ac:chgData name="Orla Condon" userId="62ca7181-df71-4740-a21a-4649c658ad3a" providerId="ADAL" clId="{9CA04E6F-9B24-452A-BDA3-5D96B223031B}" dt="2026-05-06T15:18:25.326" v="294" actId="931"/>
          <ac:spMkLst>
            <pc:docMk/>
            <pc:sldMk cId="3811917612" sldId="282"/>
            <ac:spMk id="3" creationId="{0B4970AF-CF19-7218-89A8-ABDCEB368719}"/>
          </ac:spMkLst>
        </pc:spChg>
        <pc:spChg chg="add del mod">
          <ac:chgData name="Orla Condon" userId="62ca7181-df71-4740-a21a-4649c658ad3a" providerId="ADAL" clId="{9CA04E6F-9B24-452A-BDA3-5D96B223031B}" dt="2026-05-06T15:21:20.689" v="296" actId="931"/>
          <ac:spMkLst>
            <pc:docMk/>
            <pc:sldMk cId="3811917612" sldId="282"/>
            <ac:spMk id="7" creationId="{BA0A89F2-D461-D676-94AA-B58E5B961794}"/>
          </ac:spMkLst>
        </pc:spChg>
        <pc:spChg chg="add del mod">
          <ac:chgData name="Orla Condon" userId="62ca7181-df71-4740-a21a-4649c658ad3a" providerId="ADAL" clId="{9CA04E6F-9B24-452A-BDA3-5D96B223031B}" dt="2026-05-06T15:24:13.282" v="298" actId="931"/>
          <ac:spMkLst>
            <pc:docMk/>
            <pc:sldMk cId="3811917612" sldId="282"/>
            <ac:spMk id="11" creationId="{C5E9DA7B-0BE5-8A40-EED7-B02A6CF4226F}"/>
          </ac:spMkLst>
        </pc:spChg>
        <pc:picChg chg="add del mod ord">
          <ac:chgData name="Orla Condon" userId="62ca7181-df71-4740-a21a-4649c658ad3a" providerId="ADAL" clId="{9CA04E6F-9B24-452A-BDA3-5D96B223031B}" dt="2026-05-06T15:18:30.906" v="295" actId="478"/>
          <ac:picMkLst>
            <pc:docMk/>
            <pc:sldMk cId="3811917612" sldId="282"/>
            <ac:picMk id="5" creationId="{D477BCAD-90D5-985E-D576-4CB0C8C709AD}"/>
          </ac:picMkLst>
        </pc:picChg>
        <pc:picChg chg="add del mod ord">
          <ac:chgData name="Orla Condon" userId="62ca7181-df71-4740-a21a-4649c658ad3a" providerId="ADAL" clId="{9CA04E6F-9B24-452A-BDA3-5D96B223031B}" dt="2026-05-06T15:21:22.501" v="297" actId="478"/>
          <ac:picMkLst>
            <pc:docMk/>
            <pc:sldMk cId="3811917612" sldId="282"/>
            <ac:picMk id="9" creationId="{27B792CE-3F6F-ADFE-9600-088DACB84689}"/>
          </ac:picMkLst>
        </pc:picChg>
        <pc:picChg chg="add mod ord">
          <ac:chgData name="Orla Condon" userId="62ca7181-df71-4740-a21a-4649c658ad3a" providerId="ADAL" clId="{9CA04E6F-9B24-452A-BDA3-5D96B223031B}" dt="2026-05-06T15:24:13.282" v="298" actId="931"/>
          <ac:picMkLst>
            <pc:docMk/>
            <pc:sldMk cId="3811917612" sldId="282"/>
            <ac:picMk id="13" creationId="{DA7CAB6B-9757-4483-0B48-F0DC2281D86D}"/>
          </ac:picMkLst>
        </pc:picChg>
      </pc:sldChg>
      <pc:sldChg chg="del">
        <pc:chgData name="Orla Condon" userId="62ca7181-df71-4740-a21a-4649c658ad3a" providerId="ADAL" clId="{9CA04E6F-9B24-452A-BDA3-5D96B223031B}" dt="2026-05-06T14:54:23.678" v="57" actId="47"/>
        <pc:sldMkLst>
          <pc:docMk/>
          <pc:sldMk cId="2563707552" sldId="283"/>
        </pc:sldMkLst>
      </pc:sldChg>
      <pc:sldChg chg="del">
        <pc:chgData name="Orla Condon" userId="62ca7181-df71-4740-a21a-4649c658ad3a" providerId="ADAL" clId="{9CA04E6F-9B24-452A-BDA3-5D96B223031B}" dt="2026-05-06T15:24:22.202" v="300" actId="47"/>
        <pc:sldMkLst>
          <pc:docMk/>
          <pc:sldMk cId="1222527057" sldId="284"/>
        </pc:sldMkLst>
      </pc:sldChg>
      <pc:sldChg chg="del">
        <pc:chgData name="Orla Condon" userId="62ca7181-df71-4740-a21a-4649c658ad3a" providerId="ADAL" clId="{9CA04E6F-9B24-452A-BDA3-5D96B223031B}" dt="2026-05-06T15:24:23.482" v="302" actId="47"/>
        <pc:sldMkLst>
          <pc:docMk/>
          <pc:sldMk cId="704890584" sldId="285"/>
        </pc:sldMkLst>
      </pc:sldChg>
      <pc:sldChg chg="del">
        <pc:chgData name="Orla Condon" userId="62ca7181-df71-4740-a21a-4649c658ad3a" providerId="ADAL" clId="{9CA04E6F-9B24-452A-BDA3-5D96B223031B}" dt="2026-05-06T15:24:24.288" v="303" actId="47"/>
        <pc:sldMkLst>
          <pc:docMk/>
          <pc:sldMk cId="2764042160" sldId="286"/>
        </pc:sldMkLst>
      </pc:sldChg>
      <pc:sldChg chg="del">
        <pc:chgData name="Orla Condon" userId="62ca7181-df71-4740-a21a-4649c658ad3a" providerId="ADAL" clId="{9CA04E6F-9B24-452A-BDA3-5D96B223031B}" dt="2026-05-06T15:24:25.074" v="304" actId="47"/>
        <pc:sldMkLst>
          <pc:docMk/>
          <pc:sldMk cId="274598583" sldId="287"/>
        </pc:sldMkLst>
      </pc:sldChg>
      <pc:sldChg chg="addSp delSp modSp mod">
        <pc:chgData name="Orla Condon" userId="62ca7181-df71-4740-a21a-4649c658ad3a" providerId="ADAL" clId="{9CA04E6F-9B24-452A-BDA3-5D96B223031B}" dt="2026-05-06T15:24:29.583" v="305" actId="931"/>
        <pc:sldMkLst>
          <pc:docMk/>
          <pc:sldMk cId="4258296965" sldId="288"/>
        </pc:sldMkLst>
        <pc:spChg chg="mod">
          <ac:chgData name="Orla Condon" userId="62ca7181-df71-4740-a21a-4649c658ad3a" providerId="ADAL" clId="{9CA04E6F-9B24-452A-BDA3-5D96B223031B}" dt="2026-05-06T14:56:17.881" v="195" actId="20577"/>
          <ac:spMkLst>
            <pc:docMk/>
            <pc:sldMk cId="4258296965" sldId="288"/>
            <ac:spMk id="2" creationId="{95331278-8829-BD4F-3A36-3B552E063239}"/>
          </ac:spMkLst>
        </pc:spChg>
        <pc:spChg chg="del">
          <ac:chgData name="Orla Condon" userId="62ca7181-df71-4740-a21a-4649c658ad3a" providerId="ADAL" clId="{9CA04E6F-9B24-452A-BDA3-5D96B223031B}" dt="2026-05-06T15:24:29.583" v="305" actId="931"/>
          <ac:spMkLst>
            <pc:docMk/>
            <pc:sldMk cId="4258296965" sldId="288"/>
            <ac:spMk id="3" creationId="{795D3C5C-B6E5-DD66-1013-1E082EEF808F}"/>
          </ac:spMkLst>
        </pc:spChg>
        <pc:picChg chg="add mod ord">
          <ac:chgData name="Orla Condon" userId="62ca7181-df71-4740-a21a-4649c658ad3a" providerId="ADAL" clId="{9CA04E6F-9B24-452A-BDA3-5D96B223031B}" dt="2026-05-06T15:24:29.583" v="305" actId="931"/>
          <ac:picMkLst>
            <pc:docMk/>
            <pc:sldMk cId="4258296965" sldId="288"/>
            <ac:picMk id="5" creationId="{3A7D1116-146C-58BF-2307-898EF107E0D6}"/>
          </ac:picMkLst>
        </pc:picChg>
      </pc:sldChg>
      <pc:sldChg chg="del">
        <pc:chgData name="Orla Condon" userId="62ca7181-df71-4740-a21a-4649c658ad3a" providerId="ADAL" clId="{9CA04E6F-9B24-452A-BDA3-5D96B223031B}" dt="2026-05-06T15:24:21.347" v="299" actId="47"/>
        <pc:sldMkLst>
          <pc:docMk/>
          <pc:sldMk cId="3503174059" sldId="289"/>
        </pc:sldMkLst>
      </pc:sldChg>
      <pc:sldChg chg="del">
        <pc:chgData name="Orla Condon" userId="62ca7181-df71-4740-a21a-4649c658ad3a" providerId="ADAL" clId="{9CA04E6F-9B24-452A-BDA3-5D96B223031B}" dt="2026-05-06T15:24:22.823" v="301" actId="47"/>
        <pc:sldMkLst>
          <pc:docMk/>
          <pc:sldMk cId="801627559" sldId="290"/>
        </pc:sldMkLst>
      </pc:sldChg>
      <pc:sldChg chg="new del ord">
        <pc:chgData name="Orla Condon" userId="62ca7181-df71-4740-a21a-4649c658ad3a" providerId="ADAL" clId="{9CA04E6F-9B24-452A-BDA3-5D96B223031B}" dt="2026-05-06T15:00:40.904" v="293" actId="47"/>
        <pc:sldMkLst>
          <pc:docMk/>
          <pc:sldMk cId="624818694" sldId="291"/>
        </pc:sldMkLst>
      </pc:sldChg>
      <pc:sldMasterChg chg="delSldLayout">
        <pc:chgData name="Orla Condon" userId="62ca7181-df71-4740-a21a-4649c658ad3a" providerId="ADAL" clId="{9CA04E6F-9B24-452A-BDA3-5D96B223031B}" dt="2026-05-06T14:54:25.267" v="58" actId="47"/>
        <pc:sldMasterMkLst>
          <pc:docMk/>
          <pc:sldMasterMk cId="3992305853" sldId="2147483657"/>
        </pc:sldMasterMkLst>
        <pc:sldLayoutChg chg="del">
          <pc:chgData name="Orla Condon" userId="62ca7181-df71-4740-a21a-4649c658ad3a" providerId="ADAL" clId="{9CA04E6F-9B24-452A-BDA3-5D96B223031B}" dt="2026-05-06T14:54:25.267" v="58" actId="47"/>
          <pc:sldLayoutMkLst>
            <pc:docMk/>
            <pc:sldMasterMk cId="3992305853" sldId="2147483657"/>
            <pc:sldLayoutMk cId="516903299" sldId="214748367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2" name="Text Placeholder 4">
            <a:extLst>
              <a:ext uri="{FF2B5EF4-FFF2-40B4-BE49-F238E27FC236}">
                <a16:creationId xmlns:a16="http://schemas.microsoft.com/office/drawing/2014/main" id="{D24670FC-1D57-F8A6-4799-7C69F4B08883}"/>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5" name="Text Placeholder 4">
            <a:extLst>
              <a:ext uri="{FF2B5EF4-FFF2-40B4-BE49-F238E27FC236}">
                <a16:creationId xmlns:a16="http://schemas.microsoft.com/office/drawing/2014/main" id="{832D5367-7646-26C9-0DB8-EEA9C8047B11}"/>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3" name="Text Placeholder 4">
            <a:extLst>
              <a:ext uri="{FF2B5EF4-FFF2-40B4-BE49-F238E27FC236}">
                <a16:creationId xmlns:a16="http://schemas.microsoft.com/office/drawing/2014/main" id="{F074DD80-7E98-693B-5340-8CBB57EB4F7E}"/>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7" name="Text Placeholder 4">
            <a:extLst>
              <a:ext uri="{FF2B5EF4-FFF2-40B4-BE49-F238E27FC236}">
                <a16:creationId xmlns:a16="http://schemas.microsoft.com/office/drawing/2014/main" id="{91FA1596-A8EB-1FE3-6808-C2004B9504FD}"/>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3911" y="2345697"/>
            <a:ext cx="14580000" cy="1080000"/>
          </a:xfrm>
          <a:prstGeom prst="rect">
            <a:avLst/>
          </a:prstGeom>
        </p:spPr>
        <p:txBody>
          <a:bodyPr lIns="0" tIns="0" rIns="0" bIns="0" anchor="t"/>
          <a:lstStyle>
            <a:lvl1pPr algn="l">
              <a:defRPr sz="51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753914" y="3856638"/>
            <a:ext cx="14580000" cy="5400000"/>
          </a:xfrm>
          <a:prstGeom prst="rect">
            <a:avLst/>
          </a:prstGeom>
        </p:spPr>
        <p:txBody>
          <a:bodyPr lIns="0" tIns="0" rIns="0" bIns="0" numCol="1" anchor="t"/>
          <a:lstStyle>
            <a:lvl1pPr marL="428625" indent="-428625" algn="l">
              <a:buSzPct val="90000"/>
              <a:buFont typeface="Arial" charset="0"/>
              <a:buChar char="•"/>
              <a:defRPr sz="2700" b="0" i="0">
                <a:solidFill>
                  <a:schemeClr val="tx1"/>
                </a:solidFill>
                <a:latin typeface="Arial" charset="0"/>
                <a:ea typeface="Arial" charset="0"/>
                <a:cs typeface="Arial"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Text here</a:t>
            </a:r>
          </a:p>
        </p:txBody>
      </p:sp>
    </p:spTree>
    <p:extLst>
      <p:ext uri="{BB962C8B-B14F-4D97-AF65-F5344CB8AC3E}">
        <p14:creationId xmlns:p14="http://schemas.microsoft.com/office/powerpoint/2010/main" val="2115478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F71296-1FDB-AF91-4307-E23E47C86364}"/>
              </a:ext>
            </a:extLst>
          </p:cNvPr>
          <p:cNvSpPr>
            <a:spLocks noGrp="1"/>
          </p:cNvSpPr>
          <p:nvPr>
            <p:ph type="body" sz="quarter" idx="11"/>
          </p:nvPr>
        </p:nvSpPr>
        <p:spPr/>
        <p:txBody>
          <a:bodyPr/>
          <a:lstStyle/>
          <a:p>
            <a:r>
              <a:rPr lang="en-GB" dirty="0"/>
              <a:t>Fats and their functional properties in food products </a:t>
            </a:r>
          </a:p>
        </p:txBody>
      </p:sp>
      <p:pic>
        <p:nvPicPr>
          <p:cNvPr id="13" name="Picture Placeholder 12">
            <a:extLst>
              <a:ext uri="{FF2B5EF4-FFF2-40B4-BE49-F238E27FC236}">
                <a16:creationId xmlns:a16="http://schemas.microsoft.com/office/drawing/2014/main" id="{DA7CAB6B-9757-4483-0B48-F0DC2281D86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2813" r="22813"/>
          <a:stretch>
            <a:fillRect/>
          </a:stretch>
        </p:blipFill>
        <p:spPr>
          <a:prstGeom prst="rect">
            <a:avLst/>
          </a:prstGeom>
        </p:spPr>
      </p:pic>
    </p:spTree>
    <p:extLst>
      <p:ext uri="{BB962C8B-B14F-4D97-AF65-F5344CB8AC3E}">
        <p14:creationId xmlns:p14="http://schemas.microsoft.com/office/powerpoint/2010/main" val="3811917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Fatty acids</a:t>
            </a:r>
          </a:p>
        </p:txBody>
      </p:sp>
      <p:sp>
        <p:nvSpPr>
          <p:cNvPr id="3" name="Subtitle 2"/>
          <p:cNvSpPr>
            <a:spLocks noGrp="1"/>
          </p:cNvSpPr>
          <p:nvPr>
            <p:ph type="subTitle" idx="1"/>
          </p:nvPr>
        </p:nvSpPr>
        <p:spPr>
          <a:xfrm>
            <a:off x="893305" y="2730809"/>
            <a:ext cx="8740421"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Fats are composed of fatty acids and glycerol.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A fatty acid is made up of a chain of carbon atoms, with a methyl group at one end and an acid group at the other.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Each carbon atom in between has either one or two hydrogen atoms bonded to it.</a:t>
            </a:r>
          </a:p>
          <a:p>
            <a:pPr marL="0" indent="0">
              <a:buNone/>
            </a:pPr>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60457" y="3116966"/>
            <a:ext cx="7341027" cy="4891184"/>
          </a:xfrm>
          <a:prstGeom prst="rect">
            <a:avLst/>
          </a:prstGeom>
        </p:spPr>
      </p:pic>
    </p:spTree>
    <p:extLst>
      <p:ext uri="{BB962C8B-B14F-4D97-AF65-F5344CB8AC3E}">
        <p14:creationId xmlns:p14="http://schemas.microsoft.com/office/powerpoint/2010/main" val="4232735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Fats</a:t>
            </a:r>
          </a:p>
        </p:txBody>
      </p:sp>
      <p:sp>
        <p:nvSpPr>
          <p:cNvPr id="3" name="Subtitle 2"/>
          <p:cNvSpPr>
            <a:spLocks noGrp="1"/>
          </p:cNvSpPr>
          <p:nvPr>
            <p:ph type="subTitle" idx="1"/>
          </p:nvPr>
        </p:nvSpPr>
        <p:spPr>
          <a:xfrm>
            <a:off x="893305" y="2730809"/>
            <a:ext cx="9493206"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At one end of the carbon chain is the acid group which is able to bond with the glycerol molecule.</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Three fatty acids combine with one molecule of glycerol to form a triglyceride.</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The fat found in food is made up of triglycerides.</a:t>
            </a:r>
          </a:p>
          <a:p>
            <a:pPr marL="0" indent="0">
              <a:buNone/>
            </a:pPr>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74032" y="3470841"/>
            <a:ext cx="6265169" cy="4735086"/>
          </a:xfrm>
          <a:prstGeom prst="rect">
            <a:avLst/>
          </a:prstGeom>
        </p:spPr>
      </p:pic>
    </p:spTree>
    <p:extLst>
      <p:ext uri="{BB962C8B-B14F-4D97-AF65-F5344CB8AC3E}">
        <p14:creationId xmlns:p14="http://schemas.microsoft.com/office/powerpoint/2010/main" val="37868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Saturated or unsaturated fatty acids</a:t>
            </a:r>
          </a:p>
        </p:txBody>
      </p:sp>
      <p:sp>
        <p:nvSpPr>
          <p:cNvPr id="3" name="Subtitle 2"/>
          <p:cNvSpPr>
            <a:spLocks noGrp="1"/>
          </p:cNvSpPr>
          <p:nvPr>
            <p:ph type="subTitle" idx="1"/>
          </p:nvPr>
        </p:nvSpPr>
        <p:spPr>
          <a:xfrm>
            <a:off x="893305" y="2730809"/>
            <a:ext cx="8799338"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If the fatty acid has all the hydrogen atoms it can hold, it is said to be saturated.</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However, if some of the hydrogen atoms are missing and have been replaced by one or more double bonds between the carbon atoms, then the fatty acid is said to be unsaturated.</a:t>
            </a:r>
          </a:p>
          <a:p>
            <a:endParaRPr lang="en-US" sz="3000" dirty="0"/>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28343" y="3595130"/>
            <a:ext cx="5488277" cy="1996202"/>
          </a:xfrm>
          <a:prstGeom prst="rect">
            <a:avLst/>
          </a:prstGeom>
        </p:spPr>
      </p:pic>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07321" y="6432460"/>
            <a:ext cx="5489451" cy="2186432"/>
          </a:xfrm>
          <a:prstGeom prst="rect">
            <a:avLst/>
          </a:prstGeom>
        </p:spPr>
      </p:pic>
    </p:spTree>
    <p:extLst>
      <p:ext uri="{BB962C8B-B14F-4D97-AF65-F5344CB8AC3E}">
        <p14:creationId xmlns:p14="http://schemas.microsoft.com/office/powerpoint/2010/main" val="3653244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Mono and polyunsaturated fatty acids</a:t>
            </a:r>
          </a:p>
        </p:txBody>
      </p:sp>
      <p:sp>
        <p:nvSpPr>
          <p:cNvPr id="3" name="Subtitle 2"/>
          <p:cNvSpPr>
            <a:spLocks noGrp="1"/>
          </p:cNvSpPr>
          <p:nvPr>
            <p:ph type="subTitle" idx="1"/>
          </p:nvPr>
        </p:nvSpPr>
        <p:spPr>
          <a:xfrm>
            <a:off x="893305" y="2730809"/>
            <a:ext cx="10845668"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If there is one double bond the fatty acid is known as a monounsaturated fatty acid.</a:t>
            </a:r>
            <a:br>
              <a:rPr lang="en-GB" sz="3200" dirty="0">
                <a:latin typeface="Source Sans Pro" panose="020B0503030403020204" pitchFamily="34" charset="0"/>
                <a:ea typeface="Source Sans Pro" panose="020B0503030403020204" pitchFamily="34" charset="0"/>
                <a:cs typeface="Arial" panose="020B0604020202020204" pitchFamily="34" charset="0"/>
              </a:rPr>
            </a:b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If there is more than one double bond, then the fatty acid is known as a polyunsaturated fatty acid.</a:t>
            </a:r>
          </a:p>
          <a:p>
            <a:endParaRPr lang="en-US" sz="3000"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472340" y="6548208"/>
            <a:ext cx="5296271" cy="2362257"/>
          </a:xfrm>
          <a:prstGeom prst="rect">
            <a:avLst/>
          </a:prstGeom>
        </p:spPr>
      </p:pic>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72340" y="3598753"/>
            <a:ext cx="5301291" cy="2181704"/>
          </a:xfrm>
          <a:prstGeom prst="rect">
            <a:avLst/>
          </a:prstGeom>
        </p:spPr>
      </p:pic>
    </p:spTree>
    <p:extLst>
      <p:ext uri="{BB962C8B-B14F-4D97-AF65-F5344CB8AC3E}">
        <p14:creationId xmlns:p14="http://schemas.microsoft.com/office/powerpoint/2010/main" val="986010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Saturated fats</a:t>
            </a:r>
          </a:p>
        </p:txBody>
      </p:sp>
      <p:sp>
        <p:nvSpPr>
          <p:cNvPr id="3" name="Subtitle 2"/>
          <p:cNvSpPr>
            <a:spLocks noGrp="1"/>
          </p:cNvSpPr>
          <p:nvPr>
            <p:ph type="subTitle" idx="1"/>
          </p:nvPr>
        </p:nvSpPr>
        <p:spPr>
          <a:xfrm>
            <a:off x="893305" y="2730809"/>
            <a:ext cx="11155266"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The nature of a fat depends upon the types of fatty acids which make up the triglycerides.  </a:t>
            </a:r>
            <a:br>
              <a:rPr lang="en-GB" sz="3200" dirty="0">
                <a:latin typeface="Source Sans Pro" panose="020B0503030403020204" pitchFamily="34" charset="0"/>
                <a:ea typeface="Source Sans Pro" panose="020B0503030403020204" pitchFamily="34" charset="0"/>
                <a:cs typeface="Arial" panose="020B0604020202020204" pitchFamily="34" charset="0"/>
              </a:rPr>
            </a:b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All fats contain both saturated and unsaturated fatty acids but are usually described as ‘saturated’ or ‘unsaturated’ according to the proportions of fatty acids present.  </a:t>
            </a:r>
            <a:br>
              <a:rPr lang="en-GB" sz="3200" dirty="0">
                <a:latin typeface="Source Sans Pro" panose="020B0503030403020204" pitchFamily="34" charset="0"/>
                <a:ea typeface="Source Sans Pro" panose="020B0503030403020204" pitchFamily="34" charset="0"/>
                <a:cs typeface="Arial" panose="020B0604020202020204" pitchFamily="34" charset="0"/>
              </a:rPr>
            </a:b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For example, butter is often described as a ‘saturated’ fat because it has more saturated fatty acids than unsaturated fatty acids, while most vegetable oils are described as ‘unsaturated’ as they contain more monounsaturated or polyunsaturated fatty acids.</a:t>
            </a:r>
          </a:p>
          <a:p>
            <a:endParaRPr lang="en-US" sz="3000" dirty="0"/>
          </a:p>
        </p:txBody>
      </p:sp>
      <p:pic>
        <p:nvPicPr>
          <p:cNvPr id="4" name="Picture 5" descr="butter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2988705" y="3856638"/>
            <a:ext cx="5277494" cy="40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1768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337943" y="3734622"/>
            <a:ext cx="4950057" cy="4444211"/>
          </a:xfrm>
          <a:prstGeom prst="rect">
            <a:avLst/>
          </a:prstGeom>
        </p:spPr>
      </p:pic>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Unsaturated fats</a:t>
            </a:r>
            <a:br>
              <a:rPr lang="en-US" dirty="0"/>
            </a:br>
            <a:endParaRPr lang="en-US" dirty="0"/>
          </a:p>
        </p:txBody>
      </p:sp>
      <p:sp>
        <p:nvSpPr>
          <p:cNvPr id="3" name="Subtitle 2"/>
          <p:cNvSpPr>
            <a:spLocks noGrp="1"/>
          </p:cNvSpPr>
          <p:nvPr>
            <p:ph type="subTitle" idx="1"/>
          </p:nvPr>
        </p:nvSpPr>
        <p:spPr>
          <a:xfrm>
            <a:off x="893305" y="2730809"/>
            <a:ext cx="11799123"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Most ‘unsaturated fats’ are liquid at room temperature, are usually of vegetable origin and are commonly known as oils.  </a:t>
            </a:r>
            <a:br>
              <a:rPr lang="en-GB" sz="3200" dirty="0">
                <a:latin typeface="Source Sans Pro" panose="020B0503030403020204" pitchFamily="34" charset="0"/>
                <a:ea typeface="Source Sans Pro" panose="020B0503030403020204" pitchFamily="34" charset="0"/>
                <a:cs typeface="Arial" panose="020B0604020202020204" pitchFamily="34" charset="0"/>
              </a:rPr>
            </a:b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Vegetable and fish oils can be ‘hardened’ by a process which adds hydrogen atoms to some of the double bonds in the unsaturated fatty acids. This process is known as ‘hydrogenation’.  </a:t>
            </a:r>
            <a:br>
              <a:rPr lang="en-GB" sz="3200" dirty="0">
                <a:latin typeface="Source Sans Pro" panose="020B0503030403020204" pitchFamily="34" charset="0"/>
                <a:ea typeface="Source Sans Pro" panose="020B0503030403020204" pitchFamily="34" charset="0"/>
                <a:cs typeface="Arial" panose="020B0604020202020204" pitchFamily="34" charset="0"/>
              </a:rPr>
            </a:b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Hydrogenated vegetable oils are occasionally used in the manufacture of soft spreads and cooking fats, which may be used to produce cakes, biscuits and other bakery products.</a:t>
            </a:r>
          </a:p>
          <a:p>
            <a:endParaRPr lang="en-US" sz="3000" dirty="0"/>
          </a:p>
        </p:txBody>
      </p:sp>
    </p:spTree>
    <p:extLst>
      <p:ext uri="{BB962C8B-B14F-4D97-AF65-F5344CB8AC3E}">
        <p14:creationId xmlns:p14="http://schemas.microsoft.com/office/powerpoint/2010/main" val="346745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Partially hydrogenated vegetable oils</a:t>
            </a:r>
            <a:endParaRPr lang="en-GB" sz="5400" dirty="0">
              <a:solidFill>
                <a:srgbClr val="34713B"/>
              </a:solidFill>
              <a:latin typeface="Source Sans Pro SemiBold" panose="020B0603030403020204" pitchFamily="34" charset="0"/>
              <a:ea typeface="Source Sans Pro SemiBold" panose="020B0603030403020204" pitchFamily="34" charset="0"/>
            </a:endParaRPr>
          </a:p>
        </p:txBody>
      </p:sp>
      <p:sp>
        <p:nvSpPr>
          <p:cNvPr id="3" name="Subtitle 2"/>
          <p:cNvSpPr>
            <a:spLocks noGrp="1"/>
          </p:cNvSpPr>
          <p:nvPr>
            <p:ph type="subTitle" idx="1"/>
          </p:nvPr>
        </p:nvSpPr>
        <p:spPr>
          <a:xfrm>
            <a:off x="893305" y="2730809"/>
            <a:ext cx="9096665"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Partially hydrogenating vegetable oils may pose health risks, as this method can produce harmful trans fatty acids.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Manufacturers can use either complete hydrogenation or other novel processes to solidify these oils.</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This has drastically reduced the levels of trans fats consumed from the resulting products.</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In the UK, hydrogenation of any kind is now very rare. Many products instead use palm oil, which contains a lot of saturated fatty acids, making the product solid.</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42151" y="4943193"/>
            <a:ext cx="6822500" cy="2743200"/>
          </a:xfrm>
          <a:prstGeom prst="rect">
            <a:avLst/>
          </a:prstGeom>
        </p:spPr>
      </p:pic>
    </p:spTree>
    <p:extLst>
      <p:ext uri="{BB962C8B-B14F-4D97-AF65-F5344CB8AC3E}">
        <p14:creationId xmlns:p14="http://schemas.microsoft.com/office/powerpoint/2010/main" val="1138266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Rancidity</a:t>
            </a:r>
            <a:br>
              <a:rPr lang="en-US" dirty="0"/>
            </a:br>
            <a:endParaRPr lang="en-US" dirty="0"/>
          </a:p>
        </p:txBody>
      </p:sp>
      <p:sp>
        <p:nvSpPr>
          <p:cNvPr id="3" name="Subtitle 2"/>
          <p:cNvSpPr>
            <a:spLocks noGrp="1"/>
          </p:cNvSpPr>
          <p:nvPr>
            <p:ph type="subTitle" idx="1"/>
          </p:nvPr>
        </p:nvSpPr>
        <p:spPr>
          <a:xfrm>
            <a:off x="893305" y="2730809"/>
            <a:ext cx="8976839"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When fats spoil, they become rancid.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Rancidity is often caused by the process of oxidation, which in this case refers to a reaction between unsaturated fatty acids and the oxygen in the air.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The reaction is accelerated by heat, light and the presence of trace metals. It causes discolouration and the development of ‘off’ flavours.</a:t>
            </a:r>
          </a:p>
          <a:p>
            <a:endParaRPr lang="en-US" sz="3000" dirty="0"/>
          </a:p>
        </p:txBody>
      </p:sp>
      <p:pic>
        <p:nvPicPr>
          <p:cNvPr id="5" name="Picture 4" descr="A group of bottles of liquid&#10;&#10;Description automatically generated">
            <a:extLst>
              <a:ext uri="{FF2B5EF4-FFF2-40B4-BE49-F238E27FC236}">
                <a16:creationId xmlns:a16="http://schemas.microsoft.com/office/drawing/2014/main" id="{44703BA4-7D7A-61F4-3C17-14EAA57383D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968708" y="2583712"/>
            <a:ext cx="3014330" cy="6315740"/>
          </a:xfrm>
          <a:prstGeom prst="rect">
            <a:avLst/>
          </a:prstGeom>
        </p:spPr>
      </p:pic>
    </p:spTree>
    <p:extLst>
      <p:ext uri="{BB962C8B-B14F-4D97-AF65-F5344CB8AC3E}">
        <p14:creationId xmlns:p14="http://schemas.microsoft.com/office/powerpoint/2010/main" val="3250428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555492" y="6174030"/>
            <a:ext cx="5610288" cy="2922540"/>
          </a:xfrm>
          <a:prstGeom prst="rect">
            <a:avLst/>
          </a:prstGeom>
        </p:spPr>
      </p:pic>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Shortening</a:t>
            </a:r>
            <a:br>
              <a:rPr lang="en-US" sz="5400" dirty="0">
                <a:solidFill>
                  <a:srgbClr val="34713B"/>
                </a:solidFill>
                <a:latin typeface="Source Sans Pro SemiBold" panose="020B0603030403020204" pitchFamily="34" charset="0"/>
                <a:ea typeface="Source Sans Pro SemiBold" panose="020B0603030403020204" pitchFamily="34" charset="0"/>
              </a:rPr>
            </a:br>
            <a:endParaRPr lang="en-US" sz="5400" dirty="0">
              <a:solidFill>
                <a:srgbClr val="34713B"/>
              </a:solidFill>
              <a:latin typeface="Source Sans Pro SemiBold" panose="020B0603030403020204" pitchFamily="34" charset="0"/>
              <a:ea typeface="Source Sans Pro SemiBold" panose="020B0603030403020204" pitchFamily="34" charset="0"/>
            </a:endParaRPr>
          </a:p>
        </p:txBody>
      </p:sp>
      <p:sp>
        <p:nvSpPr>
          <p:cNvPr id="3" name="Subtitle 2"/>
          <p:cNvSpPr>
            <a:spLocks noGrp="1"/>
          </p:cNvSpPr>
          <p:nvPr>
            <p:ph type="subTitle" idx="1"/>
          </p:nvPr>
        </p:nvSpPr>
        <p:spPr>
          <a:xfrm>
            <a:off x="893305" y="2730809"/>
            <a:ext cx="11137724"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Shortcrust pastry, biscuits and shortbread rely on fat to give them their characteristic crumbly texture.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The fat coats the flour particles and prevents them from absorbing water. This reduces the gluten development, which would cause the dough to become elastic.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Fats such as pure vegetable fats or lard are suitable for shortening because of their low water content. There are distinctive colours associated with the type of fat used. Butter produces a golden colour and lard produces a pale yellow.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A compromise is sometimes reached by using a combination of the two.</a:t>
            </a:r>
          </a:p>
          <a:p>
            <a:endParaRPr lang="en-US" sz="3000" dirty="0"/>
          </a:p>
        </p:txBody>
      </p:sp>
      <p:pic>
        <p:nvPicPr>
          <p:cNvPr id="5" name="Picture 6" descr="C:\Users\presentation.BNF.000\AppData\Local\Microsoft\Windows\Temporary Internet Files\Content.IE5\GXF9RFS3\248329201_640[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933283" y="2988099"/>
            <a:ext cx="3978999" cy="275499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543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288971" y="5920966"/>
            <a:ext cx="5918036" cy="3929576"/>
          </a:xfrm>
          <a:prstGeom prst="rect">
            <a:avLst/>
          </a:prstGeom>
        </p:spPr>
      </p:pic>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Plasticity</a:t>
            </a:r>
          </a:p>
        </p:txBody>
      </p:sp>
      <p:sp>
        <p:nvSpPr>
          <p:cNvPr id="3" name="Subtitle 2"/>
          <p:cNvSpPr>
            <a:spLocks noGrp="1"/>
          </p:cNvSpPr>
          <p:nvPr>
            <p:ph type="subTitle" idx="1"/>
          </p:nvPr>
        </p:nvSpPr>
        <p:spPr>
          <a:xfrm>
            <a:off x="893305" y="2730809"/>
            <a:ext cx="11850444"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Fats do not melt at fixed temperatures, but over a range. This property is called plasticity. It gives all fats unique characteristics.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This plasticity is due to the mixture of triglycerides, each with their own melting point.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Some products are formulated using fats containing triglycerides with lower melting points so they can spread from the fridge (e.g. soft spread) or melt on the tongue (e.g. chocolate).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Other fats have higher melting points and are used for cooking.</a:t>
            </a:r>
          </a:p>
          <a:p>
            <a:endParaRPr lang="en-US" sz="3000" dirty="0"/>
          </a:p>
        </p:txBody>
      </p:sp>
      <p:pic>
        <p:nvPicPr>
          <p:cNvPr id="4" name="Picture 6" descr="MPj0438640000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366770" y="2628692"/>
            <a:ext cx="2737115" cy="408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4969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Aeration</a:t>
            </a:r>
          </a:p>
        </p:txBody>
      </p:sp>
      <p:sp>
        <p:nvSpPr>
          <p:cNvPr id="3" name="Subtitle 2"/>
          <p:cNvSpPr>
            <a:spLocks noGrp="1"/>
          </p:cNvSpPr>
          <p:nvPr>
            <p:ph type="subTitle" idx="1"/>
          </p:nvPr>
        </p:nvSpPr>
        <p:spPr>
          <a:xfrm>
            <a:off x="893305" y="2730809"/>
            <a:ext cx="9549684"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Products such as creamed cakes need air incorporated into the mixture in order to give a well-risen texture.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This is achieved by creaming a fat, such as butter or baking spread, with caster sugar.</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Small bubbles of air are incorporated and form a stable foam.</a:t>
            </a:r>
          </a:p>
          <a:p>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82203" y="2730809"/>
            <a:ext cx="5889251" cy="3928131"/>
          </a:xfrm>
          <a:prstGeom prst="roundRect">
            <a:avLst/>
          </a:prstGeom>
        </p:spPr>
      </p:pic>
    </p:spTree>
    <p:extLst>
      <p:ext uri="{BB962C8B-B14F-4D97-AF65-F5344CB8AC3E}">
        <p14:creationId xmlns:p14="http://schemas.microsoft.com/office/powerpoint/2010/main" val="2608089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1854194" y="5767859"/>
            <a:ext cx="6062607" cy="3914024"/>
          </a:xfrm>
          <a:prstGeom prst="rect">
            <a:avLst/>
          </a:prstGeom>
        </p:spPr>
      </p:pic>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Flakiness </a:t>
            </a:r>
          </a:p>
        </p:txBody>
      </p:sp>
      <p:sp>
        <p:nvSpPr>
          <p:cNvPr id="3" name="Subtitle 2"/>
          <p:cNvSpPr>
            <a:spLocks noGrp="1"/>
          </p:cNvSpPr>
          <p:nvPr>
            <p:ph type="subTitle" idx="1"/>
          </p:nvPr>
        </p:nvSpPr>
        <p:spPr>
          <a:xfrm>
            <a:off x="893305" y="2730809"/>
            <a:ext cx="9469002"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Flaky and puff pastry use fat to help separate layers of gluten and starch formed in the dough. The fat melts during cooking, leaving thin layers.  </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The water present in the pastry produces steam, which evaporates and causes the layers to rise.  </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The fat prevents the layers from sticking together.</a:t>
            </a:r>
          </a:p>
          <a:p>
            <a:endParaRPr lang="en-US" sz="3000"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15309" y="2663625"/>
            <a:ext cx="5340380" cy="3546012"/>
          </a:xfrm>
          <a:prstGeom prst="roundRect">
            <a:avLst/>
          </a:prstGeom>
        </p:spPr>
      </p:pic>
    </p:spTree>
    <p:extLst>
      <p:ext uri="{BB962C8B-B14F-4D97-AF65-F5344CB8AC3E}">
        <p14:creationId xmlns:p14="http://schemas.microsoft.com/office/powerpoint/2010/main" val="4165225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Retention of moisture</a:t>
            </a:r>
          </a:p>
        </p:txBody>
      </p:sp>
      <p:sp>
        <p:nvSpPr>
          <p:cNvPr id="3" name="Subtitle 2"/>
          <p:cNvSpPr>
            <a:spLocks noGrp="1"/>
          </p:cNvSpPr>
          <p:nvPr>
            <p:ph type="subTitle" idx="1"/>
          </p:nvPr>
        </p:nvSpPr>
        <p:spPr>
          <a:xfrm>
            <a:off x="893305" y="2730809"/>
            <a:ext cx="9388319"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Some fats can help retain a bakery product’s moisture and increase its shelf-life.  </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They may also be used to baste food that is being cooked by dry heat.</a:t>
            </a:r>
          </a:p>
          <a:p>
            <a:endParaRPr lang="en-US" sz="3000" dirty="0"/>
          </a:p>
        </p:txBody>
      </p:sp>
      <p:pic>
        <p:nvPicPr>
          <p:cNvPr id="4" name="Picture 16" descr="Porkpi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266576" y="2345697"/>
            <a:ext cx="6021425" cy="40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91287" y="6348912"/>
            <a:ext cx="4572000" cy="3049524"/>
          </a:xfrm>
          <a:prstGeom prst="roundRect">
            <a:avLst/>
          </a:prstGeom>
        </p:spPr>
      </p:pic>
    </p:spTree>
    <p:extLst>
      <p:ext uri="{BB962C8B-B14F-4D97-AF65-F5344CB8AC3E}">
        <p14:creationId xmlns:p14="http://schemas.microsoft.com/office/powerpoint/2010/main" val="3680515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Glazing</a:t>
            </a:r>
          </a:p>
        </p:txBody>
      </p:sp>
      <p:sp>
        <p:nvSpPr>
          <p:cNvPr id="3" name="Subtitle 2"/>
          <p:cNvSpPr>
            <a:spLocks noGrp="1"/>
          </p:cNvSpPr>
          <p:nvPr>
            <p:ph type="subTitle" idx="1"/>
          </p:nvPr>
        </p:nvSpPr>
        <p:spPr>
          <a:xfrm>
            <a:off x="893305" y="2730809"/>
            <a:ext cx="8910276"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Placed on hot vegetables, some fats, e.g. butter, give a glossy appearance.</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Fats also add shine to sauces.</a:t>
            </a:r>
          </a:p>
          <a:p>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195700" y="3856638"/>
            <a:ext cx="6475080" cy="4318878"/>
          </a:xfrm>
          <a:prstGeom prst="rect">
            <a:avLst/>
          </a:prstGeom>
        </p:spPr>
      </p:pic>
    </p:spTree>
    <p:extLst>
      <p:ext uri="{BB962C8B-B14F-4D97-AF65-F5344CB8AC3E}">
        <p14:creationId xmlns:p14="http://schemas.microsoft.com/office/powerpoint/2010/main" val="2648241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Sensory attributes</a:t>
            </a:r>
          </a:p>
        </p:txBody>
      </p:sp>
      <p:sp>
        <p:nvSpPr>
          <p:cNvPr id="3" name="Subtitle 2"/>
          <p:cNvSpPr>
            <a:spLocks noGrp="1"/>
          </p:cNvSpPr>
          <p:nvPr>
            <p:ph type="subTitle" idx="1"/>
          </p:nvPr>
        </p:nvSpPr>
        <p:spPr>
          <a:xfrm>
            <a:off x="893305" y="2730809"/>
            <a:ext cx="10247586"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All fats and oils have unique flavours and odours.  </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Some are more suited for particular purposes than others, e.g. olive oil for salad dressing (for flavour) and lard for pastry (due to its blandness).  </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They can also contribute to the texture of the food, for example by increasing succulence.</a:t>
            </a:r>
          </a:p>
          <a:p>
            <a:endParaRPr lang="en-US" sz="3000" dirty="0"/>
          </a:p>
        </p:txBody>
      </p:sp>
      <p:pic>
        <p:nvPicPr>
          <p:cNvPr id="4" name="Picture 5" descr="MPj0407036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830176" y="6090860"/>
            <a:ext cx="4805363" cy="3205163"/>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30175" y="2885698"/>
            <a:ext cx="4587291" cy="3059723"/>
          </a:xfrm>
          <a:prstGeom prst="roundRect">
            <a:avLst/>
          </a:prstGeom>
        </p:spPr>
      </p:pic>
    </p:spTree>
    <p:extLst>
      <p:ext uri="{BB962C8B-B14F-4D97-AF65-F5344CB8AC3E}">
        <p14:creationId xmlns:p14="http://schemas.microsoft.com/office/powerpoint/2010/main" val="2060254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331278-8829-BD4F-3A36-3B552E063239}"/>
              </a:ext>
            </a:extLst>
          </p:cNvPr>
          <p:cNvSpPr>
            <a:spLocks noGrp="1"/>
          </p:cNvSpPr>
          <p:nvPr>
            <p:ph type="body" sz="quarter" idx="11"/>
          </p:nvPr>
        </p:nvSpPr>
        <p:spPr>
          <a:xfrm>
            <a:off x="8325134" y="3441700"/>
            <a:ext cx="8934166" cy="2362200"/>
          </a:xfrm>
        </p:spPr>
        <p:txBody>
          <a:bodyPr/>
          <a:lstStyle/>
          <a:p>
            <a:r>
              <a:rPr lang="en-GB" dirty="0"/>
              <a:t>Fats and their functional properties in food products</a:t>
            </a:r>
          </a:p>
        </p:txBody>
      </p:sp>
      <p:pic>
        <p:nvPicPr>
          <p:cNvPr id="5" name="Picture Placeholder 4">
            <a:extLst>
              <a:ext uri="{FF2B5EF4-FFF2-40B4-BE49-F238E27FC236}">
                <a16:creationId xmlns:a16="http://schemas.microsoft.com/office/drawing/2014/main" id="{3A7D1116-146C-58BF-2307-898EF107E0D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2813" r="22813"/>
          <a:stretch>
            <a:fillRect/>
          </a:stretch>
        </p:blipFill>
        <p:spPr>
          <a:prstGeom prst="rect">
            <a:avLst/>
          </a:prstGeom>
        </p:spPr>
      </p:pic>
    </p:spTree>
    <p:extLst>
      <p:ext uri="{BB962C8B-B14F-4D97-AF65-F5344CB8AC3E}">
        <p14:creationId xmlns:p14="http://schemas.microsoft.com/office/powerpoint/2010/main" val="4258296965"/>
      </p:ext>
    </p:extLst>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D060835-64FD-4DC1-95B8-3BD144F57414}">
  <ds:schemaRefs>
    <ds:schemaRef ds:uri="http://schemas.microsoft.com/sharepoint/v3/contenttype/forms"/>
  </ds:schemaRefs>
</ds:datastoreItem>
</file>

<file path=customXml/itemProps2.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888D47F-72B8-4B16-9F68-31D2A3AD1D55}">
  <ds:schemaRefs>
    <ds:schemaRef ds:uri="4c7d02dd-d8f6-4ac9-bd74-b11e6dbbf829"/>
    <ds:schemaRef ds:uri="e23bd75c-2c0f-42ec-881a-8c81457460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41</TotalTime>
  <Words>1031</Words>
  <Application>Microsoft Office PowerPoint</Application>
  <PresentationFormat>Custom</PresentationFormat>
  <Paragraphs>53</Paragraphs>
  <Slides>17</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17</vt:i4>
      </vt:variant>
    </vt:vector>
  </HeadingPairs>
  <TitlesOfParts>
    <vt:vector size="26" baseType="lpstr">
      <vt:lpstr>Source Sans Pro</vt:lpstr>
      <vt:lpstr>Arial</vt:lpstr>
      <vt:lpstr>Source Sans Pro Semi-Bold</vt:lpstr>
      <vt:lpstr>Aptos</vt:lpstr>
      <vt:lpstr>Source Sans Pro Light</vt:lpstr>
      <vt:lpstr>Source Sans Pro SemiBold</vt:lpstr>
      <vt:lpstr>Front and Back</vt:lpstr>
      <vt:lpstr>White Palace</vt:lpstr>
      <vt:lpstr>Lost Verdania</vt:lpstr>
      <vt:lpstr>PowerPoint Presentation</vt:lpstr>
      <vt:lpstr>Fatty acids</vt:lpstr>
      <vt:lpstr>Fats</vt:lpstr>
      <vt:lpstr>Saturated or unsaturated fatty acids</vt:lpstr>
      <vt:lpstr>Mono and polyunsaturated fatty acids</vt:lpstr>
      <vt:lpstr>Saturated fats</vt:lpstr>
      <vt:lpstr>Unsaturated fats </vt:lpstr>
      <vt:lpstr>Partially hydrogenated vegetable oils</vt:lpstr>
      <vt:lpstr>Rancidity </vt:lpstr>
      <vt:lpstr>Shortening </vt:lpstr>
      <vt:lpstr>Plasticity</vt:lpstr>
      <vt:lpstr>Aeration</vt:lpstr>
      <vt:lpstr>Flakiness </vt:lpstr>
      <vt:lpstr>Retention of moisture</vt:lpstr>
      <vt:lpstr>Glazing</vt:lpstr>
      <vt:lpstr>Sensory attributes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4</cp:revision>
  <dcterms:created xsi:type="dcterms:W3CDTF">2026-03-04T15:22:34Z</dcterms:created>
  <dcterms:modified xsi:type="dcterms:W3CDTF">2026-05-06T15:25:28Z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