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  <p:sldMasterId id="2147483650" r:id="rId2"/>
    <p:sldMasterId id="2147483652" r:id="rId3"/>
    <p:sldMasterId id="2147483656" r:id="rId4"/>
  </p:sldMasterIdLst>
  <p:sldIdLst>
    <p:sldId id="256" r:id="rId5"/>
    <p:sldId id="259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  <p:sldId id="288" r:id="rId33"/>
    <p:sldId id="289" r:id="rId34"/>
    <p:sldId id="290" r:id="rId35"/>
    <p:sldId id="291" r:id="rId36"/>
    <p:sldId id="292" r:id="rId37"/>
    <p:sldId id="293" r:id="rId38"/>
    <p:sldId id="294" r:id="rId39"/>
    <p:sldId id="295" r:id="rId40"/>
    <p:sldId id="296" r:id="rId41"/>
    <p:sldId id="261" r:id="rId4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7D9BD"/>
    <a:srgbClr val="158B44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14CF804-E9D7-4A10-9DF9-65FCC4DCE0EF}" v="1" dt="2024-06-05T08:18:45.58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32" autoAdjust="0"/>
    <p:restoredTop sz="94655"/>
  </p:normalViewPr>
  <p:slideViewPr>
    <p:cSldViewPr snapToGrid="0" snapToObjects="1">
      <p:cViewPr varScale="1">
        <p:scale>
          <a:sx n="86" d="100"/>
          <a:sy n="86" d="100"/>
        </p:scale>
        <p:origin x="48" y="15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microsoft.com/office/2016/11/relationships/changesInfo" Target="changesInfos/changesInfo1.xml"/><Relationship Id="rId50" Type="http://schemas.openxmlformats.org/officeDocument/2006/relationships/customXml" Target="../customXml/item2.xml"/><Relationship Id="rId7" Type="http://schemas.openxmlformats.org/officeDocument/2006/relationships/slide" Target="slides/slide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customXml" Target="../customXml/item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presProps" Target="presProps.xml"/><Relationship Id="rId48" Type="http://schemas.microsoft.com/office/2015/10/relationships/revisionInfo" Target="revisionInfo.xml"/><Relationship Id="rId8" Type="http://schemas.openxmlformats.org/officeDocument/2006/relationships/slide" Target="slides/slide4.xml"/><Relationship Id="rId51" Type="http://schemas.openxmlformats.org/officeDocument/2006/relationships/customXml" Target="../customXml/item3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ableStyles" Target="tableStyles.xml"/><Relationship Id="rId20" Type="http://schemas.openxmlformats.org/officeDocument/2006/relationships/slide" Target="slides/slide16.xml"/><Relationship Id="rId41" Type="http://schemas.openxmlformats.org/officeDocument/2006/relationships/slide" Target="slides/slide3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lexander White" userId="3da70261-e0e7-408d-aace-eb577feade9e" providerId="ADAL" clId="{714CF804-E9D7-4A10-9DF9-65FCC4DCE0EF}"/>
    <pc:docChg chg="modSld modMainMaster">
      <pc:chgData name="Alexander White" userId="3da70261-e0e7-408d-aace-eb577feade9e" providerId="ADAL" clId="{714CF804-E9D7-4A10-9DF9-65FCC4DCE0EF}" dt="2024-06-05T08:19:16.167" v="16" actId="20577"/>
      <pc:docMkLst>
        <pc:docMk/>
      </pc:docMkLst>
      <pc:sldChg chg="addSp modSp">
        <pc:chgData name="Alexander White" userId="3da70261-e0e7-408d-aace-eb577feade9e" providerId="ADAL" clId="{714CF804-E9D7-4A10-9DF9-65FCC4DCE0EF}" dt="2024-06-05T08:18:45.581" v="0"/>
        <pc:sldMkLst>
          <pc:docMk/>
          <pc:sldMk cId="2590538667" sldId="261"/>
        </pc:sldMkLst>
        <pc:spChg chg="add mod">
          <ac:chgData name="Alexander White" userId="3da70261-e0e7-408d-aace-eb577feade9e" providerId="ADAL" clId="{714CF804-E9D7-4A10-9DF9-65FCC4DCE0EF}" dt="2024-06-05T08:18:45.581" v="0"/>
          <ac:spMkLst>
            <pc:docMk/>
            <pc:sldMk cId="2590538667" sldId="261"/>
            <ac:spMk id="4" creationId="{774CBD82-0832-BE6F-5169-FC6980810BED}"/>
          </ac:spMkLst>
        </pc:spChg>
      </pc:sldChg>
      <pc:sldMasterChg chg="modSp mod">
        <pc:chgData name="Alexander White" userId="3da70261-e0e7-408d-aace-eb577feade9e" providerId="ADAL" clId="{714CF804-E9D7-4A10-9DF9-65FCC4DCE0EF}" dt="2024-06-05T08:19:02.885" v="4" actId="20577"/>
        <pc:sldMasterMkLst>
          <pc:docMk/>
          <pc:sldMasterMk cId="1328885048" sldId="2147483648"/>
        </pc:sldMasterMkLst>
        <pc:spChg chg="mod">
          <ac:chgData name="Alexander White" userId="3da70261-e0e7-408d-aace-eb577feade9e" providerId="ADAL" clId="{714CF804-E9D7-4A10-9DF9-65FCC4DCE0EF}" dt="2024-06-05T08:19:02.885" v="4" actId="20577"/>
          <ac:spMkLst>
            <pc:docMk/>
            <pc:sldMasterMk cId="1328885048" sldId="2147483648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14CF804-E9D7-4A10-9DF9-65FCC4DCE0EF}" dt="2024-06-05T08:19:07.174" v="8" actId="20577"/>
        <pc:sldMasterMkLst>
          <pc:docMk/>
          <pc:sldMasterMk cId="1498317190" sldId="2147483650"/>
        </pc:sldMasterMkLst>
        <pc:spChg chg="mod">
          <ac:chgData name="Alexander White" userId="3da70261-e0e7-408d-aace-eb577feade9e" providerId="ADAL" clId="{714CF804-E9D7-4A10-9DF9-65FCC4DCE0EF}" dt="2024-06-05T08:19:07.174" v="8" actId="20577"/>
          <ac:spMkLst>
            <pc:docMk/>
            <pc:sldMasterMk cId="1498317190" sldId="2147483650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14CF804-E9D7-4A10-9DF9-65FCC4DCE0EF}" dt="2024-06-05T08:19:11.608" v="12" actId="20577"/>
        <pc:sldMasterMkLst>
          <pc:docMk/>
          <pc:sldMasterMk cId="1822393236" sldId="2147483652"/>
        </pc:sldMasterMkLst>
        <pc:spChg chg="mod">
          <ac:chgData name="Alexander White" userId="3da70261-e0e7-408d-aace-eb577feade9e" providerId="ADAL" clId="{714CF804-E9D7-4A10-9DF9-65FCC4DCE0EF}" dt="2024-06-05T08:19:11.608" v="12" actId="20577"/>
          <ac:spMkLst>
            <pc:docMk/>
            <pc:sldMasterMk cId="1822393236" sldId="2147483652"/>
            <ac:spMk id="9" creationId="{00000000-0000-0000-0000-000000000000}"/>
          </ac:spMkLst>
        </pc:spChg>
      </pc:sldMasterChg>
      <pc:sldMasterChg chg="modSp mod">
        <pc:chgData name="Alexander White" userId="3da70261-e0e7-408d-aace-eb577feade9e" providerId="ADAL" clId="{714CF804-E9D7-4A10-9DF9-65FCC4DCE0EF}" dt="2024-06-05T08:19:16.167" v="16" actId="20577"/>
        <pc:sldMasterMkLst>
          <pc:docMk/>
          <pc:sldMasterMk cId="1788143608" sldId="2147483656"/>
        </pc:sldMasterMkLst>
        <pc:spChg chg="mod">
          <ac:chgData name="Alexander White" userId="3da70261-e0e7-408d-aace-eb577feade9e" providerId="ADAL" clId="{714CF804-E9D7-4A10-9DF9-65FCC4DCE0EF}" dt="2024-06-05T08:19:16.167" v="16" actId="20577"/>
          <ac:spMkLst>
            <pc:docMk/>
            <pc:sldMasterMk cId="1788143608" sldId="2147483656"/>
            <ac:spMk id="8" creationId="{00000000-0000-0000-0000-000000000000}"/>
          </ac:spMkLst>
        </pc:sp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7D9B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158B44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2024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jpg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g"/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Kitchen equipment</a:t>
            </a:r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Baking tray</a:t>
            </a:r>
          </a:p>
        </p:txBody>
      </p:sp>
      <p:pic>
        <p:nvPicPr>
          <p:cNvPr id="5" name="Picture 4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2" t="7529" r="7169" b="8038"/>
          <a:stretch/>
        </p:blipFill>
        <p:spPr bwMode="auto">
          <a:xfrm>
            <a:off x="3507063" y="2738548"/>
            <a:ext cx="4983793" cy="34366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Cooling rack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20"/>
          <a:stretch/>
        </p:blipFill>
        <p:spPr bwMode="auto">
          <a:xfrm>
            <a:off x="2527721" y="2485679"/>
            <a:ext cx="6948788" cy="373708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61361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Fork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88" t="29420" r="6895" b="25419"/>
          <a:stretch/>
        </p:blipFill>
        <p:spPr bwMode="auto">
          <a:xfrm>
            <a:off x="1477738" y="3122821"/>
            <a:ext cx="9103072" cy="169855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Juicer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01" t="7981" r="11340" b="5514"/>
          <a:stretch/>
        </p:blipFill>
        <p:spPr bwMode="auto">
          <a:xfrm>
            <a:off x="3177540" y="2283798"/>
            <a:ext cx="5491447" cy="39032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Chopping board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57" t="14414" r="4267" b="12636"/>
          <a:stretch/>
        </p:blipFill>
        <p:spPr bwMode="auto">
          <a:xfrm>
            <a:off x="3015194" y="2535007"/>
            <a:ext cx="6390063" cy="358078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Cutters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405" t="12122" r="6461" b="13413"/>
          <a:stretch/>
        </p:blipFill>
        <p:spPr bwMode="auto">
          <a:xfrm>
            <a:off x="2868464" y="2259330"/>
            <a:ext cx="6346788" cy="383271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Grater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6" t="9487" r="9056" b="10301"/>
          <a:stretch/>
        </p:blipFill>
        <p:spPr bwMode="auto">
          <a:xfrm>
            <a:off x="4032567" y="1563798"/>
            <a:ext cx="2994767" cy="464241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Kitchen scissors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629" t="10309" r="15585" b="12813"/>
          <a:stretch/>
        </p:blipFill>
        <p:spPr bwMode="auto">
          <a:xfrm>
            <a:off x="3327365" y="2080598"/>
            <a:ext cx="5403817" cy="41155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Measuring jug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03" t="5241" r="5616"/>
          <a:stretch/>
        </p:blipFill>
        <p:spPr bwMode="auto">
          <a:xfrm>
            <a:off x="3764478" y="2125683"/>
            <a:ext cx="5225143" cy="426324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761" b="5062"/>
          <a:stretch/>
        </p:blipFill>
        <p:spPr bwMode="auto">
          <a:xfrm>
            <a:off x="2859770" y="1563798"/>
            <a:ext cx="5803501" cy="4350695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Can opener</a:t>
            </a:r>
          </a:p>
        </p:txBody>
      </p:sp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988" t="6702" r="3569"/>
          <a:stretch/>
        </p:blipFill>
        <p:spPr bwMode="auto">
          <a:xfrm>
            <a:off x="2878378" y="1563798"/>
            <a:ext cx="5564538" cy="424184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Potato masher</a:t>
            </a:r>
          </a:p>
        </p:txBody>
      </p:sp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Mixing spoon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735" r="24046"/>
          <a:stretch/>
        </p:blipFill>
        <p:spPr bwMode="auto">
          <a:xfrm rot="6421756">
            <a:off x="4689709" y="534027"/>
            <a:ext cx="1991744" cy="71326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Mixing bowl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55" t="8461" r="8225"/>
          <a:stretch/>
        </p:blipFill>
        <p:spPr bwMode="auto">
          <a:xfrm>
            <a:off x="3369061" y="2283798"/>
            <a:ext cx="5537431" cy="416450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Peeler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22406" y="1563798"/>
            <a:ext cx="5153033" cy="4192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191062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Rolling pin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21" t="35247" r="5863" b="34967"/>
          <a:stretch/>
        </p:blipFill>
        <p:spPr bwMode="auto">
          <a:xfrm>
            <a:off x="1353142" y="2848173"/>
            <a:ext cx="9352264" cy="259644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Oven gloves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8774" y="2283798"/>
            <a:ext cx="5369584" cy="397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Saucepan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15" t="20002" r="9644" b="12976"/>
          <a:stretch/>
        </p:blipFill>
        <p:spPr bwMode="auto">
          <a:xfrm>
            <a:off x="2971495" y="2283798"/>
            <a:ext cx="5875622" cy="385935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Table knife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67" t="23300" r="5305" b="21861"/>
          <a:stretch/>
        </p:blipFill>
        <p:spPr bwMode="auto">
          <a:xfrm>
            <a:off x="1873352" y="3138827"/>
            <a:ext cx="7587519" cy="173193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24" b="7331"/>
          <a:stretch/>
        </p:blipFill>
        <p:spPr bwMode="auto">
          <a:xfrm>
            <a:off x="3163688" y="1923798"/>
            <a:ext cx="5731172" cy="402276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Pastry brush</a:t>
            </a:r>
          </a:p>
        </p:txBody>
      </p:sp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81" t="8349" r="12388" b="9470"/>
          <a:stretch/>
        </p:blipFill>
        <p:spPr bwMode="auto">
          <a:xfrm>
            <a:off x="2342285" y="1563798"/>
            <a:ext cx="6364745" cy="422629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Sieve</a:t>
            </a:r>
          </a:p>
        </p:txBody>
      </p:sp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338" b="14272"/>
          <a:stretch/>
        </p:blipFill>
        <p:spPr bwMode="auto">
          <a:xfrm>
            <a:off x="2431331" y="1563798"/>
            <a:ext cx="6878923" cy="3915121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9274" y="1563798"/>
            <a:ext cx="4839640" cy="720000"/>
          </a:xfrm>
        </p:spPr>
        <p:txBody>
          <a:bodyPr/>
          <a:lstStyle/>
          <a:p>
            <a:r>
              <a:rPr lang="en-US" dirty="0"/>
              <a:t>Spoon</a:t>
            </a:r>
          </a:p>
        </p:txBody>
      </p:sp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Vegetable knife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9" b="4025"/>
          <a:stretch/>
        </p:blipFill>
        <p:spPr bwMode="auto">
          <a:xfrm>
            <a:off x="2997451" y="2283798"/>
            <a:ext cx="5624034" cy="368587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528306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Colander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448" t="6744" r="8972"/>
          <a:stretch/>
        </p:blipFill>
        <p:spPr bwMode="auto">
          <a:xfrm>
            <a:off x="3479427" y="2189493"/>
            <a:ext cx="5320187" cy="425880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2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Measuring spoons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76" t="13955" r="15040" b="17401"/>
          <a:stretch/>
        </p:blipFill>
        <p:spPr bwMode="auto">
          <a:xfrm>
            <a:off x="3238699" y="2485678"/>
            <a:ext cx="5278768" cy="3508722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2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Weighing scales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268" t="8492" r="12255" b="10341"/>
          <a:stretch/>
        </p:blipFill>
        <p:spPr bwMode="auto">
          <a:xfrm>
            <a:off x="4649660" y="2283797"/>
            <a:ext cx="3793696" cy="412887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2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1"/>
          <a:stretch/>
        </p:blipFill>
        <p:spPr bwMode="auto">
          <a:xfrm>
            <a:off x="2418787" y="1693865"/>
            <a:ext cx="6175870" cy="4525947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Fish slice</a:t>
            </a:r>
          </a:p>
        </p:txBody>
      </p:sp>
    </p:spTree>
    <p:extLst>
      <p:ext uri="{BB962C8B-B14F-4D97-AF65-F5344CB8AC3E}">
        <p14:creationId xmlns:p14="http://schemas.microsoft.com/office/powerpoint/2010/main" val="39702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Digital scales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54" t="10004" r="10874" b="5584"/>
          <a:stretch/>
        </p:blipFill>
        <p:spPr bwMode="auto">
          <a:xfrm>
            <a:off x="3696214" y="2186899"/>
            <a:ext cx="4367131" cy="39645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2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Spatula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148" t="9823" r="32947"/>
          <a:stretch/>
        </p:blipFill>
        <p:spPr bwMode="auto">
          <a:xfrm rot="3665691">
            <a:off x="4717034" y="475364"/>
            <a:ext cx="2138889" cy="696708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9702506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Apron</a:t>
            </a:r>
          </a:p>
        </p:txBody>
      </p:sp>
      <p:pic>
        <p:nvPicPr>
          <p:cNvPr id="3" name="Picture 2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427" y="2062949"/>
            <a:ext cx="4259671" cy="42784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91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Palette knife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80" t="15408" r="4231" b="8360"/>
          <a:stretch/>
        </p:blipFill>
        <p:spPr bwMode="auto">
          <a:xfrm>
            <a:off x="2898660" y="2402551"/>
            <a:ext cx="6470972" cy="391563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91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Patty tin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41" t="7578" r="3645" b="4533"/>
          <a:stretch/>
        </p:blipFill>
        <p:spPr bwMode="auto">
          <a:xfrm>
            <a:off x="2593592" y="1923798"/>
            <a:ext cx="6491032" cy="391885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91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Balloon whisk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938" b="21171"/>
          <a:stretch/>
        </p:blipFill>
        <p:spPr bwMode="auto">
          <a:xfrm>
            <a:off x="1839698" y="2883997"/>
            <a:ext cx="7078672" cy="228372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91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Piping bag and nozzles</a:t>
            </a:r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075" b="7613"/>
          <a:stretch/>
        </p:blipFill>
        <p:spPr bwMode="auto">
          <a:xfrm>
            <a:off x="1169274" y="2528854"/>
            <a:ext cx="7422809" cy="3765068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91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Red chopping board (raw meat)</a:t>
            </a:r>
            <a:endParaRPr lang="en-US" dirty="0"/>
          </a:p>
        </p:txBody>
      </p:sp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3" t="21025" r="6809" b="18662"/>
          <a:stretch/>
        </p:blipFill>
        <p:spPr bwMode="auto">
          <a:xfrm>
            <a:off x="2845641" y="2283798"/>
            <a:ext cx="6702120" cy="363635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8391082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9" t="15887" r="3006" b="15208"/>
          <a:stretch/>
        </p:blipFill>
        <p:spPr bwMode="auto">
          <a:xfrm>
            <a:off x="3293814" y="1563798"/>
            <a:ext cx="5790809" cy="424311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Hand mixer</a:t>
            </a:r>
          </a:p>
        </p:txBody>
      </p:sp>
    </p:spTree>
    <p:extLst>
      <p:ext uri="{BB962C8B-B14F-4D97-AF65-F5344CB8AC3E}">
        <p14:creationId xmlns:p14="http://schemas.microsoft.com/office/powerpoint/2010/main" val="366339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Food processor</a:t>
            </a:r>
          </a:p>
        </p:txBody>
      </p:sp>
      <p:pic>
        <p:nvPicPr>
          <p:cNvPr id="4" name="Picture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959" t="13438" r="2966" b="3182"/>
          <a:stretch/>
        </p:blipFill>
        <p:spPr bwMode="auto">
          <a:xfrm>
            <a:off x="5035549" y="1402186"/>
            <a:ext cx="3007783" cy="4644053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663390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Kitchen equipment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4CBD82-0832-BE6F-5169-FC6980810BED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05386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9" ma:contentTypeDescription="Create a new document." ma:contentTypeScope="" ma:versionID="d67e542ccfc98f8766c03bca3df5dec6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2465a60b32c7e66e77d39dce70c70dd6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3138A389-BD80-4BBE-9262-F86616211D96}"/>
</file>

<file path=customXml/itemProps2.xml><?xml version="1.0" encoding="utf-8"?>
<ds:datastoreItem xmlns:ds="http://schemas.openxmlformats.org/officeDocument/2006/customXml" ds:itemID="{FCCEF445-32E5-4AE0-9B87-DFB6DE7535D5}"/>
</file>

<file path=customXml/itemProps3.xml><?xml version="1.0" encoding="utf-8"?>
<ds:datastoreItem xmlns:ds="http://schemas.openxmlformats.org/officeDocument/2006/customXml" ds:itemID="{5576B3A3-A74D-4766-A69A-369771A94B32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</Words>
  <Application>Microsoft Office PowerPoint</Application>
  <PresentationFormat>Widescreen</PresentationFormat>
  <Paragraphs>41</Paragraphs>
  <Slides>38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38</vt:i4>
      </vt:variant>
    </vt:vector>
  </HeadingPairs>
  <TitlesOfParts>
    <vt:vector size="43" baseType="lpstr">
      <vt:lpstr>Arial</vt:lpstr>
      <vt:lpstr>Office Theme</vt:lpstr>
      <vt:lpstr>Custom Design</vt:lpstr>
      <vt:lpstr>1_Custom Design</vt:lpstr>
      <vt:lpstr>3_Custom Design</vt:lpstr>
      <vt:lpstr>Kitchen equipment</vt:lpstr>
      <vt:lpstr>Baking tray</vt:lpstr>
      <vt:lpstr>Cooling rack</vt:lpstr>
      <vt:lpstr>Fork</vt:lpstr>
      <vt:lpstr>Juicer</vt:lpstr>
      <vt:lpstr>Chopping board</vt:lpstr>
      <vt:lpstr>Cutters</vt:lpstr>
      <vt:lpstr>Grater</vt:lpstr>
      <vt:lpstr>Kitchen scissors</vt:lpstr>
      <vt:lpstr>Measuring jug</vt:lpstr>
      <vt:lpstr>Can opener</vt:lpstr>
      <vt:lpstr>Potato masher</vt:lpstr>
      <vt:lpstr>Mixing spoon</vt:lpstr>
      <vt:lpstr>Mixing bowl</vt:lpstr>
      <vt:lpstr>Peeler</vt:lpstr>
      <vt:lpstr>Rolling pin</vt:lpstr>
      <vt:lpstr>Oven gloves</vt:lpstr>
      <vt:lpstr>Saucepan</vt:lpstr>
      <vt:lpstr>Table knife</vt:lpstr>
      <vt:lpstr>Pastry brush</vt:lpstr>
      <vt:lpstr>Sieve</vt:lpstr>
      <vt:lpstr>Spoon</vt:lpstr>
      <vt:lpstr>Vegetable knife</vt:lpstr>
      <vt:lpstr>Colander</vt:lpstr>
      <vt:lpstr>Measuring spoons</vt:lpstr>
      <vt:lpstr>Weighing scales</vt:lpstr>
      <vt:lpstr>Fish slice</vt:lpstr>
      <vt:lpstr>Digital scales</vt:lpstr>
      <vt:lpstr>Spatula</vt:lpstr>
      <vt:lpstr>Apron</vt:lpstr>
      <vt:lpstr>Palette knife</vt:lpstr>
      <vt:lpstr>Patty tin</vt:lpstr>
      <vt:lpstr>Balloon whisk</vt:lpstr>
      <vt:lpstr>Piping bag and nozzles</vt:lpstr>
      <vt:lpstr>Red chopping board (raw meat)</vt:lpstr>
      <vt:lpstr>Hand mixer</vt:lpstr>
      <vt:lpstr>Food processor</vt:lpstr>
      <vt:lpstr>Kitchen equipment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28</cp:revision>
  <dcterms:created xsi:type="dcterms:W3CDTF">2018-10-10T09:22:08Z</dcterms:created>
  <dcterms:modified xsi:type="dcterms:W3CDTF">2024-06-05T08:19:19Z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