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sldIdLst>
    <p:sldId id="288" r:id="rId7"/>
    <p:sldId id="283" r:id="rId8"/>
    <p:sldId id="284" r:id="rId9"/>
    <p:sldId id="285" r:id="rId10"/>
    <p:sldId id="286" r:id="rId11"/>
    <p:sldId id="287" r:id="rId12"/>
    <p:sldId id="289" r:id="rId13"/>
  </p:sldIdLst>
  <p:sldSz cx="18288000" cy="10287000"/>
  <p:notesSz cx="6858000" cy="9144000"/>
  <p:embeddedFontLst>
    <p:embeddedFont>
      <p:font typeface="Source Sans Pro" panose="020B0503030403020204" pitchFamily="34" charset="0"/>
      <p:regular r:id="rId14"/>
      <p:bold r:id="rId15"/>
      <p:italic r:id="rId16"/>
      <p:boldItalic r:id="rId17"/>
    </p:embeddedFont>
    <p:embeddedFont>
      <p:font typeface="Source Sans Pro Light" panose="020B0403030403020204" pitchFamily="34" charset="0"/>
      <p:regular r:id="rId18"/>
      <p:italic r:id="rId19"/>
    </p:embeddedFont>
    <p:embeddedFont>
      <p:font typeface="Source Sans Pro SemiBold" panose="020B0603030403020204" pitchFamily="34" charset="0"/>
      <p:bold r:id="rId20"/>
      <p:boldItalic r:id="rId21"/>
    </p:embeddedFont>
    <p:embeddedFont>
      <p:font typeface="Source Sans Pro Semi-Bold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288"/>
            <p14:sldId id="283"/>
            <p14:sldId id="284"/>
            <p14:sldId id="285"/>
            <p14:sldId id="286"/>
            <p14:sldId id="287"/>
            <p14:sldId id="28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D56E87-69A0-40C2-A1F1-873064FE2D04}" v="28" dt="2026-05-12T14:49:53.6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8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wen Trafford" userId="e520b4bf-a196-48b7-bc10-b1590a457daa" providerId="ADAL" clId="{B83FC0E5-4649-4909-B11B-EF14E51556E1}"/>
    <pc:docChg chg="custSel modMainMaster">
      <pc:chgData name="Ewen Trafford" userId="e520b4bf-a196-48b7-bc10-b1590a457daa" providerId="ADAL" clId="{B83FC0E5-4649-4909-B11B-EF14E51556E1}" dt="2026-04-13T08:54:02.580" v="17" actId="14100"/>
      <pc:docMkLst>
        <pc:docMk/>
      </pc:docMkLst>
      <pc:sldMasterChg chg="modSldLayout">
        <pc:chgData name="Ewen Trafford" userId="e520b4bf-a196-48b7-bc10-b1590a457daa" providerId="ADAL" clId="{B83FC0E5-4649-4909-B11B-EF14E51556E1}" dt="2026-04-13T08:54:02.580" v="17" actId="14100"/>
        <pc:sldMasterMkLst>
          <pc:docMk/>
          <pc:sldMasterMk cId="3992305853" sldId="2147483657"/>
        </pc:sldMasterMkLst>
        <pc:sldLayoutChg chg="addSp delSp modSp mod">
          <pc:chgData name="Ewen Trafford" userId="e520b4bf-a196-48b7-bc10-b1590a457daa" providerId="ADAL" clId="{B83FC0E5-4649-4909-B11B-EF14E51556E1}" dt="2026-04-13T08:53:41.865" v="14" actId="14100"/>
          <pc:sldLayoutMkLst>
            <pc:docMk/>
            <pc:sldMasterMk cId="3992305853" sldId="2147483657"/>
            <pc:sldLayoutMk cId="3985707254" sldId="2147483658"/>
          </pc:sldLayoutMkLst>
          <pc:spChg chg="add mod">
            <ac:chgData name="Ewen Trafford" userId="e520b4bf-a196-48b7-bc10-b1590a457daa" providerId="ADAL" clId="{B83FC0E5-4649-4909-B11B-EF14E51556E1}" dt="2026-04-13T08:53:41.865" v="14" actId="14100"/>
            <ac:spMkLst>
              <pc:docMk/>
              <pc:sldMasterMk cId="3992305853" sldId="2147483657"/>
              <pc:sldLayoutMk cId="3985707254" sldId="2147483658"/>
              <ac:spMk id="5" creationId="{832D5367-7646-26C9-0DB8-EEA9C8047B11}"/>
            </ac:spMkLst>
          </pc:spChg>
        </pc:sldLayoutChg>
        <pc:sldLayoutChg chg="addSp modSp mod">
          <pc:chgData name="Ewen Trafford" userId="e520b4bf-a196-48b7-bc10-b1590a457daa" providerId="ADAL" clId="{B83FC0E5-4649-4909-B11B-EF14E51556E1}" dt="2026-04-13T08:54:02.580" v="17" actId="14100"/>
          <pc:sldLayoutMkLst>
            <pc:docMk/>
            <pc:sldMasterMk cId="3992305853" sldId="2147483657"/>
            <pc:sldLayoutMk cId="2830883448" sldId="2147483666"/>
          </pc:sldLayoutMkLst>
          <pc:spChg chg="add mod">
            <ac:chgData name="Ewen Trafford" userId="e520b4bf-a196-48b7-bc10-b1590a457daa" providerId="ADAL" clId="{B83FC0E5-4649-4909-B11B-EF14E51556E1}" dt="2026-04-13T08:54:02.580" v="17" actId="14100"/>
            <ac:spMkLst>
              <pc:docMk/>
              <pc:sldMasterMk cId="3992305853" sldId="2147483657"/>
              <pc:sldLayoutMk cId="2830883448" sldId="2147483666"/>
              <ac:spMk id="2" creationId="{D24670FC-1D57-F8A6-4799-7C69F4B08883}"/>
            </ac:spMkLst>
          </pc:spChg>
        </pc:sldLayoutChg>
        <pc:sldLayoutChg chg="addSp modSp mod">
          <pc:chgData name="Ewen Trafford" userId="e520b4bf-a196-48b7-bc10-b1590a457daa" providerId="ADAL" clId="{B83FC0E5-4649-4909-B11B-EF14E51556E1}" dt="2026-04-13T08:53:48.291" v="15" actId="14100"/>
          <pc:sldLayoutMkLst>
            <pc:docMk/>
            <pc:sldMasterMk cId="3992305853" sldId="2147483657"/>
            <pc:sldLayoutMk cId="885874619" sldId="2147483668"/>
          </pc:sldLayoutMkLst>
          <pc:spChg chg="add mod">
            <ac:chgData name="Ewen Trafford" userId="e520b4bf-a196-48b7-bc10-b1590a457daa" providerId="ADAL" clId="{B83FC0E5-4649-4909-B11B-EF14E51556E1}" dt="2026-04-13T08:53:48.291" v="15" actId="14100"/>
            <ac:spMkLst>
              <pc:docMk/>
              <pc:sldMasterMk cId="3992305853" sldId="2147483657"/>
              <pc:sldLayoutMk cId="885874619" sldId="2147483668"/>
              <ac:spMk id="3" creationId="{F074DD80-7E98-693B-5340-8CBB57EB4F7E}"/>
            </ac:spMkLst>
          </pc:spChg>
        </pc:sldLayoutChg>
        <pc:sldLayoutChg chg="addSp modSp mod">
          <pc:chgData name="Ewen Trafford" userId="e520b4bf-a196-48b7-bc10-b1590a457daa" providerId="ADAL" clId="{B83FC0E5-4649-4909-B11B-EF14E51556E1}" dt="2026-04-13T08:53:53.781" v="16" actId="14100"/>
          <pc:sldLayoutMkLst>
            <pc:docMk/>
            <pc:sldMasterMk cId="3992305853" sldId="2147483657"/>
            <pc:sldLayoutMk cId="3813876050" sldId="2147483669"/>
          </pc:sldLayoutMkLst>
          <pc:spChg chg="add mod">
            <ac:chgData name="Ewen Trafford" userId="e520b4bf-a196-48b7-bc10-b1590a457daa" providerId="ADAL" clId="{B83FC0E5-4649-4909-B11B-EF14E51556E1}" dt="2026-04-13T08:53:53.781" v="16" actId="14100"/>
            <ac:spMkLst>
              <pc:docMk/>
              <pc:sldMasterMk cId="3992305853" sldId="2147483657"/>
              <pc:sldLayoutMk cId="3813876050" sldId="2147483669"/>
              <ac:spMk id="7" creationId="{91FA1596-A8EB-1FE3-6808-C2004B9504FD}"/>
            </ac:spMkLst>
          </pc:spChg>
        </pc:sldLayoutChg>
      </pc:sldMasterChg>
    </pc:docChg>
  </pc:docChgLst>
  <pc:docChgLst>
    <pc:chgData name="David Evans" userId="12e57830-f66d-48d3-8dea-618b9a2b4777" providerId="ADAL" clId="{C1DE3310-52EA-4D4C-8215-4F1F412517E3}"/>
    <pc:docChg chg="addSld delSld modSld modSection">
      <pc:chgData name="David Evans" userId="12e57830-f66d-48d3-8dea-618b9a2b4777" providerId="ADAL" clId="{C1DE3310-52EA-4D4C-8215-4F1F412517E3}" dt="2026-05-05T11:52:53.578" v="113" actId="108"/>
      <pc:docMkLst>
        <pc:docMk/>
      </pc:docMkLst>
      <pc:sldChg chg="modSp add mod">
        <pc:chgData name="David Evans" userId="12e57830-f66d-48d3-8dea-618b9a2b4777" providerId="ADAL" clId="{C1DE3310-52EA-4D4C-8215-4F1F412517E3}" dt="2026-05-05T11:52:29.666" v="109" actId="255"/>
        <pc:sldMkLst>
          <pc:docMk/>
          <pc:sldMk cId="4124169433" sldId="283"/>
        </pc:sldMkLst>
        <pc:spChg chg="mod">
          <ac:chgData name="David Evans" userId="12e57830-f66d-48d3-8dea-618b9a2b4777" providerId="ADAL" clId="{C1DE3310-52EA-4D4C-8215-4F1F412517E3}" dt="2026-05-05T11:50:56.585" v="47" actId="108"/>
          <ac:spMkLst>
            <pc:docMk/>
            <pc:sldMk cId="4124169433" sldId="283"/>
            <ac:spMk id="2" creationId="{00000000-0000-0000-0000-000000000000}"/>
          </ac:spMkLst>
        </pc:spChg>
        <pc:spChg chg="mod">
          <ac:chgData name="David Evans" userId="12e57830-f66d-48d3-8dea-618b9a2b4777" providerId="ADAL" clId="{C1DE3310-52EA-4D4C-8215-4F1F412517E3}" dt="2026-05-05T11:52:29.666" v="109" actId="255"/>
          <ac:spMkLst>
            <pc:docMk/>
            <pc:sldMk cId="4124169433" sldId="283"/>
            <ac:spMk id="3" creationId="{00000000-0000-0000-0000-000000000000}"/>
          </ac:spMkLst>
        </pc:spChg>
      </pc:sldChg>
      <pc:sldChg chg="modSp add mod">
        <pc:chgData name="David Evans" userId="12e57830-f66d-48d3-8dea-618b9a2b4777" providerId="ADAL" clId="{C1DE3310-52EA-4D4C-8215-4F1F412517E3}" dt="2026-05-05T11:52:40.027" v="110" actId="108"/>
        <pc:sldMkLst>
          <pc:docMk/>
          <pc:sldMk cId="1978162715" sldId="284"/>
        </pc:sldMkLst>
        <pc:spChg chg="mod">
          <ac:chgData name="David Evans" userId="12e57830-f66d-48d3-8dea-618b9a2b4777" providerId="ADAL" clId="{C1DE3310-52EA-4D4C-8215-4F1F412517E3}" dt="2026-05-05T11:50:50.304" v="45" actId="108"/>
          <ac:spMkLst>
            <pc:docMk/>
            <pc:sldMk cId="1978162715" sldId="284"/>
            <ac:spMk id="2" creationId="{00000000-0000-0000-0000-000000000000}"/>
          </ac:spMkLst>
        </pc:spChg>
        <pc:spChg chg="mod">
          <ac:chgData name="David Evans" userId="12e57830-f66d-48d3-8dea-618b9a2b4777" providerId="ADAL" clId="{C1DE3310-52EA-4D4C-8215-4F1F412517E3}" dt="2026-05-05T11:52:40.027" v="110" actId="108"/>
          <ac:spMkLst>
            <pc:docMk/>
            <pc:sldMk cId="1978162715" sldId="284"/>
            <ac:spMk id="3" creationId="{00000000-0000-0000-0000-000000000000}"/>
          </ac:spMkLst>
        </pc:spChg>
      </pc:sldChg>
      <pc:sldChg chg="modSp add mod">
        <pc:chgData name="David Evans" userId="12e57830-f66d-48d3-8dea-618b9a2b4777" providerId="ADAL" clId="{C1DE3310-52EA-4D4C-8215-4F1F412517E3}" dt="2026-05-05T11:52:45.436" v="111" actId="108"/>
        <pc:sldMkLst>
          <pc:docMk/>
          <pc:sldMk cId="662532701" sldId="285"/>
        </pc:sldMkLst>
        <pc:spChg chg="mod">
          <ac:chgData name="David Evans" userId="12e57830-f66d-48d3-8dea-618b9a2b4777" providerId="ADAL" clId="{C1DE3310-52EA-4D4C-8215-4F1F412517E3}" dt="2026-05-05T11:51:01.911" v="48" actId="108"/>
          <ac:spMkLst>
            <pc:docMk/>
            <pc:sldMk cId="662532701" sldId="285"/>
            <ac:spMk id="2" creationId="{00000000-0000-0000-0000-000000000000}"/>
          </ac:spMkLst>
        </pc:spChg>
        <pc:spChg chg="mod">
          <ac:chgData name="David Evans" userId="12e57830-f66d-48d3-8dea-618b9a2b4777" providerId="ADAL" clId="{C1DE3310-52EA-4D4C-8215-4F1F412517E3}" dt="2026-05-05T11:52:45.436" v="111" actId="108"/>
          <ac:spMkLst>
            <pc:docMk/>
            <pc:sldMk cId="662532701" sldId="285"/>
            <ac:spMk id="3" creationId="{00000000-0000-0000-0000-000000000000}"/>
          </ac:spMkLst>
        </pc:spChg>
      </pc:sldChg>
      <pc:sldChg chg="modSp add mod">
        <pc:chgData name="David Evans" userId="12e57830-f66d-48d3-8dea-618b9a2b4777" providerId="ADAL" clId="{C1DE3310-52EA-4D4C-8215-4F1F412517E3}" dt="2026-05-05T11:52:49.618" v="112" actId="108"/>
        <pc:sldMkLst>
          <pc:docMk/>
          <pc:sldMk cId="3994398496" sldId="286"/>
        </pc:sldMkLst>
        <pc:spChg chg="mod">
          <ac:chgData name="David Evans" userId="12e57830-f66d-48d3-8dea-618b9a2b4777" providerId="ADAL" clId="{C1DE3310-52EA-4D4C-8215-4F1F412517E3}" dt="2026-05-05T11:51:06.891" v="49" actId="108"/>
          <ac:spMkLst>
            <pc:docMk/>
            <pc:sldMk cId="3994398496" sldId="286"/>
            <ac:spMk id="2" creationId="{00000000-0000-0000-0000-000000000000}"/>
          </ac:spMkLst>
        </pc:spChg>
        <pc:spChg chg="mod">
          <ac:chgData name="David Evans" userId="12e57830-f66d-48d3-8dea-618b9a2b4777" providerId="ADAL" clId="{C1DE3310-52EA-4D4C-8215-4F1F412517E3}" dt="2026-05-05T11:52:49.618" v="112" actId="108"/>
          <ac:spMkLst>
            <pc:docMk/>
            <pc:sldMk cId="3994398496" sldId="286"/>
            <ac:spMk id="3" creationId="{00000000-0000-0000-0000-000000000000}"/>
          </ac:spMkLst>
        </pc:spChg>
      </pc:sldChg>
      <pc:sldChg chg="modSp add mod">
        <pc:chgData name="David Evans" userId="12e57830-f66d-48d3-8dea-618b9a2b4777" providerId="ADAL" clId="{C1DE3310-52EA-4D4C-8215-4F1F412517E3}" dt="2026-05-05T11:52:53.578" v="113" actId="108"/>
        <pc:sldMkLst>
          <pc:docMk/>
          <pc:sldMk cId="2493246314" sldId="287"/>
        </pc:sldMkLst>
        <pc:spChg chg="mod">
          <ac:chgData name="David Evans" userId="12e57830-f66d-48d3-8dea-618b9a2b4777" providerId="ADAL" clId="{C1DE3310-52EA-4D4C-8215-4F1F412517E3}" dt="2026-05-05T11:51:10.526" v="50" actId="108"/>
          <ac:spMkLst>
            <pc:docMk/>
            <pc:sldMk cId="2493246314" sldId="287"/>
            <ac:spMk id="2" creationId="{00000000-0000-0000-0000-000000000000}"/>
          </ac:spMkLst>
        </pc:spChg>
        <pc:spChg chg="mod">
          <ac:chgData name="David Evans" userId="12e57830-f66d-48d3-8dea-618b9a2b4777" providerId="ADAL" clId="{C1DE3310-52EA-4D4C-8215-4F1F412517E3}" dt="2026-05-05T11:52:53.578" v="113" actId="108"/>
          <ac:spMkLst>
            <pc:docMk/>
            <pc:sldMk cId="2493246314" sldId="287"/>
            <ac:spMk id="3" creationId="{00000000-0000-0000-0000-000000000000}"/>
          </ac:spMkLst>
        </pc:spChg>
      </pc:sldChg>
      <pc:sldChg chg="modSp new mod">
        <pc:chgData name="David Evans" userId="12e57830-f66d-48d3-8dea-618b9a2b4777" providerId="ADAL" clId="{C1DE3310-52EA-4D4C-8215-4F1F412517E3}" dt="2026-05-05T11:51:58.772" v="106" actId="20577"/>
        <pc:sldMkLst>
          <pc:docMk/>
          <pc:sldMk cId="3683642979" sldId="288"/>
        </pc:sldMkLst>
        <pc:spChg chg="mod">
          <ac:chgData name="David Evans" userId="12e57830-f66d-48d3-8dea-618b9a2b4777" providerId="ADAL" clId="{C1DE3310-52EA-4D4C-8215-4F1F412517E3}" dt="2026-05-05T11:51:58.772" v="106" actId="20577"/>
          <ac:spMkLst>
            <pc:docMk/>
            <pc:sldMk cId="3683642979" sldId="288"/>
            <ac:spMk id="2" creationId="{B5053710-9EC8-4ABC-A000-26C081EE09D0}"/>
          </ac:spMkLst>
        </pc:spChg>
      </pc:sldChg>
      <pc:sldChg chg="modSp new mod">
        <pc:chgData name="David Evans" userId="12e57830-f66d-48d3-8dea-618b9a2b4777" providerId="ADAL" clId="{C1DE3310-52EA-4D4C-8215-4F1F412517E3}" dt="2026-05-05T11:51:51.435" v="103" actId="20577"/>
        <pc:sldMkLst>
          <pc:docMk/>
          <pc:sldMk cId="563406028" sldId="289"/>
        </pc:sldMkLst>
        <pc:spChg chg="mod">
          <ac:chgData name="David Evans" userId="12e57830-f66d-48d3-8dea-618b9a2b4777" providerId="ADAL" clId="{C1DE3310-52EA-4D4C-8215-4F1F412517E3}" dt="2026-05-05T11:51:51.435" v="103" actId="20577"/>
          <ac:spMkLst>
            <pc:docMk/>
            <pc:sldMk cId="563406028" sldId="289"/>
            <ac:spMk id="2" creationId="{78CE88D8-0DF5-95EF-16B9-50A06353B744}"/>
          </ac:spMkLst>
        </pc:spChg>
      </pc:sldChg>
      <pc:sldMasterChg chg="delSldLayout">
        <pc:chgData name="David Evans" userId="12e57830-f66d-48d3-8dea-618b9a2b4777" providerId="ADAL" clId="{C1DE3310-52EA-4D4C-8215-4F1F412517E3}" dt="2026-05-05T11:49:13.583" v="39" actId="47"/>
        <pc:sldMasterMkLst>
          <pc:docMk/>
          <pc:sldMasterMk cId="0" sldId="2147483648"/>
        </pc:sldMasterMkLst>
      </pc:sldMasterChg>
    </pc:docChg>
  </pc:docChgLst>
  <pc:docChgLst>
    <pc:chgData name="davidwilliamevans@hotmail.com" userId="S::urn:spo:guest#davidwilliamevans@hotmail.com::" providerId="AD" clId="Web-{0472D357-62DF-C683-CFF7-E3DB9CA7911F}"/>
    <pc:docChg chg="addSld delSld modSection">
      <pc:chgData name="davidwilliamevans@hotmail.com" userId="S::urn:spo:guest#davidwilliamevans@hotmail.com::" providerId="AD" clId="Web-{0472D357-62DF-C683-CFF7-E3DB9CA7911F}" dt="2026-04-13T09:47:02.407" v="3"/>
      <pc:docMkLst>
        <pc:docMk/>
      </pc:docMkLst>
    </pc:docChg>
  </pc:docChgLst>
  <pc:docChgLst>
    <pc:chgData name="Orla Condon" userId="62ca7181-df71-4740-a21a-4649c658ad3a" providerId="ADAL" clId="{9CA04E6F-9B24-452A-BDA3-5D96B223031B}"/>
    <pc:docChg chg="custSel addSld delSld modSld modSection">
      <pc:chgData name="Orla Condon" userId="62ca7181-df71-4740-a21a-4649c658ad3a" providerId="ADAL" clId="{9CA04E6F-9B24-452A-BDA3-5D96B223031B}" dt="2026-05-12T14:49:58.678" v="70" actId="1076"/>
      <pc:docMkLst>
        <pc:docMk/>
      </pc:docMkLst>
      <pc:sldChg chg="modSp mod">
        <pc:chgData name="Orla Condon" userId="62ca7181-df71-4740-a21a-4649c658ad3a" providerId="ADAL" clId="{9CA04E6F-9B24-452A-BDA3-5D96B223031B}" dt="2026-05-12T14:49:04.882" v="56" actId="1076"/>
        <pc:sldMkLst>
          <pc:docMk/>
          <pc:sldMk cId="4124169433" sldId="283"/>
        </pc:sldMkLst>
        <pc:spChg chg="mod">
          <ac:chgData name="Orla Condon" userId="62ca7181-df71-4740-a21a-4649c658ad3a" providerId="ADAL" clId="{9CA04E6F-9B24-452A-BDA3-5D96B223031B}" dt="2026-05-12T14:38:31.266" v="6"/>
          <ac:spMkLst>
            <pc:docMk/>
            <pc:sldMk cId="4124169433" sldId="283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4:48:53.906" v="52"/>
          <ac:spMkLst>
            <pc:docMk/>
            <pc:sldMk cId="4124169433" sldId="283"/>
            <ac:spMk id="3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2T14:49:04.882" v="56" actId="1076"/>
          <ac:picMkLst>
            <pc:docMk/>
            <pc:sldMk cId="4124169433" sldId="283"/>
            <ac:picMk id="6" creationId="{6C94E3A0-B06A-486C-94DD-349BD626E44D}"/>
          </ac:picMkLst>
        </pc:picChg>
      </pc:sldChg>
      <pc:sldChg chg="modSp mod">
        <pc:chgData name="Orla Condon" userId="62ca7181-df71-4740-a21a-4649c658ad3a" providerId="ADAL" clId="{9CA04E6F-9B24-452A-BDA3-5D96B223031B}" dt="2026-05-12T14:49:16.813" v="58" actId="11530"/>
        <pc:sldMkLst>
          <pc:docMk/>
          <pc:sldMk cId="1978162715" sldId="284"/>
        </pc:sldMkLst>
        <pc:spChg chg="mod">
          <ac:chgData name="Orla Condon" userId="62ca7181-df71-4740-a21a-4649c658ad3a" providerId="ADAL" clId="{9CA04E6F-9B24-452A-BDA3-5D96B223031B}" dt="2026-05-12T14:38:35.627" v="10"/>
          <ac:spMkLst>
            <pc:docMk/>
            <pc:sldMk cId="1978162715" sldId="284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4:39:02.705" v="30"/>
          <ac:spMkLst>
            <pc:docMk/>
            <pc:sldMk cId="1978162715" sldId="284"/>
            <ac:spMk id="3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2T14:49:16.813" v="58" actId="11530"/>
          <ac:picMkLst>
            <pc:docMk/>
            <pc:sldMk cId="1978162715" sldId="284"/>
            <ac:picMk id="4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2T14:49:27.327" v="60" actId="11530"/>
        <pc:sldMkLst>
          <pc:docMk/>
          <pc:sldMk cId="662532701" sldId="285"/>
        </pc:sldMkLst>
        <pc:spChg chg="mod">
          <ac:chgData name="Orla Condon" userId="62ca7181-df71-4740-a21a-4649c658ad3a" providerId="ADAL" clId="{9CA04E6F-9B24-452A-BDA3-5D96B223031B}" dt="2026-05-12T14:38:39.650" v="14"/>
          <ac:spMkLst>
            <pc:docMk/>
            <pc:sldMk cId="662532701" sldId="285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4:39:05.966" v="34"/>
          <ac:spMkLst>
            <pc:docMk/>
            <pc:sldMk cId="662532701" sldId="285"/>
            <ac:spMk id="3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2T14:49:27.327" v="60" actId="11530"/>
          <ac:picMkLst>
            <pc:docMk/>
            <pc:sldMk cId="662532701" sldId="285"/>
            <ac:picMk id="6" creationId="{2D588B54-BCAC-465D-8F37-2570C4DBD148}"/>
          </ac:picMkLst>
        </pc:picChg>
      </pc:sldChg>
      <pc:sldChg chg="modSp mod">
        <pc:chgData name="Orla Condon" userId="62ca7181-df71-4740-a21a-4649c658ad3a" providerId="ADAL" clId="{9CA04E6F-9B24-452A-BDA3-5D96B223031B}" dt="2026-05-12T14:49:40.491" v="63" actId="11530"/>
        <pc:sldMkLst>
          <pc:docMk/>
          <pc:sldMk cId="3994398496" sldId="286"/>
        </pc:sldMkLst>
        <pc:spChg chg="mod">
          <ac:chgData name="Orla Condon" userId="62ca7181-df71-4740-a21a-4649c658ad3a" providerId="ADAL" clId="{9CA04E6F-9B24-452A-BDA3-5D96B223031B}" dt="2026-05-12T14:38:43.506" v="18"/>
          <ac:spMkLst>
            <pc:docMk/>
            <pc:sldMk cId="3994398496" sldId="286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4:39:14.283" v="38"/>
          <ac:spMkLst>
            <pc:docMk/>
            <pc:sldMk cId="3994398496" sldId="286"/>
            <ac:spMk id="3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2T14:49:40.491" v="63" actId="11530"/>
          <ac:picMkLst>
            <pc:docMk/>
            <pc:sldMk cId="3994398496" sldId="286"/>
            <ac:picMk id="8" creationId="{BD8A3D9B-5C4A-4408-8672-ECDD0D6F7EB8}"/>
          </ac:picMkLst>
        </pc:picChg>
      </pc:sldChg>
      <pc:sldChg chg="modSp mod">
        <pc:chgData name="Orla Condon" userId="62ca7181-df71-4740-a21a-4649c658ad3a" providerId="ADAL" clId="{9CA04E6F-9B24-452A-BDA3-5D96B223031B}" dt="2026-05-12T14:49:58.678" v="70" actId="1076"/>
        <pc:sldMkLst>
          <pc:docMk/>
          <pc:sldMk cId="2493246314" sldId="287"/>
        </pc:sldMkLst>
        <pc:spChg chg="mod">
          <ac:chgData name="Orla Condon" userId="62ca7181-df71-4740-a21a-4649c658ad3a" providerId="ADAL" clId="{9CA04E6F-9B24-452A-BDA3-5D96B223031B}" dt="2026-05-12T14:38:47.740" v="22"/>
          <ac:spMkLst>
            <pc:docMk/>
            <pc:sldMk cId="2493246314" sldId="287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2T14:39:16.766" v="42"/>
          <ac:spMkLst>
            <pc:docMk/>
            <pc:sldMk cId="2493246314" sldId="287"/>
            <ac:spMk id="3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2T14:49:53.604" v="68" actId="11530"/>
          <ac:picMkLst>
            <pc:docMk/>
            <pc:sldMk cId="2493246314" sldId="287"/>
            <ac:picMk id="6" creationId="{3FB93209-44AE-4DD6-A4BA-5F931BE33F6B}"/>
          </ac:picMkLst>
        </pc:picChg>
        <pc:picChg chg="mod">
          <ac:chgData name="Orla Condon" userId="62ca7181-df71-4740-a21a-4649c658ad3a" providerId="ADAL" clId="{9CA04E6F-9B24-452A-BDA3-5D96B223031B}" dt="2026-05-12T14:49:58.678" v="70" actId="1076"/>
          <ac:picMkLst>
            <pc:docMk/>
            <pc:sldMk cId="2493246314" sldId="287"/>
            <ac:picMk id="8" creationId="{3B589280-B780-4E20-9C0C-2724683A1DA6}"/>
          </ac:picMkLst>
        </pc:picChg>
      </pc:sldChg>
      <pc:sldChg chg="addSp delSp modSp mod">
        <pc:chgData name="Orla Condon" userId="62ca7181-df71-4740-a21a-4649c658ad3a" providerId="ADAL" clId="{9CA04E6F-9B24-452A-BDA3-5D96B223031B}" dt="2026-05-12T14:48:28.233" v="46" actId="931"/>
        <pc:sldMkLst>
          <pc:docMk/>
          <pc:sldMk cId="3683642979" sldId="288"/>
        </pc:sldMkLst>
        <pc:spChg chg="del">
          <ac:chgData name="Orla Condon" userId="62ca7181-df71-4740-a21a-4649c658ad3a" providerId="ADAL" clId="{9CA04E6F-9B24-452A-BDA3-5D96B223031B}" dt="2026-05-12T14:48:13.891" v="44" actId="931"/>
          <ac:spMkLst>
            <pc:docMk/>
            <pc:sldMk cId="3683642979" sldId="288"/>
            <ac:spMk id="3" creationId="{AC8F2A14-1531-A897-BE84-2DF8D12695ED}"/>
          </ac:spMkLst>
        </pc:spChg>
        <pc:spChg chg="add del mod">
          <ac:chgData name="Orla Condon" userId="62ca7181-df71-4740-a21a-4649c658ad3a" providerId="ADAL" clId="{9CA04E6F-9B24-452A-BDA3-5D96B223031B}" dt="2026-05-12T14:48:28.233" v="46" actId="931"/>
          <ac:spMkLst>
            <pc:docMk/>
            <pc:sldMk cId="3683642979" sldId="288"/>
            <ac:spMk id="7" creationId="{588996CD-2596-63E1-0142-010152FB1349}"/>
          </ac:spMkLst>
        </pc:spChg>
        <pc:picChg chg="add del mod ord">
          <ac:chgData name="Orla Condon" userId="62ca7181-df71-4740-a21a-4649c658ad3a" providerId="ADAL" clId="{9CA04E6F-9B24-452A-BDA3-5D96B223031B}" dt="2026-05-12T14:48:24.278" v="45" actId="478"/>
          <ac:picMkLst>
            <pc:docMk/>
            <pc:sldMk cId="3683642979" sldId="288"/>
            <ac:picMk id="5" creationId="{FC589408-E900-4879-CDDF-11653FB0F051}"/>
          </ac:picMkLst>
        </pc:picChg>
        <pc:picChg chg="add mod ord">
          <ac:chgData name="Orla Condon" userId="62ca7181-df71-4740-a21a-4649c658ad3a" providerId="ADAL" clId="{9CA04E6F-9B24-452A-BDA3-5D96B223031B}" dt="2026-05-12T14:48:28.233" v="46" actId="931"/>
          <ac:picMkLst>
            <pc:docMk/>
            <pc:sldMk cId="3683642979" sldId="288"/>
            <ac:picMk id="9" creationId="{2E474D8C-B5C2-E728-2F93-296A1848F565}"/>
          </ac:picMkLst>
        </pc:picChg>
      </pc:sldChg>
      <pc:sldChg chg="addSp delSp modSp mod">
        <pc:chgData name="Orla Condon" userId="62ca7181-df71-4740-a21a-4649c658ad3a" providerId="ADAL" clId="{9CA04E6F-9B24-452A-BDA3-5D96B223031B}" dt="2026-05-12T14:48:35.639" v="47" actId="931"/>
        <pc:sldMkLst>
          <pc:docMk/>
          <pc:sldMk cId="563406028" sldId="289"/>
        </pc:sldMkLst>
        <pc:spChg chg="del">
          <ac:chgData name="Orla Condon" userId="62ca7181-df71-4740-a21a-4649c658ad3a" providerId="ADAL" clId="{9CA04E6F-9B24-452A-BDA3-5D96B223031B}" dt="2026-05-12T14:48:35.639" v="47" actId="931"/>
          <ac:spMkLst>
            <pc:docMk/>
            <pc:sldMk cId="563406028" sldId="289"/>
            <ac:spMk id="3" creationId="{C320BA58-96D6-2BB7-F701-19E353AC3048}"/>
          </ac:spMkLst>
        </pc:spChg>
        <pc:picChg chg="add mod ord">
          <ac:chgData name="Orla Condon" userId="62ca7181-df71-4740-a21a-4649c658ad3a" providerId="ADAL" clId="{9CA04E6F-9B24-452A-BDA3-5D96B223031B}" dt="2026-05-12T14:48:35.639" v="47" actId="931"/>
          <ac:picMkLst>
            <pc:docMk/>
            <pc:sldMk cId="563406028" sldId="289"/>
            <ac:picMk id="5" creationId="{64E27829-98B6-401B-C370-57EFF2A097C1}"/>
          </ac:picMkLst>
        </pc:picChg>
      </pc:sldChg>
      <pc:sldChg chg="new del">
        <pc:chgData name="Orla Condon" userId="62ca7181-df71-4740-a21a-4649c658ad3a" providerId="ADAL" clId="{9CA04E6F-9B24-452A-BDA3-5D96B223031B}" dt="2026-05-12T14:48:56.688" v="53" actId="47"/>
        <pc:sldMkLst>
          <pc:docMk/>
          <pc:sldMk cId="28790665" sldId="290"/>
        </pc:sldMkLst>
      </pc:sldChg>
      <pc:sldChg chg="new del">
        <pc:chgData name="Orla Condon" userId="62ca7181-df71-4740-a21a-4649c658ad3a" providerId="ADAL" clId="{9CA04E6F-9B24-452A-BDA3-5D96B223031B}" dt="2026-05-12T14:39:20.187" v="43" actId="47"/>
        <pc:sldMkLst>
          <pc:docMk/>
          <pc:sldMk cId="800498910" sldId="29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53911" y="2345697"/>
            <a:ext cx="14580000" cy="108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51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53914" y="3856638"/>
            <a:ext cx="14580000" cy="54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428625" indent="-428625" algn="l">
              <a:buSzPct val="90000"/>
              <a:buFont typeface="Arial" charset="0"/>
              <a:buChar char="•"/>
              <a:defRPr sz="27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988168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7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053710-9EC8-4ABC-A000-26C081EE09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Food hygiene and safety scenarios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2E474D8C-B5C2-E728-2F93-296A1848F5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4" r="4554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642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US" sz="5400" dirty="0">
                <a:solidFill>
                  <a:srgbClr val="34713B"/>
                </a:solidFill>
                <a:latin typeface="+mj-lt"/>
              </a:rPr>
              <a:t>During cooking - sneezing </a:t>
            </a:r>
            <a:endParaRPr lang="en-GB" sz="5400" dirty="0">
              <a:solidFill>
                <a:srgbClr val="34713B"/>
              </a:solidFill>
              <a:latin typeface="+mj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8564190" cy="5400000"/>
          </a:xfrm>
        </p:spPr>
        <p:txBody>
          <a:bodyPr/>
          <a:lstStyle/>
          <a:p>
            <a:pPr marL="0" indent="0">
              <a:buNone/>
            </a:pPr>
            <a:r>
              <a:rPr lang="en-GB" sz="36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What would you do if you felt you wanted to sneeze while you were cooking?</a:t>
            </a:r>
          </a:p>
          <a:p>
            <a:pPr marL="0" indent="0">
              <a:buNone/>
            </a:pPr>
            <a:endParaRPr lang="en-US" sz="3600" dirty="0">
              <a:solidFill>
                <a:schemeClr val="bg2">
                  <a:lumMod val="10000"/>
                </a:schemeClr>
              </a:solidFill>
              <a:latin typeface="+mn-lt"/>
            </a:endParaRPr>
          </a:p>
          <a:p>
            <a:pPr marL="514350" indent="-514350">
              <a:buAutoNum type="arabicPeriod"/>
            </a:pP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Cover your nose with a tissue.</a:t>
            </a:r>
          </a:p>
          <a:p>
            <a:pPr marL="514350" indent="-514350">
              <a:buAutoNum type="arabicPeriod"/>
            </a:pP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Throw the tissue in the bin.</a:t>
            </a:r>
          </a:p>
          <a:p>
            <a:pPr marL="514350" indent="-514350">
              <a:buAutoNum type="arabicPeriod"/>
            </a:pP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Wash and dry your hands again.</a:t>
            </a:r>
            <a:endParaRPr lang="en-GB" sz="3600" dirty="0">
              <a:solidFill>
                <a:schemeClr val="bg2">
                  <a:lumMod val="10000"/>
                </a:schemeClr>
              </a:solidFill>
              <a:latin typeface="+mn-lt"/>
            </a:endParaRPr>
          </a:p>
        </p:txBody>
      </p:sp>
      <p:pic>
        <p:nvPicPr>
          <p:cNvPr id="6" name="Picture 5" descr="A child with her hands on her face&#10;&#10;Description automatically generated with low confidence">
            <a:extLst>
              <a:ext uri="{FF2B5EF4-FFF2-40B4-BE49-F238E27FC236}">
                <a16:creationId xmlns:a16="http://schemas.microsoft.com/office/drawing/2014/main" id="{6C94E3A0-B06A-486C-94DD-349BD626E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7446" y="2717161"/>
            <a:ext cx="6865382" cy="457920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124169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US" sz="5400" dirty="0">
                <a:solidFill>
                  <a:srgbClr val="34713B"/>
                </a:solidFill>
                <a:latin typeface="+mj-lt"/>
              </a:rPr>
              <a:t>During cooking – hurting yourself</a:t>
            </a:r>
            <a:endParaRPr lang="en-GB" sz="5400" dirty="0">
              <a:solidFill>
                <a:srgbClr val="34713B"/>
              </a:solidFill>
              <a:latin typeface="+mj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8114916" cy="54000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GB" sz="36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What would you do if you cut yourself while cooking?</a:t>
            </a:r>
          </a:p>
          <a:p>
            <a:pPr marL="0" indent="0">
              <a:buFont typeface="Arial" charset="0"/>
              <a:buNone/>
            </a:pPr>
            <a:endParaRPr lang="en-US" sz="3600" dirty="0">
              <a:solidFill>
                <a:schemeClr val="bg2">
                  <a:lumMod val="10000"/>
                </a:schemeClr>
              </a:solidFill>
              <a:latin typeface="+mn-lt"/>
            </a:endParaRPr>
          </a:p>
          <a:p>
            <a:pPr marL="0" indent="0">
              <a:buFont typeface="Arial" charset="0"/>
              <a:buNone/>
            </a:pP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Tell a teacher who will:</a:t>
            </a:r>
          </a:p>
          <a:p>
            <a:pPr>
              <a:buFont typeface="Arial" charset="0"/>
              <a:buChar char="•"/>
            </a:pP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rinse the cut under water;</a:t>
            </a:r>
          </a:p>
          <a:p>
            <a:pPr>
              <a:buFont typeface="Arial" charset="0"/>
              <a:buChar char="•"/>
            </a:pP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dry it with a paper towel;</a:t>
            </a:r>
          </a:p>
          <a:p>
            <a:pPr>
              <a:buFont typeface="Arial" charset="0"/>
              <a:buChar char="•"/>
            </a:pP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cover it with a plaster.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marL="514350" indent="-514350">
              <a:buAutoNum type="arabicPeriod"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5650" y="2952652"/>
            <a:ext cx="7381622" cy="492901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7816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US" sz="5400" dirty="0">
                <a:solidFill>
                  <a:srgbClr val="34713B"/>
                </a:solidFill>
                <a:latin typeface="+mj-lt"/>
              </a:rPr>
              <a:t>During cooking – going to the toilet</a:t>
            </a:r>
            <a:endParaRPr lang="en-GB" sz="5400" dirty="0">
              <a:solidFill>
                <a:srgbClr val="34713B"/>
              </a:solidFill>
              <a:latin typeface="+mj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8315637" cy="54000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What would you do if you needed to go to the toilet while you were cooking?</a:t>
            </a:r>
          </a:p>
          <a:p>
            <a:pPr marL="0" indent="0">
              <a:buFont typeface="Arial" charset="0"/>
              <a:buNone/>
            </a:pPr>
            <a:endParaRPr lang="en-US" sz="3600" dirty="0">
              <a:solidFill>
                <a:schemeClr val="bg2">
                  <a:lumMod val="10000"/>
                </a:schemeClr>
              </a:solidFill>
              <a:latin typeface="+mn-lt"/>
            </a:endParaRPr>
          </a:p>
          <a:p>
            <a:pPr marL="685800" indent="-685800">
              <a:buFont typeface="Arial" charset="0"/>
              <a:buAutoNum type="arabicPeriod"/>
            </a:pP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Tell your teacher.</a:t>
            </a:r>
          </a:p>
          <a:p>
            <a:pPr marL="685800" indent="-685800">
              <a:buFont typeface="Arial" charset="0"/>
              <a:buAutoNum type="arabicPeriod"/>
            </a:pP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Take off your apron.</a:t>
            </a:r>
          </a:p>
          <a:p>
            <a:pPr marL="685800" indent="-685800">
              <a:buFont typeface="Arial" charset="0"/>
              <a:buAutoNum type="arabicPeriod"/>
            </a:pP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Wash and dry your hands again when you get back to the classroom.</a:t>
            </a:r>
          </a:p>
          <a:p>
            <a:pPr marL="685800" indent="-685800">
              <a:buFont typeface="Arial" charset="0"/>
              <a:buAutoNum type="arabicPeriod"/>
            </a:pP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Put your apron back on.</a:t>
            </a:r>
            <a:endParaRPr lang="en-GB" sz="3600" dirty="0">
              <a:solidFill>
                <a:schemeClr val="bg2">
                  <a:lumMod val="10000"/>
                </a:schemeClr>
              </a:solidFill>
              <a:latin typeface="+mn-lt"/>
            </a:endParaRP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588B54-BCAC-465D-8F37-2570C4DBD1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4674" y="2717161"/>
            <a:ext cx="6524582" cy="433565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62532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US" sz="5400" dirty="0">
                <a:solidFill>
                  <a:srgbClr val="34713B"/>
                </a:solidFill>
                <a:latin typeface="+mj-lt"/>
              </a:rPr>
              <a:t>During cooking – food on the floor </a:t>
            </a:r>
            <a:endParaRPr lang="en-GB" sz="5400" dirty="0">
              <a:solidFill>
                <a:srgbClr val="34713B"/>
              </a:solidFill>
              <a:latin typeface="+mj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8248730" cy="5400000"/>
          </a:xfrm>
        </p:spPr>
        <p:txBody>
          <a:bodyPr/>
          <a:lstStyle/>
          <a:p>
            <a:pPr marL="133350" lvl="1" algn="l">
              <a:buSzPct val="90000"/>
              <a:buFont typeface="Arial" charset="0"/>
            </a:pPr>
            <a:r>
              <a:rPr lang="en-GB" sz="3600" dirty="0">
                <a:solidFill>
                  <a:schemeClr val="bg2">
                    <a:lumMod val="10000"/>
                  </a:schemeClr>
                </a:solidFill>
                <a:ea typeface="Arial" charset="0"/>
                <a:cs typeface="Arial" charset="0"/>
              </a:rPr>
              <a:t>What would you do if some of the food you were working with fell on the floor?</a:t>
            </a:r>
          </a:p>
          <a:p>
            <a:pPr marL="133350" lvl="1" algn="l">
              <a:buSzPct val="90000"/>
              <a:buFont typeface="Arial" charset="0"/>
            </a:pPr>
            <a:endParaRPr lang="en-US" sz="3600" dirty="0">
              <a:solidFill>
                <a:schemeClr val="bg2">
                  <a:lumMod val="10000"/>
                </a:schemeClr>
              </a:solidFill>
              <a:ea typeface="Arial" charset="0"/>
              <a:cs typeface="Arial" charset="0"/>
            </a:endParaRPr>
          </a:p>
          <a:p>
            <a:pPr marL="819150" lvl="1" indent="-685800" algn="l">
              <a:buSzPct val="90000"/>
              <a:buFont typeface="Arial" charset="0"/>
              <a:buAutoNum type="arabicPeriod"/>
            </a:pPr>
            <a:r>
              <a:rPr lang="en-US" sz="3600" dirty="0">
                <a:solidFill>
                  <a:schemeClr val="bg2">
                    <a:lumMod val="10000"/>
                  </a:schemeClr>
                </a:solidFill>
                <a:ea typeface="Arial" charset="0"/>
                <a:cs typeface="Arial" charset="0"/>
              </a:rPr>
              <a:t>Stop what you are doing.</a:t>
            </a:r>
          </a:p>
          <a:p>
            <a:pPr marL="819150" lvl="1" indent="-685800" algn="l">
              <a:buSzPct val="90000"/>
              <a:buFont typeface="Arial" charset="0"/>
              <a:buAutoNum type="arabicPeriod"/>
            </a:pPr>
            <a:r>
              <a:rPr lang="en-US" sz="3600" dirty="0">
                <a:solidFill>
                  <a:schemeClr val="bg2">
                    <a:lumMod val="10000"/>
                  </a:schemeClr>
                </a:solidFill>
                <a:ea typeface="Arial" charset="0"/>
                <a:cs typeface="Arial" charset="0"/>
              </a:rPr>
              <a:t>Pick up the food and put it in the bin.</a:t>
            </a:r>
          </a:p>
          <a:p>
            <a:pPr marL="819150" lvl="1" indent="-685800" algn="l">
              <a:buSzPct val="90000"/>
              <a:buFont typeface="Arial" charset="0"/>
              <a:buAutoNum type="arabicPeriod"/>
            </a:pPr>
            <a:r>
              <a:rPr lang="en-US" sz="3600" dirty="0">
                <a:solidFill>
                  <a:schemeClr val="bg2">
                    <a:lumMod val="10000"/>
                  </a:schemeClr>
                </a:solidFill>
                <a:ea typeface="Arial" charset="0"/>
                <a:cs typeface="Arial" charset="0"/>
              </a:rPr>
              <a:t>Wash and dry your hands.</a:t>
            </a:r>
            <a:endParaRPr lang="en-GB" sz="3600" dirty="0">
              <a:solidFill>
                <a:schemeClr val="bg2">
                  <a:lumMod val="10000"/>
                </a:schemeClr>
              </a:solidFill>
              <a:ea typeface="Arial" charset="0"/>
              <a:cs typeface="Arial" charset="0"/>
            </a:endParaRPr>
          </a:p>
          <a:p>
            <a:pPr marL="133350" lvl="1" algn="l"/>
            <a:endParaRPr lang="en-GB" dirty="0"/>
          </a:p>
        </p:txBody>
      </p:sp>
      <p:pic>
        <p:nvPicPr>
          <p:cNvPr id="8" name="Picture 7" descr="A picture containing broom&#10;&#10;Description automatically generated">
            <a:extLst>
              <a:ext uri="{FF2B5EF4-FFF2-40B4-BE49-F238E27FC236}">
                <a16:creationId xmlns:a16="http://schemas.microsoft.com/office/drawing/2014/main" id="{BD8A3D9B-5C4A-4408-8672-ECDD0D6F7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7147" y="2717161"/>
            <a:ext cx="6965078" cy="392133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99439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3B589280-B780-4E20-9C0C-2724683A1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5798" y="6476492"/>
            <a:ext cx="2700677" cy="27006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/>
          <a:p>
            <a:r>
              <a:rPr lang="en-US" sz="5400" dirty="0">
                <a:solidFill>
                  <a:srgbClr val="34713B"/>
                </a:solidFill>
                <a:latin typeface="+mj-lt"/>
              </a:rPr>
              <a:t>During cooking – spilling something on the floor </a:t>
            </a:r>
            <a:endParaRPr lang="en-GB" sz="5400" dirty="0">
              <a:solidFill>
                <a:srgbClr val="34713B"/>
              </a:solidFill>
              <a:latin typeface="+mj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9553422" cy="54000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GB" sz="36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What would you do if something runny got spilt on the floor?</a:t>
            </a:r>
            <a:endParaRPr lang="en-US" sz="3600" dirty="0">
              <a:solidFill>
                <a:schemeClr val="bg2">
                  <a:lumMod val="10000"/>
                </a:schemeClr>
              </a:solidFill>
              <a:latin typeface="+mn-lt"/>
            </a:endParaRPr>
          </a:p>
          <a:p>
            <a:pPr marL="514350" indent="-514350">
              <a:buFont typeface="Arial" charset="0"/>
              <a:buAutoNum type="arabicPeriod"/>
            </a:pP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Stop what you are doing.</a:t>
            </a:r>
          </a:p>
          <a:p>
            <a:pPr marL="514350" indent="-514350">
              <a:buFont typeface="Arial" charset="0"/>
              <a:buAutoNum type="arabicPeriod"/>
            </a:pP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Tell the teacher.</a:t>
            </a:r>
          </a:p>
          <a:p>
            <a:pPr marL="514350" indent="-514350">
              <a:buFont typeface="Arial" charset="0"/>
              <a:buAutoNum type="arabicPeriod"/>
            </a:pP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Wipe up what has been spilled using a paper towel or a mop.</a:t>
            </a:r>
          </a:p>
          <a:p>
            <a:pPr marL="514350" indent="-514350">
              <a:buFont typeface="Arial" charset="0"/>
              <a:buAutoNum type="arabicPeriod"/>
            </a:pP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Cover the area with a hazard sign.</a:t>
            </a:r>
          </a:p>
          <a:p>
            <a:pPr marL="514350" indent="-514350">
              <a:buFont typeface="Arial" charset="0"/>
              <a:buAutoNum type="arabicPeriod"/>
            </a:pPr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Wash and dry your hands again.</a:t>
            </a:r>
            <a:endParaRPr lang="en-GB" sz="3600" dirty="0">
              <a:solidFill>
                <a:schemeClr val="bg2">
                  <a:lumMod val="10000"/>
                </a:schemeClr>
              </a:solidFill>
              <a:latin typeface="+mn-lt"/>
            </a:endParaRPr>
          </a:p>
        </p:txBody>
      </p:sp>
      <p:pic>
        <p:nvPicPr>
          <p:cNvPr id="6" name="Picture 5" descr="A picture containing indoor&#10;&#10;Description automatically generated">
            <a:extLst>
              <a:ext uri="{FF2B5EF4-FFF2-40B4-BE49-F238E27FC236}">
                <a16:creationId xmlns:a16="http://schemas.microsoft.com/office/drawing/2014/main" id="{3FB93209-44AE-4DD6-A4BA-5F931BE33F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9098" y="2886557"/>
            <a:ext cx="5382213" cy="358993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493246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8CE88D8-0DF5-95EF-16B9-50A06353B7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sz="5400" b="1" dirty="0">
                <a:solidFill>
                  <a:srgbClr val="34713B"/>
                </a:solidFill>
                <a:cs typeface="Arial" charset="0"/>
              </a:rPr>
              <a:t>Food hygiene and safety scenarios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64E27829-98B6-401B-C370-57EFF2A097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4" r="4554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406028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Custom 1">
      <a:dk1>
        <a:srgbClr val="34713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888D47F-72B8-4B16-9F68-31D2A3AD1D55}">
  <ds:schemaRefs>
    <ds:schemaRef ds:uri="http://www.w3.org/XML/1998/namespace"/>
    <ds:schemaRef ds:uri="http://purl.org/dc/elements/1.1/"/>
    <ds:schemaRef ds:uri="http://schemas.openxmlformats.org/package/2006/metadata/core-properties"/>
    <ds:schemaRef ds:uri="http://purl.org/dc/terms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e23bd75c-2c0f-42ec-881a-8c8145746009"/>
    <ds:schemaRef ds:uri="4c7d02dd-d8f6-4ac9-bd74-b11e6dbbf829"/>
  </ds:schemaRefs>
</ds:datastoreItem>
</file>

<file path=customXml/itemProps3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29</TotalTime>
  <Words>253</Words>
  <Application>Microsoft Office PowerPoint</Application>
  <PresentationFormat>Custom</PresentationFormat>
  <Paragraphs>35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Source Sans Pro Semi-Bold</vt:lpstr>
      <vt:lpstr>Source Sans Pro SemiBold</vt:lpstr>
      <vt:lpstr>Arial</vt:lpstr>
      <vt:lpstr>Aptos</vt:lpstr>
      <vt:lpstr>Source Sans Pro Light</vt:lpstr>
      <vt:lpstr>Source Sans Pro</vt:lpstr>
      <vt:lpstr>Front and Back</vt:lpstr>
      <vt:lpstr>White Palace</vt:lpstr>
      <vt:lpstr>Lost Verdania</vt:lpstr>
      <vt:lpstr>PowerPoint Presentation</vt:lpstr>
      <vt:lpstr>During cooking - sneezing </vt:lpstr>
      <vt:lpstr>During cooking – hurting yourself</vt:lpstr>
      <vt:lpstr>During cooking – going to the toilet</vt:lpstr>
      <vt:lpstr>During cooking – food on the floor </vt:lpstr>
      <vt:lpstr>During cooking – spilling something on the floor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Orla Condon</cp:lastModifiedBy>
  <cp:revision>5</cp:revision>
  <dcterms:created xsi:type="dcterms:W3CDTF">2026-03-04T15:22:34Z</dcterms:created>
  <dcterms:modified xsi:type="dcterms:W3CDTF">2026-05-12T14:50:00Z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