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notesMasterIdLst>
    <p:notesMasterId r:id="rId39"/>
  </p:notesMasterIdLst>
  <p:sldIdLst>
    <p:sldId id="256" r:id="rId7"/>
    <p:sldId id="264" r:id="rId8"/>
    <p:sldId id="373" r:id="rId9"/>
    <p:sldId id="374" r:id="rId10"/>
    <p:sldId id="375" r:id="rId11"/>
    <p:sldId id="376" r:id="rId12"/>
    <p:sldId id="377" r:id="rId13"/>
    <p:sldId id="378" r:id="rId14"/>
    <p:sldId id="379" r:id="rId15"/>
    <p:sldId id="380" r:id="rId16"/>
    <p:sldId id="381" r:id="rId17"/>
    <p:sldId id="382" r:id="rId18"/>
    <p:sldId id="383" r:id="rId19"/>
    <p:sldId id="384" r:id="rId20"/>
    <p:sldId id="385" r:id="rId21"/>
    <p:sldId id="386" r:id="rId22"/>
    <p:sldId id="387" r:id="rId23"/>
    <p:sldId id="388" r:id="rId24"/>
    <p:sldId id="283" r:id="rId25"/>
    <p:sldId id="284" r:id="rId26"/>
    <p:sldId id="285" r:id="rId27"/>
    <p:sldId id="286" r:id="rId28"/>
    <p:sldId id="287" r:id="rId29"/>
    <p:sldId id="288" r:id="rId30"/>
    <p:sldId id="289" r:id="rId31"/>
    <p:sldId id="290" r:id="rId32"/>
    <p:sldId id="291" r:id="rId33"/>
    <p:sldId id="292" r:id="rId34"/>
    <p:sldId id="293" r:id="rId35"/>
    <p:sldId id="296" r:id="rId36"/>
    <p:sldId id="321" r:id="rId37"/>
    <p:sldId id="265" r:id="rId38"/>
  </p:sldIdLst>
  <p:sldSz cx="18288000" cy="10287000"/>
  <p:notesSz cx="6858000" cy="9144000"/>
  <p:embeddedFontLst>
    <p:embeddedFont>
      <p:font typeface="Source Sans Pro" panose="020B0503030403020204" pitchFamily="34" charset="0"/>
      <p:regular r:id="rId40"/>
      <p:bold r:id="rId41"/>
      <p:italic r:id="rId42"/>
      <p:boldItalic r:id="rId43"/>
    </p:embeddedFont>
    <p:embeddedFont>
      <p:font typeface="Source Sans Pro Light" panose="020B0403030403020204" pitchFamily="34" charset="0"/>
      <p:regular r:id="rId44"/>
      <p:italic r:id="rId45"/>
    </p:embeddedFont>
    <p:embeddedFont>
      <p:font typeface="Source Sans Pro SemiBold" panose="020B0603030403020204" pitchFamily="34" charset="0"/>
      <p:bold r:id="rId46"/>
      <p:boldItalic r:id="rId47"/>
    </p:embeddedFont>
    <p:embeddedFont>
      <p:font typeface="Source Sans Pro Semi-Bold" panose="020B0604020202020204" charset="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64"/>
            <p14:sldId id="373"/>
            <p14:sldId id="374"/>
            <p14:sldId id="375"/>
            <p14:sldId id="376"/>
            <p14:sldId id="377"/>
            <p14:sldId id="378"/>
            <p14:sldId id="379"/>
            <p14:sldId id="380"/>
            <p14:sldId id="381"/>
            <p14:sldId id="382"/>
            <p14:sldId id="383"/>
            <p14:sldId id="384"/>
            <p14:sldId id="385"/>
            <p14:sldId id="386"/>
            <p14:sldId id="387"/>
            <p14:sldId id="388"/>
            <p14:sldId id="283"/>
            <p14:sldId id="284"/>
            <p14:sldId id="285"/>
            <p14:sldId id="286"/>
            <p14:sldId id="287"/>
            <p14:sldId id="288"/>
            <p14:sldId id="289"/>
            <p14:sldId id="290"/>
            <p14:sldId id="291"/>
            <p14:sldId id="292"/>
            <p14:sldId id="293"/>
            <p14:sldId id="296"/>
            <p14:sldId id="321"/>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409"/>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A52422-AFB4-4A8C-9836-8A9D8FF8963D}" v="42" dt="2026-04-24T12:06:55.3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94660"/>
  </p:normalViewPr>
  <p:slideViewPr>
    <p:cSldViewPr snapToGrid="0">
      <p:cViewPr varScale="1">
        <p:scale>
          <a:sx n="70" d="100"/>
          <a:sy n="70" d="100"/>
        </p:scale>
        <p:origin x="630"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1.fntdata"/><Relationship Id="rId45" Type="http://schemas.openxmlformats.org/officeDocument/2006/relationships/font" Target="fonts/font6.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5.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7.fntdata"/><Relationship Id="rId20" Type="http://schemas.openxmlformats.org/officeDocument/2006/relationships/slide" Target="slides/slide14.xml"/><Relationship Id="rId41" Type="http://schemas.openxmlformats.org/officeDocument/2006/relationships/font" Target="fonts/font2.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custSel addSld delSld modSld modSection">
      <pc:chgData name="Orla Condon" userId="62ca7181-df71-4740-a21a-4649c658ad3a" providerId="ADAL" clId="{9CA04E6F-9B24-452A-BDA3-5D96B223031B}" dt="2026-04-24T12:07:21.595" v="306" actId="14100"/>
      <pc:docMkLst>
        <pc:docMk/>
      </pc:docMkLst>
      <pc:sldChg chg="modSp mod">
        <pc:chgData name="Orla Condon" userId="62ca7181-df71-4740-a21a-4649c658ad3a" providerId="ADAL" clId="{9CA04E6F-9B24-452A-BDA3-5D96B223031B}" dt="2026-04-21T13:48:40.067" v="49" actId="20577"/>
        <pc:sldMkLst>
          <pc:docMk/>
          <pc:sldMk cId="0" sldId="256"/>
        </pc:sldMkLst>
        <pc:spChg chg="mod">
          <ac:chgData name="Orla Condon" userId="62ca7181-df71-4740-a21a-4649c658ad3a" providerId="ADAL" clId="{9CA04E6F-9B24-452A-BDA3-5D96B223031B}" dt="2026-04-21T13:48:40.067" v="49" actId="20577"/>
          <ac:spMkLst>
            <pc:docMk/>
            <pc:sldMk cId="0" sldId="256"/>
            <ac:spMk id="4" creationId="{B2DC5C4D-29D4-9D68-3D66-FA7560FCE1F4}"/>
          </ac:spMkLst>
        </pc:spChg>
      </pc:sldChg>
      <pc:sldChg chg="modSp add mod">
        <pc:chgData name="Orla Condon" userId="62ca7181-df71-4740-a21a-4649c658ad3a" providerId="ADAL" clId="{9CA04E6F-9B24-452A-BDA3-5D96B223031B}" dt="2026-04-21T15:02:19.657" v="91" actId="11530"/>
        <pc:sldMkLst>
          <pc:docMk/>
          <pc:sldMk cId="3171384046" sldId="264"/>
        </pc:sldMkLst>
        <pc:spChg chg="mod">
          <ac:chgData name="Orla Condon" userId="62ca7181-df71-4740-a21a-4649c658ad3a" providerId="ADAL" clId="{9CA04E6F-9B24-452A-BDA3-5D96B223031B}" dt="2026-04-21T14:59:29.575" v="54" actId="255"/>
          <ac:spMkLst>
            <pc:docMk/>
            <pc:sldMk cId="3171384046" sldId="264"/>
            <ac:spMk id="2" creationId="{00000000-0000-0000-0000-000000000000}"/>
          </ac:spMkLst>
        </pc:spChg>
        <pc:spChg chg="mod">
          <ac:chgData name="Orla Condon" userId="62ca7181-df71-4740-a21a-4649c658ad3a" providerId="ADAL" clId="{9CA04E6F-9B24-452A-BDA3-5D96B223031B}" dt="2026-04-21T15:02:10.930" v="89" actId="14100"/>
          <ac:spMkLst>
            <pc:docMk/>
            <pc:sldMk cId="3171384046" sldId="264"/>
            <ac:spMk id="3" creationId="{00000000-0000-0000-0000-000000000000}"/>
          </ac:spMkLst>
        </pc:spChg>
        <pc:picChg chg="mod">
          <ac:chgData name="Orla Condon" userId="62ca7181-df71-4740-a21a-4649c658ad3a" providerId="ADAL" clId="{9CA04E6F-9B24-452A-BDA3-5D96B223031B}" dt="2026-04-21T15:02:19.657" v="91" actId="11530"/>
          <ac:picMkLst>
            <pc:docMk/>
            <pc:sldMk cId="3171384046" sldId="264"/>
            <ac:picMk id="4" creationId="{00000000-0000-0000-0000-000000000000}"/>
          </ac:picMkLst>
        </pc:picChg>
      </pc:sldChg>
      <pc:sldChg chg="modSp add mod">
        <pc:chgData name="Orla Condon" userId="62ca7181-df71-4740-a21a-4649c658ad3a" providerId="ADAL" clId="{9CA04E6F-9B24-452A-BDA3-5D96B223031B}" dt="2026-04-22T07:49:24.943" v="242" actId="1076"/>
        <pc:sldMkLst>
          <pc:docMk/>
          <pc:sldMk cId="3085215703" sldId="283"/>
        </pc:sldMkLst>
        <pc:spChg chg="mod">
          <ac:chgData name="Orla Condon" userId="62ca7181-df71-4740-a21a-4649c658ad3a" providerId="ADAL" clId="{9CA04E6F-9B24-452A-BDA3-5D96B223031B}" dt="2026-04-22T07:49:16.303" v="239" actId="1076"/>
          <ac:spMkLst>
            <pc:docMk/>
            <pc:sldMk cId="3085215703" sldId="283"/>
            <ac:spMk id="2" creationId="{00000000-0000-0000-0000-000000000000}"/>
          </ac:spMkLst>
        </pc:spChg>
        <pc:spChg chg="mod">
          <ac:chgData name="Orla Condon" userId="62ca7181-df71-4740-a21a-4649c658ad3a" providerId="ADAL" clId="{9CA04E6F-9B24-452A-BDA3-5D96B223031B}" dt="2026-04-22T07:49:22.887" v="241" actId="14100"/>
          <ac:spMkLst>
            <pc:docMk/>
            <pc:sldMk cId="3085215703" sldId="283"/>
            <ac:spMk id="3" creationId="{00000000-0000-0000-0000-000000000000}"/>
          </ac:spMkLst>
        </pc:spChg>
        <pc:picChg chg="mod">
          <ac:chgData name="Orla Condon" userId="62ca7181-df71-4740-a21a-4649c658ad3a" providerId="ADAL" clId="{9CA04E6F-9B24-452A-BDA3-5D96B223031B}" dt="2026-04-22T07:49:24.943" v="242" actId="1076"/>
          <ac:picMkLst>
            <pc:docMk/>
            <pc:sldMk cId="3085215703" sldId="283"/>
            <ac:picMk id="4" creationId="{00000000-0000-0000-0000-000000000000}"/>
          </ac:picMkLst>
        </pc:picChg>
      </pc:sldChg>
      <pc:sldChg chg="modSp add mod">
        <pc:chgData name="Orla Condon" userId="62ca7181-df71-4740-a21a-4649c658ad3a" providerId="ADAL" clId="{9CA04E6F-9B24-452A-BDA3-5D96B223031B}" dt="2026-04-22T07:57:44.978" v="247" actId="11530"/>
        <pc:sldMkLst>
          <pc:docMk/>
          <pc:sldMk cId="3641821218" sldId="284"/>
        </pc:sldMkLst>
        <pc:spChg chg="mod">
          <ac:chgData name="Orla Condon" userId="62ca7181-df71-4740-a21a-4649c658ad3a" providerId="ADAL" clId="{9CA04E6F-9B24-452A-BDA3-5D96B223031B}" dt="2026-04-22T07:56:36.175" v="243" actId="1076"/>
          <ac:spMkLst>
            <pc:docMk/>
            <pc:sldMk cId="3641821218" sldId="284"/>
            <ac:spMk id="2" creationId="{00000000-0000-0000-0000-000000000000}"/>
          </ac:spMkLst>
        </pc:spChg>
        <pc:spChg chg="mod">
          <ac:chgData name="Orla Condon" userId="62ca7181-df71-4740-a21a-4649c658ad3a" providerId="ADAL" clId="{9CA04E6F-9B24-452A-BDA3-5D96B223031B}" dt="2026-04-22T07:56:39.887" v="244" actId="14100"/>
          <ac:spMkLst>
            <pc:docMk/>
            <pc:sldMk cId="3641821218" sldId="284"/>
            <ac:spMk id="3" creationId="{00000000-0000-0000-0000-000000000000}"/>
          </ac:spMkLst>
        </pc:spChg>
        <pc:picChg chg="mod">
          <ac:chgData name="Orla Condon" userId="62ca7181-df71-4740-a21a-4649c658ad3a" providerId="ADAL" clId="{9CA04E6F-9B24-452A-BDA3-5D96B223031B}" dt="2026-04-22T07:57:44.978" v="247" actId="11530"/>
          <ac:picMkLst>
            <pc:docMk/>
            <pc:sldMk cId="3641821218" sldId="284"/>
            <ac:picMk id="11266" creationId="{00000000-0000-0000-0000-000000000000}"/>
          </ac:picMkLst>
        </pc:picChg>
      </pc:sldChg>
      <pc:sldChg chg="modSp add mod">
        <pc:chgData name="Orla Condon" userId="62ca7181-df71-4740-a21a-4649c658ad3a" providerId="ADAL" clId="{9CA04E6F-9B24-452A-BDA3-5D96B223031B}" dt="2026-04-22T07:58:26.160" v="251" actId="1076"/>
        <pc:sldMkLst>
          <pc:docMk/>
          <pc:sldMk cId="3679579139" sldId="285"/>
        </pc:sldMkLst>
        <pc:spChg chg="mod">
          <ac:chgData name="Orla Condon" userId="62ca7181-df71-4740-a21a-4649c658ad3a" providerId="ADAL" clId="{9CA04E6F-9B24-452A-BDA3-5D96B223031B}" dt="2026-04-22T07:58:18.254" v="248" actId="1076"/>
          <ac:spMkLst>
            <pc:docMk/>
            <pc:sldMk cId="3679579139" sldId="285"/>
            <ac:spMk id="2" creationId="{00000000-0000-0000-0000-000000000000}"/>
          </ac:spMkLst>
        </pc:spChg>
        <pc:spChg chg="mod">
          <ac:chgData name="Orla Condon" userId="62ca7181-df71-4740-a21a-4649c658ad3a" providerId="ADAL" clId="{9CA04E6F-9B24-452A-BDA3-5D96B223031B}" dt="2026-04-22T07:58:23.623" v="250" actId="14100"/>
          <ac:spMkLst>
            <pc:docMk/>
            <pc:sldMk cId="3679579139" sldId="285"/>
            <ac:spMk id="3" creationId="{00000000-0000-0000-0000-000000000000}"/>
          </ac:spMkLst>
        </pc:spChg>
        <pc:picChg chg="mod">
          <ac:chgData name="Orla Condon" userId="62ca7181-df71-4740-a21a-4649c658ad3a" providerId="ADAL" clId="{9CA04E6F-9B24-452A-BDA3-5D96B223031B}" dt="2026-04-22T07:58:26.160" v="251" actId="1076"/>
          <ac:picMkLst>
            <pc:docMk/>
            <pc:sldMk cId="3679579139" sldId="285"/>
            <ac:picMk id="4" creationId="{00000000-0000-0000-0000-000000000000}"/>
          </ac:picMkLst>
        </pc:picChg>
      </pc:sldChg>
      <pc:sldChg chg="modSp add mod">
        <pc:chgData name="Orla Condon" userId="62ca7181-df71-4740-a21a-4649c658ad3a" providerId="ADAL" clId="{9CA04E6F-9B24-452A-BDA3-5D96B223031B}" dt="2026-04-22T07:59:02.056" v="264" actId="1076"/>
        <pc:sldMkLst>
          <pc:docMk/>
          <pc:sldMk cId="4023313339" sldId="286"/>
        </pc:sldMkLst>
        <pc:spChg chg="mod">
          <ac:chgData name="Orla Condon" userId="62ca7181-df71-4740-a21a-4649c658ad3a" providerId="ADAL" clId="{9CA04E6F-9B24-452A-BDA3-5D96B223031B}" dt="2026-04-22T07:58:33.527" v="252" actId="1076"/>
          <ac:spMkLst>
            <pc:docMk/>
            <pc:sldMk cId="4023313339" sldId="286"/>
            <ac:spMk id="2" creationId="{00000000-0000-0000-0000-000000000000}"/>
          </ac:spMkLst>
        </pc:spChg>
        <pc:spChg chg="mod">
          <ac:chgData name="Orla Condon" userId="62ca7181-df71-4740-a21a-4649c658ad3a" providerId="ADAL" clId="{9CA04E6F-9B24-452A-BDA3-5D96B223031B}" dt="2026-04-22T07:59:02.056" v="264" actId="1076"/>
          <ac:spMkLst>
            <pc:docMk/>
            <pc:sldMk cId="4023313339" sldId="286"/>
            <ac:spMk id="3" creationId="{00000000-0000-0000-0000-000000000000}"/>
          </ac:spMkLst>
        </pc:spChg>
        <pc:picChg chg="mod">
          <ac:chgData name="Orla Condon" userId="62ca7181-df71-4740-a21a-4649c658ad3a" providerId="ADAL" clId="{9CA04E6F-9B24-452A-BDA3-5D96B223031B}" dt="2026-04-22T07:58:57.799" v="263" actId="11530"/>
          <ac:picMkLst>
            <pc:docMk/>
            <pc:sldMk cId="4023313339" sldId="286"/>
            <ac:picMk id="5" creationId="{00000000-0000-0000-0000-000000000000}"/>
          </ac:picMkLst>
        </pc:picChg>
      </pc:sldChg>
      <pc:sldChg chg="modSp add mod">
        <pc:chgData name="Orla Condon" userId="62ca7181-df71-4740-a21a-4649c658ad3a" providerId="ADAL" clId="{9CA04E6F-9B24-452A-BDA3-5D96B223031B}" dt="2026-04-22T07:59:22.177" v="268" actId="1076"/>
        <pc:sldMkLst>
          <pc:docMk/>
          <pc:sldMk cId="2005880239" sldId="287"/>
        </pc:sldMkLst>
        <pc:spChg chg="mod">
          <ac:chgData name="Orla Condon" userId="62ca7181-df71-4740-a21a-4649c658ad3a" providerId="ADAL" clId="{9CA04E6F-9B24-452A-BDA3-5D96B223031B}" dt="2026-04-22T07:59:08.311" v="265" actId="1076"/>
          <ac:spMkLst>
            <pc:docMk/>
            <pc:sldMk cId="2005880239" sldId="287"/>
            <ac:spMk id="2" creationId="{00000000-0000-0000-0000-000000000000}"/>
          </ac:spMkLst>
        </pc:spChg>
        <pc:spChg chg="mod">
          <ac:chgData name="Orla Condon" userId="62ca7181-df71-4740-a21a-4649c658ad3a" providerId="ADAL" clId="{9CA04E6F-9B24-452A-BDA3-5D96B223031B}" dt="2026-04-22T07:59:15.293" v="267" actId="20577"/>
          <ac:spMkLst>
            <pc:docMk/>
            <pc:sldMk cId="2005880239" sldId="287"/>
            <ac:spMk id="3" creationId="{00000000-0000-0000-0000-000000000000}"/>
          </ac:spMkLst>
        </pc:spChg>
        <pc:picChg chg="mod">
          <ac:chgData name="Orla Condon" userId="62ca7181-df71-4740-a21a-4649c658ad3a" providerId="ADAL" clId="{9CA04E6F-9B24-452A-BDA3-5D96B223031B}" dt="2026-04-22T07:59:22.177" v="268" actId="1076"/>
          <ac:picMkLst>
            <pc:docMk/>
            <pc:sldMk cId="2005880239" sldId="287"/>
            <ac:picMk id="13314" creationId="{00000000-0000-0000-0000-000000000000}"/>
          </ac:picMkLst>
        </pc:picChg>
      </pc:sldChg>
      <pc:sldChg chg="modSp add mod">
        <pc:chgData name="Orla Condon" userId="62ca7181-df71-4740-a21a-4649c658ad3a" providerId="ADAL" clId="{9CA04E6F-9B24-452A-BDA3-5D96B223031B}" dt="2026-04-22T07:59:37.830" v="273" actId="11530"/>
        <pc:sldMkLst>
          <pc:docMk/>
          <pc:sldMk cId="1409317691" sldId="288"/>
        </pc:sldMkLst>
        <pc:spChg chg="mod">
          <ac:chgData name="Orla Condon" userId="62ca7181-df71-4740-a21a-4649c658ad3a" providerId="ADAL" clId="{9CA04E6F-9B24-452A-BDA3-5D96B223031B}" dt="2026-04-22T07:59:29.798" v="269" actId="1076"/>
          <ac:spMkLst>
            <pc:docMk/>
            <pc:sldMk cId="1409317691" sldId="288"/>
            <ac:spMk id="2" creationId="{00000000-0000-0000-0000-000000000000}"/>
          </ac:spMkLst>
        </pc:spChg>
        <pc:spChg chg="mod">
          <ac:chgData name="Orla Condon" userId="62ca7181-df71-4740-a21a-4649c658ad3a" providerId="ADAL" clId="{9CA04E6F-9B24-452A-BDA3-5D96B223031B}" dt="2026-04-22T07:59:31.695" v="270" actId="14100"/>
          <ac:spMkLst>
            <pc:docMk/>
            <pc:sldMk cId="1409317691" sldId="288"/>
            <ac:spMk id="3" creationId="{00000000-0000-0000-0000-000000000000}"/>
          </ac:spMkLst>
        </pc:spChg>
        <pc:picChg chg="mod">
          <ac:chgData name="Orla Condon" userId="62ca7181-df71-4740-a21a-4649c658ad3a" providerId="ADAL" clId="{9CA04E6F-9B24-452A-BDA3-5D96B223031B}" dt="2026-04-22T07:59:37.830" v="273" actId="11530"/>
          <ac:picMkLst>
            <pc:docMk/>
            <pc:sldMk cId="1409317691" sldId="288"/>
            <ac:picMk id="14339" creationId="{00000000-0000-0000-0000-000000000000}"/>
          </ac:picMkLst>
        </pc:picChg>
      </pc:sldChg>
      <pc:sldChg chg="modSp add mod">
        <pc:chgData name="Orla Condon" userId="62ca7181-df71-4740-a21a-4649c658ad3a" providerId="ADAL" clId="{9CA04E6F-9B24-452A-BDA3-5D96B223031B}" dt="2026-04-24T12:04:14.239" v="276" actId="11530"/>
        <pc:sldMkLst>
          <pc:docMk/>
          <pc:sldMk cId="427835020" sldId="289"/>
        </pc:sldMkLst>
        <pc:spChg chg="mod">
          <ac:chgData name="Orla Condon" userId="62ca7181-df71-4740-a21a-4649c658ad3a" providerId="ADAL" clId="{9CA04E6F-9B24-452A-BDA3-5D96B223031B}" dt="2026-04-24T12:04:05.380" v="274" actId="1076"/>
          <ac:spMkLst>
            <pc:docMk/>
            <pc:sldMk cId="427835020" sldId="289"/>
            <ac:spMk id="2" creationId="{00000000-0000-0000-0000-000000000000}"/>
          </ac:spMkLst>
        </pc:spChg>
        <pc:spChg chg="mod">
          <ac:chgData name="Orla Condon" userId="62ca7181-df71-4740-a21a-4649c658ad3a" providerId="ADAL" clId="{9CA04E6F-9B24-452A-BDA3-5D96B223031B}" dt="2026-04-24T12:04:07.905" v="275" actId="14100"/>
          <ac:spMkLst>
            <pc:docMk/>
            <pc:sldMk cId="427835020" sldId="289"/>
            <ac:spMk id="3" creationId="{00000000-0000-0000-0000-000000000000}"/>
          </ac:spMkLst>
        </pc:spChg>
        <pc:picChg chg="mod">
          <ac:chgData name="Orla Condon" userId="62ca7181-df71-4740-a21a-4649c658ad3a" providerId="ADAL" clId="{9CA04E6F-9B24-452A-BDA3-5D96B223031B}" dt="2026-04-24T12:04:14.239" v="276" actId="11530"/>
          <ac:picMkLst>
            <pc:docMk/>
            <pc:sldMk cId="427835020" sldId="289"/>
            <ac:picMk id="15362" creationId="{00000000-0000-0000-0000-000000000000}"/>
          </ac:picMkLst>
        </pc:picChg>
      </pc:sldChg>
      <pc:sldChg chg="addSp delSp modSp add mod">
        <pc:chgData name="Orla Condon" userId="62ca7181-df71-4740-a21a-4649c658ad3a" providerId="ADAL" clId="{9CA04E6F-9B24-452A-BDA3-5D96B223031B}" dt="2026-04-24T12:05:23.346" v="291" actId="14100"/>
        <pc:sldMkLst>
          <pc:docMk/>
          <pc:sldMk cId="3708625717" sldId="290"/>
        </pc:sldMkLst>
        <pc:spChg chg="mod">
          <ac:chgData name="Orla Condon" userId="62ca7181-df71-4740-a21a-4649c658ad3a" providerId="ADAL" clId="{9CA04E6F-9B24-452A-BDA3-5D96B223031B}" dt="2026-04-24T12:04:18.163" v="277" actId="1076"/>
          <ac:spMkLst>
            <pc:docMk/>
            <pc:sldMk cId="3708625717" sldId="290"/>
            <ac:spMk id="2" creationId="{00000000-0000-0000-0000-000000000000}"/>
          </ac:spMkLst>
        </pc:spChg>
        <pc:spChg chg="mod">
          <ac:chgData name="Orla Condon" userId="62ca7181-df71-4740-a21a-4649c658ad3a" providerId="ADAL" clId="{9CA04E6F-9B24-452A-BDA3-5D96B223031B}" dt="2026-04-24T12:05:23.346" v="291" actId="14100"/>
          <ac:spMkLst>
            <pc:docMk/>
            <pc:sldMk cId="3708625717" sldId="290"/>
            <ac:spMk id="3" creationId="{00000000-0000-0000-0000-000000000000}"/>
          </ac:spMkLst>
        </pc:spChg>
        <pc:picChg chg="del mod">
          <ac:chgData name="Orla Condon" userId="62ca7181-df71-4740-a21a-4649c658ad3a" providerId="ADAL" clId="{9CA04E6F-9B24-452A-BDA3-5D96B223031B}" dt="2026-04-24T12:04:55.598" v="281" actId="478"/>
          <ac:picMkLst>
            <pc:docMk/>
            <pc:sldMk cId="3708625717" sldId="290"/>
            <ac:picMk id="4" creationId="{00000000-0000-0000-0000-000000000000}"/>
          </ac:picMkLst>
        </pc:picChg>
        <pc:picChg chg="add mod">
          <ac:chgData name="Orla Condon" userId="62ca7181-df71-4740-a21a-4649c658ad3a" providerId="ADAL" clId="{9CA04E6F-9B24-452A-BDA3-5D96B223031B}" dt="2026-04-24T12:05:06.740" v="287" actId="11530"/>
          <ac:picMkLst>
            <pc:docMk/>
            <pc:sldMk cId="3708625717" sldId="290"/>
            <ac:picMk id="6" creationId="{3789F854-D00D-287A-543A-985307E6182D}"/>
          </ac:picMkLst>
        </pc:picChg>
      </pc:sldChg>
      <pc:sldChg chg="modSp add mod">
        <pc:chgData name="Orla Condon" userId="62ca7181-df71-4740-a21a-4649c658ad3a" providerId="ADAL" clId="{9CA04E6F-9B24-452A-BDA3-5D96B223031B}" dt="2026-04-24T12:06:11.322" v="293" actId="11530"/>
        <pc:sldMkLst>
          <pc:docMk/>
          <pc:sldMk cId="419334171" sldId="291"/>
        </pc:sldMkLst>
        <pc:spChg chg="mod">
          <ac:chgData name="Orla Condon" userId="62ca7181-df71-4740-a21a-4649c658ad3a" providerId="ADAL" clId="{9CA04E6F-9B24-452A-BDA3-5D96B223031B}" dt="2026-04-24T12:05:12.123" v="288" actId="1076"/>
          <ac:spMkLst>
            <pc:docMk/>
            <pc:sldMk cId="419334171" sldId="291"/>
            <ac:spMk id="2" creationId="{00000000-0000-0000-0000-000000000000}"/>
          </ac:spMkLst>
        </pc:spChg>
        <pc:spChg chg="mod">
          <ac:chgData name="Orla Condon" userId="62ca7181-df71-4740-a21a-4649c658ad3a" providerId="ADAL" clId="{9CA04E6F-9B24-452A-BDA3-5D96B223031B}" dt="2026-04-24T12:05:19.240" v="290" actId="14100"/>
          <ac:spMkLst>
            <pc:docMk/>
            <pc:sldMk cId="419334171" sldId="291"/>
            <ac:spMk id="3" creationId="{00000000-0000-0000-0000-000000000000}"/>
          </ac:spMkLst>
        </pc:spChg>
        <pc:picChg chg="mod">
          <ac:chgData name="Orla Condon" userId="62ca7181-df71-4740-a21a-4649c658ad3a" providerId="ADAL" clId="{9CA04E6F-9B24-452A-BDA3-5D96B223031B}" dt="2026-04-24T12:06:11.322" v="293" actId="11530"/>
          <ac:picMkLst>
            <pc:docMk/>
            <pc:sldMk cId="419334171" sldId="291"/>
            <ac:picMk id="16386" creationId="{00000000-0000-0000-0000-000000000000}"/>
          </ac:picMkLst>
        </pc:picChg>
      </pc:sldChg>
      <pc:sldChg chg="modSp add mod">
        <pc:chgData name="Orla Condon" userId="62ca7181-df71-4740-a21a-4649c658ad3a" providerId="ADAL" clId="{9CA04E6F-9B24-452A-BDA3-5D96B223031B}" dt="2026-04-24T12:06:55.383" v="300" actId="572"/>
        <pc:sldMkLst>
          <pc:docMk/>
          <pc:sldMk cId="3173894676" sldId="292"/>
        </pc:sldMkLst>
        <pc:spChg chg="mod">
          <ac:chgData name="Orla Condon" userId="62ca7181-df71-4740-a21a-4649c658ad3a" providerId="ADAL" clId="{9CA04E6F-9B24-452A-BDA3-5D96B223031B}" dt="2026-04-24T12:06:20.755" v="294" actId="1076"/>
          <ac:spMkLst>
            <pc:docMk/>
            <pc:sldMk cId="3173894676" sldId="292"/>
            <ac:spMk id="2" creationId="{00000000-0000-0000-0000-000000000000}"/>
          </ac:spMkLst>
        </pc:spChg>
        <pc:spChg chg="mod">
          <ac:chgData name="Orla Condon" userId="62ca7181-df71-4740-a21a-4649c658ad3a" providerId="ADAL" clId="{9CA04E6F-9B24-452A-BDA3-5D96B223031B}" dt="2026-04-24T12:06:23.210" v="295" actId="14100"/>
          <ac:spMkLst>
            <pc:docMk/>
            <pc:sldMk cId="3173894676" sldId="292"/>
            <ac:spMk id="3" creationId="{00000000-0000-0000-0000-000000000000}"/>
          </ac:spMkLst>
        </pc:spChg>
        <pc:graphicFrameChg chg="mod modGraphic">
          <ac:chgData name="Orla Condon" userId="62ca7181-df71-4740-a21a-4649c658ad3a" providerId="ADAL" clId="{9CA04E6F-9B24-452A-BDA3-5D96B223031B}" dt="2026-04-24T12:06:55.383" v="300" actId="572"/>
          <ac:graphicFrameMkLst>
            <pc:docMk/>
            <pc:sldMk cId="3173894676" sldId="292"/>
            <ac:graphicFrameMk id="5" creationId="{00000000-0000-0000-0000-000000000000}"/>
          </ac:graphicFrameMkLst>
        </pc:graphicFrameChg>
      </pc:sldChg>
      <pc:sldChg chg="modSp add mod">
        <pc:chgData name="Orla Condon" userId="62ca7181-df71-4740-a21a-4649c658ad3a" providerId="ADAL" clId="{9CA04E6F-9B24-452A-BDA3-5D96B223031B}" dt="2026-04-24T12:07:10.623" v="302" actId="14100"/>
        <pc:sldMkLst>
          <pc:docMk/>
          <pc:sldMk cId="2510283668" sldId="293"/>
        </pc:sldMkLst>
        <pc:spChg chg="mod">
          <ac:chgData name="Orla Condon" userId="62ca7181-df71-4740-a21a-4649c658ad3a" providerId="ADAL" clId="{9CA04E6F-9B24-452A-BDA3-5D96B223031B}" dt="2026-04-24T12:07:08.238" v="301" actId="1076"/>
          <ac:spMkLst>
            <pc:docMk/>
            <pc:sldMk cId="2510283668" sldId="293"/>
            <ac:spMk id="2" creationId="{00000000-0000-0000-0000-000000000000}"/>
          </ac:spMkLst>
        </pc:spChg>
        <pc:spChg chg="mod">
          <ac:chgData name="Orla Condon" userId="62ca7181-df71-4740-a21a-4649c658ad3a" providerId="ADAL" clId="{9CA04E6F-9B24-452A-BDA3-5D96B223031B}" dt="2026-04-24T12:07:10.623" v="302" actId="14100"/>
          <ac:spMkLst>
            <pc:docMk/>
            <pc:sldMk cId="2510283668" sldId="293"/>
            <ac:spMk id="3" creationId="{00000000-0000-0000-0000-000000000000}"/>
          </ac:spMkLst>
        </pc:spChg>
      </pc:sldChg>
      <pc:sldChg chg="modSp add mod">
        <pc:chgData name="Orla Condon" userId="62ca7181-df71-4740-a21a-4649c658ad3a" providerId="ADAL" clId="{9CA04E6F-9B24-452A-BDA3-5D96B223031B}" dt="2026-04-24T12:07:21.595" v="306" actId="14100"/>
        <pc:sldMkLst>
          <pc:docMk/>
          <pc:sldMk cId="2458211657" sldId="296"/>
        </pc:sldMkLst>
        <pc:spChg chg="mod">
          <ac:chgData name="Orla Condon" userId="62ca7181-df71-4740-a21a-4649c658ad3a" providerId="ADAL" clId="{9CA04E6F-9B24-452A-BDA3-5D96B223031B}" dt="2026-04-24T12:07:14.998" v="303" actId="1076"/>
          <ac:spMkLst>
            <pc:docMk/>
            <pc:sldMk cId="2458211657" sldId="296"/>
            <ac:spMk id="2" creationId="{00000000-0000-0000-0000-000000000000}"/>
          </ac:spMkLst>
        </pc:spChg>
        <pc:spChg chg="mod">
          <ac:chgData name="Orla Condon" userId="62ca7181-df71-4740-a21a-4649c658ad3a" providerId="ADAL" clId="{9CA04E6F-9B24-452A-BDA3-5D96B223031B}" dt="2026-04-24T12:07:21.595" v="306" actId="14100"/>
          <ac:spMkLst>
            <pc:docMk/>
            <pc:sldMk cId="2458211657" sldId="296"/>
            <ac:spMk id="3" creationId="{00000000-0000-0000-0000-000000000000}"/>
          </ac:spMkLst>
        </pc:spChg>
      </pc:sldChg>
      <pc:sldChg chg="modSp add mod">
        <pc:chgData name="Orla Condon" userId="62ca7181-df71-4740-a21a-4649c658ad3a" providerId="ADAL" clId="{9CA04E6F-9B24-452A-BDA3-5D96B223031B}" dt="2026-04-21T15:05:22.072" v="128" actId="1076"/>
        <pc:sldMkLst>
          <pc:docMk/>
          <pc:sldMk cId="974744874" sldId="373"/>
        </pc:sldMkLst>
        <pc:spChg chg="mod">
          <ac:chgData name="Orla Condon" userId="62ca7181-df71-4740-a21a-4649c658ad3a" providerId="ADAL" clId="{9CA04E6F-9B24-452A-BDA3-5D96B223031B}" dt="2026-04-21T14:59:54.241" v="56" actId="108"/>
          <ac:spMkLst>
            <pc:docMk/>
            <pc:sldMk cId="974744874" sldId="373"/>
            <ac:spMk id="2" creationId="{00000000-0000-0000-0000-000000000000}"/>
          </ac:spMkLst>
        </pc:spChg>
        <pc:spChg chg="mod">
          <ac:chgData name="Orla Condon" userId="62ca7181-df71-4740-a21a-4649c658ad3a" providerId="ADAL" clId="{9CA04E6F-9B24-452A-BDA3-5D96B223031B}" dt="2026-04-21T15:05:16.265" v="125" actId="14100"/>
          <ac:spMkLst>
            <pc:docMk/>
            <pc:sldMk cId="974744874" sldId="373"/>
            <ac:spMk id="3" creationId="{00000000-0000-0000-0000-000000000000}"/>
          </ac:spMkLst>
        </pc:spChg>
        <pc:picChg chg="mod">
          <ac:chgData name="Orla Condon" userId="62ca7181-df71-4740-a21a-4649c658ad3a" providerId="ADAL" clId="{9CA04E6F-9B24-452A-BDA3-5D96B223031B}" dt="2026-04-21T15:05:22.072" v="128" actId="1076"/>
          <ac:picMkLst>
            <pc:docMk/>
            <pc:sldMk cId="974744874" sldId="373"/>
            <ac:picMk id="1026" creationId="{00000000-0000-0000-0000-000000000000}"/>
          </ac:picMkLst>
        </pc:picChg>
      </pc:sldChg>
      <pc:sldChg chg="modSp add mod">
        <pc:chgData name="Orla Condon" userId="62ca7181-df71-4740-a21a-4649c658ad3a" providerId="ADAL" clId="{9CA04E6F-9B24-452A-BDA3-5D96B223031B}" dt="2026-04-21T15:05:39.039" v="132" actId="14100"/>
        <pc:sldMkLst>
          <pc:docMk/>
          <pc:sldMk cId="356302481" sldId="374"/>
        </pc:sldMkLst>
        <pc:spChg chg="mod">
          <ac:chgData name="Orla Condon" userId="62ca7181-df71-4740-a21a-4649c658ad3a" providerId="ADAL" clId="{9CA04E6F-9B24-452A-BDA3-5D96B223031B}" dt="2026-04-21T15:05:29.919" v="129" actId="1076"/>
          <ac:spMkLst>
            <pc:docMk/>
            <pc:sldMk cId="356302481" sldId="374"/>
            <ac:spMk id="2" creationId="{00000000-0000-0000-0000-000000000000}"/>
          </ac:spMkLst>
        </pc:spChg>
        <pc:spChg chg="mod">
          <ac:chgData name="Orla Condon" userId="62ca7181-df71-4740-a21a-4649c658ad3a" providerId="ADAL" clId="{9CA04E6F-9B24-452A-BDA3-5D96B223031B}" dt="2026-04-21T15:05:39.039" v="132" actId="14100"/>
          <ac:spMkLst>
            <pc:docMk/>
            <pc:sldMk cId="356302481" sldId="374"/>
            <ac:spMk id="3" creationId="{00000000-0000-0000-0000-000000000000}"/>
          </ac:spMkLst>
        </pc:spChg>
      </pc:sldChg>
      <pc:sldChg chg="modSp add mod">
        <pc:chgData name="Orla Condon" userId="62ca7181-df71-4740-a21a-4649c658ad3a" providerId="ADAL" clId="{9CA04E6F-9B24-452A-BDA3-5D96B223031B}" dt="2026-04-21T15:05:52.743" v="137" actId="1076"/>
        <pc:sldMkLst>
          <pc:docMk/>
          <pc:sldMk cId="2474403697" sldId="375"/>
        </pc:sldMkLst>
        <pc:spChg chg="mod">
          <ac:chgData name="Orla Condon" userId="62ca7181-df71-4740-a21a-4649c658ad3a" providerId="ADAL" clId="{9CA04E6F-9B24-452A-BDA3-5D96B223031B}" dt="2026-04-21T15:05:43.984" v="133" actId="1076"/>
          <ac:spMkLst>
            <pc:docMk/>
            <pc:sldMk cId="2474403697" sldId="375"/>
            <ac:spMk id="2" creationId="{00000000-0000-0000-0000-000000000000}"/>
          </ac:spMkLst>
        </pc:spChg>
        <pc:spChg chg="mod">
          <ac:chgData name="Orla Condon" userId="62ca7181-df71-4740-a21a-4649c658ad3a" providerId="ADAL" clId="{9CA04E6F-9B24-452A-BDA3-5D96B223031B}" dt="2026-04-21T15:05:51.047" v="136" actId="1076"/>
          <ac:spMkLst>
            <pc:docMk/>
            <pc:sldMk cId="2474403697" sldId="375"/>
            <ac:spMk id="3" creationId="{00000000-0000-0000-0000-000000000000}"/>
          </ac:spMkLst>
        </pc:spChg>
        <pc:picChg chg="mod">
          <ac:chgData name="Orla Condon" userId="62ca7181-df71-4740-a21a-4649c658ad3a" providerId="ADAL" clId="{9CA04E6F-9B24-452A-BDA3-5D96B223031B}" dt="2026-04-21T15:05:52.743" v="137" actId="1076"/>
          <ac:picMkLst>
            <pc:docMk/>
            <pc:sldMk cId="2474403697" sldId="375"/>
            <ac:picMk id="5" creationId="{00000000-0000-0000-0000-000000000000}"/>
          </ac:picMkLst>
        </pc:picChg>
      </pc:sldChg>
      <pc:sldChg chg="modSp add mod">
        <pc:chgData name="Orla Condon" userId="62ca7181-df71-4740-a21a-4649c658ad3a" providerId="ADAL" clId="{9CA04E6F-9B24-452A-BDA3-5D96B223031B}" dt="2026-04-21T15:06:12.512" v="144" actId="14100"/>
        <pc:sldMkLst>
          <pc:docMk/>
          <pc:sldMk cId="608816224" sldId="376"/>
        </pc:sldMkLst>
        <pc:spChg chg="mod">
          <ac:chgData name="Orla Condon" userId="62ca7181-df71-4740-a21a-4649c658ad3a" providerId="ADAL" clId="{9CA04E6F-9B24-452A-BDA3-5D96B223031B}" dt="2026-04-21T15:05:57.784" v="138" actId="1076"/>
          <ac:spMkLst>
            <pc:docMk/>
            <pc:sldMk cId="608816224" sldId="376"/>
            <ac:spMk id="2" creationId="{00000000-0000-0000-0000-000000000000}"/>
          </ac:spMkLst>
        </pc:spChg>
        <pc:spChg chg="mod">
          <ac:chgData name="Orla Condon" userId="62ca7181-df71-4740-a21a-4649c658ad3a" providerId="ADAL" clId="{9CA04E6F-9B24-452A-BDA3-5D96B223031B}" dt="2026-04-21T15:06:12.512" v="144" actId="14100"/>
          <ac:spMkLst>
            <pc:docMk/>
            <pc:sldMk cId="608816224" sldId="376"/>
            <ac:spMk id="3" creationId="{00000000-0000-0000-0000-000000000000}"/>
          </ac:spMkLst>
        </pc:spChg>
        <pc:picChg chg="mod">
          <ac:chgData name="Orla Condon" userId="62ca7181-df71-4740-a21a-4649c658ad3a" providerId="ADAL" clId="{9CA04E6F-9B24-452A-BDA3-5D96B223031B}" dt="2026-04-21T15:06:09.662" v="143" actId="1076"/>
          <ac:picMkLst>
            <pc:docMk/>
            <pc:sldMk cId="608816224" sldId="376"/>
            <ac:picMk id="2050" creationId="{00000000-0000-0000-0000-000000000000}"/>
          </ac:picMkLst>
        </pc:picChg>
      </pc:sldChg>
      <pc:sldChg chg="modSp add mod">
        <pc:chgData name="Orla Condon" userId="62ca7181-df71-4740-a21a-4649c658ad3a" providerId="ADAL" clId="{9CA04E6F-9B24-452A-BDA3-5D96B223031B}" dt="2026-04-21T15:07:45.554" v="179" actId="14100"/>
        <pc:sldMkLst>
          <pc:docMk/>
          <pc:sldMk cId="3692776814" sldId="377"/>
        </pc:sldMkLst>
        <pc:spChg chg="mod">
          <ac:chgData name="Orla Condon" userId="62ca7181-df71-4740-a21a-4649c658ad3a" providerId="ADAL" clId="{9CA04E6F-9B24-452A-BDA3-5D96B223031B}" dt="2026-04-21T15:06:30.146" v="145" actId="1076"/>
          <ac:spMkLst>
            <pc:docMk/>
            <pc:sldMk cId="3692776814" sldId="377"/>
            <ac:spMk id="2" creationId="{00000000-0000-0000-0000-000000000000}"/>
          </ac:spMkLst>
        </pc:spChg>
        <pc:spChg chg="mod">
          <ac:chgData name="Orla Condon" userId="62ca7181-df71-4740-a21a-4649c658ad3a" providerId="ADAL" clId="{9CA04E6F-9B24-452A-BDA3-5D96B223031B}" dt="2026-04-21T15:07:45.554" v="179" actId="14100"/>
          <ac:spMkLst>
            <pc:docMk/>
            <pc:sldMk cId="3692776814" sldId="377"/>
            <ac:spMk id="3" creationId="{00000000-0000-0000-0000-000000000000}"/>
          </ac:spMkLst>
        </pc:spChg>
        <pc:picChg chg="mod">
          <ac:chgData name="Orla Condon" userId="62ca7181-df71-4740-a21a-4649c658ad3a" providerId="ADAL" clId="{9CA04E6F-9B24-452A-BDA3-5D96B223031B}" dt="2026-04-21T15:07:38.744" v="177" actId="1076"/>
          <ac:picMkLst>
            <pc:docMk/>
            <pc:sldMk cId="3692776814" sldId="377"/>
            <ac:picMk id="3074" creationId="{00000000-0000-0000-0000-000000000000}"/>
          </ac:picMkLst>
        </pc:picChg>
      </pc:sldChg>
      <pc:sldChg chg="modSp add mod">
        <pc:chgData name="Orla Condon" userId="62ca7181-df71-4740-a21a-4649c658ad3a" providerId="ADAL" clId="{9CA04E6F-9B24-452A-BDA3-5D96B223031B}" dt="2026-04-21T15:08:02.171" v="181" actId="14100"/>
        <pc:sldMkLst>
          <pc:docMk/>
          <pc:sldMk cId="1169589666" sldId="378"/>
        </pc:sldMkLst>
        <pc:spChg chg="mod">
          <ac:chgData name="Orla Condon" userId="62ca7181-df71-4740-a21a-4649c658ad3a" providerId="ADAL" clId="{9CA04E6F-9B24-452A-BDA3-5D96B223031B}" dt="2026-04-21T15:08:00.026" v="180" actId="1076"/>
          <ac:spMkLst>
            <pc:docMk/>
            <pc:sldMk cId="1169589666" sldId="378"/>
            <ac:spMk id="2" creationId="{00000000-0000-0000-0000-000000000000}"/>
          </ac:spMkLst>
        </pc:spChg>
        <pc:spChg chg="mod">
          <ac:chgData name="Orla Condon" userId="62ca7181-df71-4740-a21a-4649c658ad3a" providerId="ADAL" clId="{9CA04E6F-9B24-452A-BDA3-5D96B223031B}" dt="2026-04-21T15:08:02.171" v="181" actId="14100"/>
          <ac:spMkLst>
            <pc:docMk/>
            <pc:sldMk cId="1169589666" sldId="378"/>
            <ac:spMk id="3" creationId="{00000000-0000-0000-0000-000000000000}"/>
          </ac:spMkLst>
        </pc:spChg>
      </pc:sldChg>
      <pc:sldChg chg="modSp add mod">
        <pc:chgData name="Orla Condon" userId="62ca7181-df71-4740-a21a-4649c658ad3a" providerId="ADAL" clId="{9CA04E6F-9B24-452A-BDA3-5D96B223031B}" dt="2026-04-21T15:08:44.391" v="191" actId="14100"/>
        <pc:sldMkLst>
          <pc:docMk/>
          <pc:sldMk cId="4057033544" sldId="379"/>
        </pc:sldMkLst>
        <pc:spChg chg="mod">
          <ac:chgData name="Orla Condon" userId="62ca7181-df71-4740-a21a-4649c658ad3a" providerId="ADAL" clId="{9CA04E6F-9B24-452A-BDA3-5D96B223031B}" dt="2026-04-21T15:08:13.160" v="182" actId="1076"/>
          <ac:spMkLst>
            <pc:docMk/>
            <pc:sldMk cId="4057033544" sldId="379"/>
            <ac:spMk id="2" creationId="{00000000-0000-0000-0000-000000000000}"/>
          </ac:spMkLst>
        </pc:spChg>
        <pc:spChg chg="mod">
          <ac:chgData name="Orla Condon" userId="62ca7181-df71-4740-a21a-4649c658ad3a" providerId="ADAL" clId="{9CA04E6F-9B24-452A-BDA3-5D96B223031B}" dt="2026-04-21T15:08:24.386" v="185" actId="14100"/>
          <ac:spMkLst>
            <pc:docMk/>
            <pc:sldMk cId="4057033544" sldId="379"/>
            <ac:spMk id="3" creationId="{00000000-0000-0000-0000-000000000000}"/>
          </ac:spMkLst>
        </pc:spChg>
        <pc:picChg chg="mod">
          <ac:chgData name="Orla Condon" userId="62ca7181-df71-4740-a21a-4649c658ad3a" providerId="ADAL" clId="{9CA04E6F-9B24-452A-BDA3-5D96B223031B}" dt="2026-04-21T15:08:31.964" v="188" actId="11530"/>
          <ac:picMkLst>
            <pc:docMk/>
            <pc:sldMk cId="4057033544" sldId="379"/>
            <ac:picMk id="7" creationId="{00000000-0000-0000-0000-000000000000}"/>
          </ac:picMkLst>
        </pc:picChg>
        <pc:picChg chg="mod">
          <ac:chgData name="Orla Condon" userId="62ca7181-df71-4740-a21a-4649c658ad3a" providerId="ADAL" clId="{9CA04E6F-9B24-452A-BDA3-5D96B223031B}" dt="2026-04-21T15:08:44.391" v="191" actId="14100"/>
          <ac:picMkLst>
            <pc:docMk/>
            <pc:sldMk cId="4057033544" sldId="379"/>
            <ac:picMk id="8" creationId="{00000000-0000-0000-0000-000000000000}"/>
          </ac:picMkLst>
        </pc:picChg>
      </pc:sldChg>
      <pc:sldChg chg="modSp add mod">
        <pc:chgData name="Orla Condon" userId="62ca7181-df71-4740-a21a-4649c658ad3a" providerId="ADAL" clId="{9CA04E6F-9B24-452A-BDA3-5D96B223031B}" dt="2026-04-21T15:09:06.647" v="195" actId="2711"/>
        <pc:sldMkLst>
          <pc:docMk/>
          <pc:sldMk cId="1065513663" sldId="380"/>
        </pc:sldMkLst>
        <pc:spChg chg="mod">
          <ac:chgData name="Orla Condon" userId="62ca7181-df71-4740-a21a-4649c658ad3a" providerId="ADAL" clId="{9CA04E6F-9B24-452A-BDA3-5D96B223031B}" dt="2026-04-21T15:08:56.393" v="192" actId="1076"/>
          <ac:spMkLst>
            <pc:docMk/>
            <pc:sldMk cId="1065513663" sldId="380"/>
            <ac:spMk id="2" creationId="{00000000-0000-0000-0000-000000000000}"/>
          </ac:spMkLst>
        </pc:spChg>
        <pc:spChg chg="mod">
          <ac:chgData name="Orla Condon" userId="62ca7181-df71-4740-a21a-4649c658ad3a" providerId="ADAL" clId="{9CA04E6F-9B24-452A-BDA3-5D96B223031B}" dt="2026-04-21T15:09:06.647" v="195" actId="2711"/>
          <ac:spMkLst>
            <pc:docMk/>
            <pc:sldMk cId="1065513663" sldId="380"/>
            <ac:spMk id="3" creationId="{00000000-0000-0000-0000-000000000000}"/>
          </ac:spMkLst>
        </pc:spChg>
      </pc:sldChg>
      <pc:sldChg chg="modSp add mod">
        <pc:chgData name="Orla Condon" userId="62ca7181-df71-4740-a21a-4649c658ad3a" providerId="ADAL" clId="{9CA04E6F-9B24-452A-BDA3-5D96B223031B}" dt="2026-04-21T15:10:48.188" v="212" actId="1076"/>
        <pc:sldMkLst>
          <pc:docMk/>
          <pc:sldMk cId="3781735690" sldId="381"/>
        </pc:sldMkLst>
        <pc:spChg chg="mod">
          <ac:chgData name="Orla Condon" userId="62ca7181-df71-4740-a21a-4649c658ad3a" providerId="ADAL" clId="{9CA04E6F-9B24-452A-BDA3-5D96B223031B}" dt="2026-04-21T15:10:48.188" v="212" actId="1076"/>
          <ac:spMkLst>
            <pc:docMk/>
            <pc:sldMk cId="3781735690" sldId="381"/>
            <ac:spMk id="2" creationId="{00000000-0000-0000-0000-000000000000}"/>
          </ac:spMkLst>
        </pc:spChg>
        <pc:spChg chg="mod">
          <ac:chgData name="Orla Condon" userId="62ca7181-df71-4740-a21a-4649c658ad3a" providerId="ADAL" clId="{9CA04E6F-9B24-452A-BDA3-5D96B223031B}" dt="2026-04-21T15:09:42.528" v="200" actId="1076"/>
          <ac:spMkLst>
            <pc:docMk/>
            <pc:sldMk cId="3781735690" sldId="381"/>
            <ac:spMk id="3" creationId="{00000000-0000-0000-0000-000000000000}"/>
          </ac:spMkLst>
        </pc:spChg>
        <pc:graphicFrameChg chg="mod modGraphic">
          <ac:chgData name="Orla Condon" userId="62ca7181-df71-4740-a21a-4649c658ad3a" providerId="ADAL" clId="{9CA04E6F-9B24-452A-BDA3-5D96B223031B}" dt="2026-04-21T15:10:39.699" v="210" actId="1076"/>
          <ac:graphicFrameMkLst>
            <pc:docMk/>
            <pc:sldMk cId="3781735690" sldId="381"/>
            <ac:graphicFrameMk id="4" creationId="{00000000-0000-0000-0000-000000000000}"/>
          </ac:graphicFrameMkLst>
        </pc:graphicFrameChg>
        <pc:graphicFrameChg chg="mod modGraphic">
          <ac:chgData name="Orla Condon" userId="62ca7181-df71-4740-a21a-4649c658ad3a" providerId="ADAL" clId="{9CA04E6F-9B24-452A-BDA3-5D96B223031B}" dt="2026-04-21T15:10:43.637" v="211" actId="1076"/>
          <ac:graphicFrameMkLst>
            <pc:docMk/>
            <pc:sldMk cId="3781735690" sldId="381"/>
            <ac:graphicFrameMk id="6" creationId="{00000000-0000-0000-0000-000000000000}"/>
          </ac:graphicFrameMkLst>
        </pc:graphicFrameChg>
        <pc:picChg chg="mod">
          <ac:chgData name="Orla Condon" userId="62ca7181-df71-4740-a21a-4649c658ad3a" providerId="ADAL" clId="{9CA04E6F-9B24-452A-BDA3-5D96B223031B}" dt="2026-04-21T15:09:57.408" v="205" actId="1076"/>
          <ac:picMkLst>
            <pc:docMk/>
            <pc:sldMk cId="3781735690" sldId="381"/>
            <ac:picMk id="6149" creationId="{00000000-0000-0000-0000-000000000000}"/>
          </ac:picMkLst>
        </pc:picChg>
      </pc:sldChg>
      <pc:sldChg chg="modSp add mod">
        <pc:chgData name="Orla Condon" userId="62ca7181-df71-4740-a21a-4649c658ad3a" providerId="ADAL" clId="{9CA04E6F-9B24-452A-BDA3-5D96B223031B}" dt="2026-04-21T15:10:58.129" v="214" actId="14100"/>
        <pc:sldMkLst>
          <pc:docMk/>
          <pc:sldMk cId="3188107215" sldId="382"/>
        </pc:sldMkLst>
        <pc:spChg chg="mod">
          <ac:chgData name="Orla Condon" userId="62ca7181-df71-4740-a21a-4649c658ad3a" providerId="ADAL" clId="{9CA04E6F-9B24-452A-BDA3-5D96B223031B}" dt="2026-04-21T15:10:55.338" v="213" actId="1076"/>
          <ac:spMkLst>
            <pc:docMk/>
            <pc:sldMk cId="3188107215" sldId="382"/>
            <ac:spMk id="2" creationId="{00000000-0000-0000-0000-000000000000}"/>
          </ac:spMkLst>
        </pc:spChg>
        <pc:spChg chg="mod">
          <ac:chgData name="Orla Condon" userId="62ca7181-df71-4740-a21a-4649c658ad3a" providerId="ADAL" clId="{9CA04E6F-9B24-452A-BDA3-5D96B223031B}" dt="2026-04-21T15:10:58.129" v="214" actId="14100"/>
          <ac:spMkLst>
            <pc:docMk/>
            <pc:sldMk cId="3188107215" sldId="382"/>
            <ac:spMk id="3" creationId="{00000000-0000-0000-0000-000000000000}"/>
          </ac:spMkLst>
        </pc:spChg>
      </pc:sldChg>
      <pc:sldChg chg="modSp add mod">
        <pc:chgData name="Orla Condon" userId="62ca7181-df71-4740-a21a-4649c658ad3a" providerId="ADAL" clId="{9CA04E6F-9B24-452A-BDA3-5D96B223031B}" dt="2026-04-21T15:11:08.755" v="216" actId="14100"/>
        <pc:sldMkLst>
          <pc:docMk/>
          <pc:sldMk cId="1165622328" sldId="383"/>
        </pc:sldMkLst>
        <pc:spChg chg="mod">
          <ac:chgData name="Orla Condon" userId="62ca7181-df71-4740-a21a-4649c658ad3a" providerId="ADAL" clId="{9CA04E6F-9B24-452A-BDA3-5D96B223031B}" dt="2026-04-21T15:11:06.219" v="215" actId="1076"/>
          <ac:spMkLst>
            <pc:docMk/>
            <pc:sldMk cId="1165622328" sldId="383"/>
            <ac:spMk id="2" creationId="{00000000-0000-0000-0000-000000000000}"/>
          </ac:spMkLst>
        </pc:spChg>
        <pc:spChg chg="mod">
          <ac:chgData name="Orla Condon" userId="62ca7181-df71-4740-a21a-4649c658ad3a" providerId="ADAL" clId="{9CA04E6F-9B24-452A-BDA3-5D96B223031B}" dt="2026-04-21T15:11:08.755" v="216" actId="14100"/>
          <ac:spMkLst>
            <pc:docMk/>
            <pc:sldMk cId="1165622328" sldId="383"/>
            <ac:spMk id="3" creationId="{00000000-0000-0000-0000-000000000000}"/>
          </ac:spMkLst>
        </pc:spChg>
      </pc:sldChg>
      <pc:sldChg chg="modSp add mod">
        <pc:chgData name="Orla Condon" userId="62ca7181-df71-4740-a21a-4649c658ad3a" providerId="ADAL" clId="{9CA04E6F-9B24-452A-BDA3-5D96B223031B}" dt="2026-04-21T15:11:19.052" v="218" actId="14100"/>
        <pc:sldMkLst>
          <pc:docMk/>
          <pc:sldMk cId="2593682093" sldId="384"/>
        </pc:sldMkLst>
        <pc:spChg chg="mod">
          <ac:chgData name="Orla Condon" userId="62ca7181-df71-4740-a21a-4649c658ad3a" providerId="ADAL" clId="{9CA04E6F-9B24-452A-BDA3-5D96B223031B}" dt="2026-04-21T15:11:16.962" v="217" actId="1076"/>
          <ac:spMkLst>
            <pc:docMk/>
            <pc:sldMk cId="2593682093" sldId="384"/>
            <ac:spMk id="2" creationId="{00000000-0000-0000-0000-000000000000}"/>
          </ac:spMkLst>
        </pc:spChg>
        <pc:spChg chg="mod">
          <ac:chgData name="Orla Condon" userId="62ca7181-df71-4740-a21a-4649c658ad3a" providerId="ADAL" clId="{9CA04E6F-9B24-452A-BDA3-5D96B223031B}" dt="2026-04-21T15:11:19.052" v="218" actId="14100"/>
          <ac:spMkLst>
            <pc:docMk/>
            <pc:sldMk cId="2593682093" sldId="384"/>
            <ac:spMk id="3" creationId="{00000000-0000-0000-0000-000000000000}"/>
          </ac:spMkLst>
        </pc:spChg>
      </pc:sldChg>
      <pc:sldChg chg="modSp add mod">
        <pc:chgData name="Orla Condon" userId="62ca7181-df71-4740-a21a-4649c658ad3a" providerId="ADAL" clId="{9CA04E6F-9B24-452A-BDA3-5D96B223031B}" dt="2026-04-22T07:40:51.301" v="226" actId="14100"/>
        <pc:sldMkLst>
          <pc:docMk/>
          <pc:sldMk cId="686296316" sldId="385"/>
        </pc:sldMkLst>
        <pc:spChg chg="mod">
          <ac:chgData name="Orla Condon" userId="62ca7181-df71-4740-a21a-4649c658ad3a" providerId="ADAL" clId="{9CA04E6F-9B24-452A-BDA3-5D96B223031B}" dt="2026-04-22T07:40:22.030" v="219" actId="1076"/>
          <ac:spMkLst>
            <pc:docMk/>
            <pc:sldMk cId="686296316" sldId="385"/>
            <ac:spMk id="2" creationId="{00000000-0000-0000-0000-000000000000}"/>
          </ac:spMkLst>
        </pc:spChg>
        <pc:spChg chg="mod">
          <ac:chgData name="Orla Condon" userId="62ca7181-df71-4740-a21a-4649c658ad3a" providerId="ADAL" clId="{9CA04E6F-9B24-452A-BDA3-5D96B223031B}" dt="2026-04-22T07:40:36.373" v="222" actId="2711"/>
          <ac:spMkLst>
            <pc:docMk/>
            <pc:sldMk cId="686296316" sldId="385"/>
            <ac:spMk id="3" creationId="{00000000-0000-0000-0000-000000000000}"/>
          </ac:spMkLst>
        </pc:spChg>
        <pc:spChg chg="mod">
          <ac:chgData name="Orla Condon" userId="62ca7181-df71-4740-a21a-4649c658ad3a" providerId="ADAL" clId="{9CA04E6F-9B24-452A-BDA3-5D96B223031B}" dt="2026-04-22T07:40:40.798" v="223" actId="2711"/>
          <ac:spMkLst>
            <pc:docMk/>
            <pc:sldMk cId="686296316" sldId="385"/>
            <ac:spMk id="4" creationId="{00000000-0000-0000-0000-000000000000}"/>
          </ac:spMkLst>
        </pc:spChg>
        <pc:picChg chg="mod">
          <ac:chgData name="Orla Condon" userId="62ca7181-df71-4740-a21a-4649c658ad3a" providerId="ADAL" clId="{9CA04E6F-9B24-452A-BDA3-5D96B223031B}" dt="2026-04-22T07:40:51.301" v="226" actId="14100"/>
          <ac:picMkLst>
            <pc:docMk/>
            <pc:sldMk cId="686296316" sldId="385"/>
            <ac:picMk id="8195" creationId="{00000000-0000-0000-0000-000000000000}"/>
          </ac:picMkLst>
        </pc:picChg>
      </pc:sldChg>
      <pc:sldChg chg="modSp add mod">
        <pc:chgData name="Orla Condon" userId="62ca7181-df71-4740-a21a-4649c658ad3a" providerId="ADAL" clId="{9CA04E6F-9B24-452A-BDA3-5D96B223031B}" dt="2026-04-22T07:41:18.487" v="233" actId="11530"/>
        <pc:sldMkLst>
          <pc:docMk/>
          <pc:sldMk cId="2253928544" sldId="386"/>
        </pc:sldMkLst>
        <pc:spChg chg="mod">
          <ac:chgData name="Orla Condon" userId="62ca7181-df71-4740-a21a-4649c658ad3a" providerId="ADAL" clId="{9CA04E6F-9B24-452A-BDA3-5D96B223031B}" dt="2026-04-21T15:00:49.367" v="70" actId="108"/>
          <ac:spMkLst>
            <pc:docMk/>
            <pc:sldMk cId="2253928544" sldId="386"/>
            <ac:spMk id="2" creationId="{00000000-0000-0000-0000-000000000000}"/>
          </ac:spMkLst>
        </pc:spChg>
        <pc:spChg chg="mod">
          <ac:chgData name="Orla Condon" userId="62ca7181-df71-4740-a21a-4649c658ad3a" providerId="ADAL" clId="{9CA04E6F-9B24-452A-BDA3-5D96B223031B}" dt="2026-04-22T07:41:05.626" v="229" actId="2711"/>
          <ac:spMkLst>
            <pc:docMk/>
            <pc:sldMk cId="2253928544" sldId="386"/>
            <ac:spMk id="3" creationId="{00000000-0000-0000-0000-000000000000}"/>
          </ac:spMkLst>
        </pc:spChg>
        <pc:spChg chg="mod">
          <ac:chgData name="Orla Condon" userId="62ca7181-df71-4740-a21a-4649c658ad3a" providerId="ADAL" clId="{9CA04E6F-9B24-452A-BDA3-5D96B223031B}" dt="2026-04-22T07:41:02.144" v="228" actId="1076"/>
          <ac:spMkLst>
            <pc:docMk/>
            <pc:sldMk cId="2253928544" sldId="386"/>
            <ac:spMk id="6" creationId="{00000000-0000-0000-0000-000000000000}"/>
          </ac:spMkLst>
        </pc:spChg>
        <pc:picChg chg="mod">
          <ac:chgData name="Orla Condon" userId="62ca7181-df71-4740-a21a-4649c658ad3a" providerId="ADAL" clId="{9CA04E6F-9B24-452A-BDA3-5D96B223031B}" dt="2026-04-22T07:41:18.487" v="233" actId="11530"/>
          <ac:picMkLst>
            <pc:docMk/>
            <pc:sldMk cId="2253928544" sldId="386"/>
            <ac:picMk id="4" creationId="{00000000-0000-0000-0000-000000000000}"/>
          </ac:picMkLst>
        </pc:picChg>
        <pc:picChg chg="mod">
          <ac:chgData name="Orla Condon" userId="62ca7181-df71-4740-a21a-4649c658ad3a" providerId="ADAL" clId="{9CA04E6F-9B24-452A-BDA3-5D96B223031B}" dt="2026-04-22T07:41:13.227" v="231" actId="11530"/>
          <ac:picMkLst>
            <pc:docMk/>
            <pc:sldMk cId="2253928544" sldId="386"/>
            <ac:picMk id="10248" creationId="{00000000-0000-0000-0000-000000000000}"/>
          </ac:picMkLst>
        </pc:picChg>
      </pc:sldChg>
      <pc:sldChg chg="modSp add mod">
        <pc:chgData name="Orla Condon" userId="62ca7181-df71-4740-a21a-4649c658ad3a" providerId="ADAL" clId="{9CA04E6F-9B24-452A-BDA3-5D96B223031B}" dt="2026-04-22T07:41:28.888" v="236" actId="14100"/>
        <pc:sldMkLst>
          <pc:docMk/>
          <pc:sldMk cId="4030763920" sldId="387"/>
        </pc:sldMkLst>
        <pc:spChg chg="mod">
          <ac:chgData name="Orla Condon" userId="62ca7181-df71-4740-a21a-4649c658ad3a" providerId="ADAL" clId="{9CA04E6F-9B24-452A-BDA3-5D96B223031B}" dt="2026-04-22T07:41:24.471" v="234" actId="1076"/>
          <ac:spMkLst>
            <pc:docMk/>
            <pc:sldMk cId="4030763920" sldId="387"/>
            <ac:spMk id="2" creationId="{00000000-0000-0000-0000-000000000000}"/>
          </ac:spMkLst>
        </pc:spChg>
        <pc:spChg chg="mod">
          <ac:chgData name="Orla Condon" userId="62ca7181-df71-4740-a21a-4649c658ad3a" providerId="ADAL" clId="{9CA04E6F-9B24-452A-BDA3-5D96B223031B}" dt="2026-04-22T07:41:28.888" v="236" actId="14100"/>
          <ac:spMkLst>
            <pc:docMk/>
            <pc:sldMk cId="4030763920" sldId="387"/>
            <ac:spMk id="3" creationId="{00000000-0000-0000-0000-000000000000}"/>
          </ac:spMkLst>
        </pc:spChg>
      </pc:sldChg>
      <pc:sldChg chg="modSp add mod">
        <pc:chgData name="Orla Condon" userId="62ca7181-df71-4740-a21a-4649c658ad3a" providerId="ADAL" clId="{9CA04E6F-9B24-452A-BDA3-5D96B223031B}" dt="2026-04-22T07:41:37.069" v="238" actId="14100"/>
        <pc:sldMkLst>
          <pc:docMk/>
          <pc:sldMk cId="1531410703" sldId="388"/>
        </pc:sldMkLst>
        <pc:spChg chg="mod">
          <ac:chgData name="Orla Condon" userId="62ca7181-df71-4740-a21a-4649c658ad3a" providerId="ADAL" clId="{9CA04E6F-9B24-452A-BDA3-5D96B223031B}" dt="2026-04-22T07:41:34.376" v="237" actId="1076"/>
          <ac:spMkLst>
            <pc:docMk/>
            <pc:sldMk cId="1531410703" sldId="388"/>
            <ac:spMk id="2" creationId="{00000000-0000-0000-0000-000000000000}"/>
          </ac:spMkLst>
        </pc:spChg>
        <pc:spChg chg="mod">
          <ac:chgData name="Orla Condon" userId="62ca7181-df71-4740-a21a-4649c658ad3a" providerId="ADAL" clId="{9CA04E6F-9B24-452A-BDA3-5D96B223031B}" dt="2026-04-22T07:41:37.069" v="238" actId="14100"/>
          <ac:spMkLst>
            <pc:docMk/>
            <pc:sldMk cId="1531410703" sldId="388"/>
            <ac:spMk id="3" creationId="{00000000-0000-0000-0000-000000000000}"/>
          </ac:spMkLst>
        </pc:spChg>
      </pc:sldChg>
      <pc:sldMasterChg chg="delSldLayout">
        <pc:chgData name="Orla Condon" userId="62ca7181-df71-4740-a21a-4649c658ad3a" providerId="ADAL" clId="{9CA04E6F-9B24-452A-BDA3-5D96B223031B}" dt="2026-04-21T13:45:56.300" v="1" actId="47"/>
        <pc:sldMasterMkLst>
          <pc:docMk/>
          <pc:sldMasterMk cId="0"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37A16-7414-4C32-B281-59AAA0492B72}" type="datetimeFigureOut">
              <a:rPr lang="en-GB" smtClean="0"/>
              <a:t>21/04/2026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85991-969E-4FAA-80E3-8EDE36F894B5}" type="slidenum">
              <a:rPr lang="en-GB" smtClean="0"/>
              <a:t>‹#›</a:t>
            </a:fld>
            <a:endParaRPr lang="en-GB"/>
          </a:p>
        </p:txBody>
      </p:sp>
    </p:spTree>
    <p:extLst>
      <p:ext uri="{BB962C8B-B14F-4D97-AF65-F5344CB8AC3E}">
        <p14:creationId xmlns:p14="http://schemas.microsoft.com/office/powerpoint/2010/main" val="114434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1807188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 id="214748367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create.kahoot.it/share/macronutrients/636e34fd-1d79-4024-9ee1-89b791cba640"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dirty="0">
                <a:ea typeface="Source Sans Pro SemiBold"/>
              </a:rPr>
              <a:t>Macronutrients</a:t>
            </a:r>
            <a:endParaRPr lang="en-GB" dirty="0"/>
          </a:p>
        </p:txBody>
      </p:sp>
      <p:pic>
        <p:nvPicPr>
          <p:cNvPr id="6" name="Picture Placeholder 5">
            <a:extLst>
              <a:ext uri="{FF2B5EF4-FFF2-40B4-BE49-F238E27FC236}">
                <a16:creationId xmlns:a16="http://schemas.microsoft.com/office/drawing/2014/main" id="{92AFE23F-1DB2-ADA2-63AC-37819494E0B9}"/>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9671" r="9671"/>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982" y="1030362"/>
            <a:ext cx="14580000" cy="1080000"/>
          </a:xfrm>
        </p:spPr>
        <p:txBody>
          <a:bodyPr/>
          <a:lstStyle/>
          <a:p>
            <a:r>
              <a:rPr lang="en-GB" sz="5400" dirty="0">
                <a:solidFill>
                  <a:srgbClr val="34713B"/>
                </a:solidFill>
                <a:latin typeface="+mj-lt"/>
              </a:rPr>
              <a:t>Introduction</a:t>
            </a:r>
          </a:p>
        </p:txBody>
      </p:sp>
      <p:sp>
        <p:nvSpPr>
          <p:cNvPr id="3" name="Subtitle 2"/>
          <p:cNvSpPr>
            <a:spLocks noGrp="1"/>
          </p:cNvSpPr>
          <p:nvPr>
            <p:ph type="subTitle" idx="1"/>
          </p:nvPr>
        </p:nvSpPr>
        <p:spPr>
          <a:xfrm>
            <a:off x="1753915" y="2775857"/>
            <a:ext cx="9676086" cy="6480781"/>
          </a:xfrm>
        </p:spPr>
        <p:txBody>
          <a:bodyPr/>
          <a:lstStyle/>
          <a:p>
            <a:pPr marL="0" indent="0">
              <a:buNone/>
              <a:defRPr/>
            </a:pPr>
            <a:r>
              <a:rPr lang="en-GB" sz="3200" dirty="0">
                <a:solidFill>
                  <a:srgbClr val="030409"/>
                </a:solidFill>
                <a:latin typeface="+mn-lt"/>
                <a:cs typeface="Arial" panose="020B0604020202020204" pitchFamily="34" charset="0"/>
              </a:rPr>
              <a:t>Food is eaten and digested in the body to allow the absorption of energy and nutrients.</a:t>
            </a:r>
          </a:p>
          <a:p>
            <a:pPr marL="0" indent="0">
              <a:buNone/>
              <a:defRPr/>
            </a:pPr>
            <a:r>
              <a:rPr lang="en-GB" sz="3200" dirty="0">
                <a:solidFill>
                  <a:srgbClr val="030409"/>
                </a:solidFill>
                <a:latin typeface="+mn-lt"/>
                <a:cs typeface="Arial" panose="020B0604020202020204" pitchFamily="34" charset="0"/>
              </a:rPr>
              <a:t>There are two different types of nutrients:</a:t>
            </a:r>
          </a:p>
          <a:p>
            <a:pPr>
              <a:lnSpc>
                <a:spcPct val="100000"/>
              </a:lnSpc>
              <a:defRPr/>
            </a:pPr>
            <a:r>
              <a:rPr lang="en-GB" sz="3200" dirty="0">
                <a:solidFill>
                  <a:srgbClr val="030409"/>
                </a:solidFill>
                <a:latin typeface="+mn-lt"/>
                <a:cs typeface="Arial" panose="020B0604020202020204" pitchFamily="34" charset="0"/>
              </a:rPr>
              <a:t>macronutrients;</a:t>
            </a:r>
          </a:p>
          <a:p>
            <a:pPr>
              <a:lnSpc>
                <a:spcPct val="100000"/>
              </a:lnSpc>
              <a:defRPr/>
            </a:pPr>
            <a:r>
              <a:rPr lang="en-GB" sz="3200" dirty="0">
                <a:solidFill>
                  <a:srgbClr val="030409"/>
                </a:solidFill>
                <a:latin typeface="+mn-lt"/>
                <a:cs typeface="Arial" panose="020B0604020202020204" pitchFamily="34" charset="0"/>
              </a:rPr>
              <a:t>micronutrients.</a:t>
            </a:r>
          </a:p>
          <a:p>
            <a:pPr>
              <a:lnSpc>
                <a:spcPct val="100000"/>
              </a:lnSpc>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Macronutrients provide energy and these include:</a:t>
            </a:r>
          </a:p>
          <a:p>
            <a:pPr>
              <a:lnSpc>
                <a:spcPct val="100000"/>
              </a:lnSpc>
              <a:buFont typeface="Arial" pitchFamily="34" charset="0"/>
              <a:buChar char="•"/>
              <a:defRPr/>
            </a:pPr>
            <a:r>
              <a:rPr lang="en-GB" sz="3200" dirty="0">
                <a:solidFill>
                  <a:srgbClr val="030409"/>
                </a:solidFill>
                <a:latin typeface="+mn-lt"/>
                <a:cs typeface="Arial" panose="020B0604020202020204" pitchFamily="34" charset="0"/>
              </a:rPr>
              <a:t>carbohydrate;</a:t>
            </a:r>
          </a:p>
          <a:p>
            <a:pPr>
              <a:lnSpc>
                <a:spcPct val="100000"/>
              </a:lnSpc>
              <a:buFont typeface="Arial" pitchFamily="34" charset="0"/>
              <a:buChar char="•"/>
              <a:defRPr/>
            </a:pPr>
            <a:r>
              <a:rPr lang="en-GB" sz="3200" dirty="0">
                <a:solidFill>
                  <a:srgbClr val="030409"/>
                </a:solidFill>
                <a:latin typeface="+mn-lt"/>
                <a:cs typeface="Arial" panose="020B0604020202020204" pitchFamily="34" charset="0"/>
              </a:rPr>
              <a:t>protein;</a:t>
            </a:r>
          </a:p>
          <a:p>
            <a:pPr>
              <a:lnSpc>
                <a:spcPct val="100000"/>
              </a:lnSpc>
              <a:buFont typeface="Arial" pitchFamily="34" charset="0"/>
              <a:buChar char="•"/>
              <a:defRPr/>
            </a:pPr>
            <a:r>
              <a:rPr lang="en-GB" sz="3200" dirty="0">
                <a:solidFill>
                  <a:srgbClr val="030409"/>
                </a:solidFill>
                <a:latin typeface="+mn-lt"/>
                <a:cs typeface="Arial" panose="020B0604020202020204" pitchFamily="34" charset="0"/>
              </a:rPr>
              <a:t>fat.</a:t>
            </a:r>
          </a:p>
          <a:p>
            <a:pPr marL="0" indent="0">
              <a:buNone/>
              <a:defRPr/>
            </a:pPr>
            <a:r>
              <a:rPr lang="en-GB" sz="3200" dirty="0">
                <a:solidFill>
                  <a:srgbClr val="030409"/>
                </a:solidFill>
                <a:latin typeface="+mn-lt"/>
                <a:cs typeface="Arial" panose="020B0604020202020204" pitchFamily="34" charset="0"/>
              </a:rPr>
              <a:t>Macronutrients are measured in grams (g).</a:t>
            </a:r>
            <a:endParaRPr lang="en-US" sz="3200" dirty="0">
              <a:solidFill>
                <a:srgbClr val="030409"/>
              </a:solidFill>
              <a:latin typeface="+mn-lt"/>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430001" y="2775857"/>
            <a:ext cx="6008618" cy="4904034"/>
          </a:xfrm>
          <a:prstGeom prst="roundRect">
            <a:avLst/>
          </a:prstGeom>
          <a:ln>
            <a:noFill/>
          </a:ln>
          <a:effectLst/>
        </p:spPr>
      </p:pic>
    </p:spTree>
    <p:extLst>
      <p:ext uri="{BB962C8B-B14F-4D97-AF65-F5344CB8AC3E}">
        <p14:creationId xmlns:p14="http://schemas.microsoft.com/office/powerpoint/2010/main" val="3171384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Shared\BNF Photographs\iStock Photo Images\Foods and Drinks\Bread, Pasta, Grains etc\Carbohydrate Group.jpg"/>
          <p:cNvPicPr>
            <a:picLocks noChangeAspect="1" noChangeArrowheads="1"/>
          </p:cNvPicPr>
          <p:nvPr/>
        </p:nvPicPr>
        <p:blipFill rotWithShape="1">
          <a:blip r:embed="rId2">
            <a:extLst>
              <a:ext uri="{28A0092B-C50C-407E-A947-70E740481C1C}">
                <a14:useLocalDpi xmlns:a14="http://schemas.microsoft.com/office/drawing/2010/main" val="0"/>
              </a:ext>
            </a:extLst>
          </a:blip>
          <a:srcRect t="15455" b="12131"/>
          <a:stretch/>
        </p:blipFill>
        <p:spPr bwMode="auto">
          <a:xfrm>
            <a:off x="10774974" y="5486400"/>
            <a:ext cx="7436492" cy="33636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182411" y="1030362"/>
            <a:ext cx="14580000" cy="1080000"/>
          </a:xfrm>
        </p:spPr>
        <p:txBody>
          <a:bodyPr/>
          <a:lstStyle/>
          <a:p>
            <a:r>
              <a:rPr lang="en-GB" sz="5400" dirty="0">
                <a:solidFill>
                  <a:srgbClr val="34713B"/>
                </a:solidFill>
                <a:latin typeface="+mj-lt"/>
              </a:rPr>
              <a:t>Carbohydrate</a:t>
            </a:r>
          </a:p>
        </p:txBody>
      </p:sp>
      <p:sp>
        <p:nvSpPr>
          <p:cNvPr id="3" name="Subtitle 2"/>
          <p:cNvSpPr>
            <a:spLocks noGrp="1"/>
          </p:cNvSpPr>
          <p:nvPr>
            <p:ph type="subTitle" idx="1"/>
          </p:nvPr>
        </p:nvSpPr>
        <p:spPr>
          <a:xfrm>
            <a:off x="1182411" y="2743200"/>
            <a:ext cx="9592563" cy="6513438"/>
          </a:xfrm>
        </p:spPr>
        <p:txBody>
          <a:bodyPr/>
          <a:lstStyle/>
          <a:p>
            <a:pPr marL="0" indent="0">
              <a:spcBef>
                <a:spcPct val="0"/>
              </a:spcBef>
              <a:buNone/>
            </a:pPr>
            <a:r>
              <a:rPr lang="en-US" altLang="en-US" sz="3200" dirty="0">
                <a:solidFill>
                  <a:srgbClr val="030409"/>
                </a:solidFill>
                <a:latin typeface="+mn-lt"/>
                <a:cs typeface="Arial" panose="020B0604020202020204" pitchFamily="34" charset="0"/>
              </a:rPr>
              <a:t>The two types main of carbohydrate that provide dietary energy are starch and sugars.  Dietary </a:t>
            </a:r>
            <a:r>
              <a:rPr lang="en-US" altLang="en-US" sz="3200" dirty="0" err="1">
                <a:solidFill>
                  <a:srgbClr val="030409"/>
                </a:solidFill>
                <a:latin typeface="+mn-lt"/>
                <a:cs typeface="Arial" panose="020B0604020202020204" pitchFamily="34" charset="0"/>
              </a:rPr>
              <a:t>fibre</a:t>
            </a:r>
            <a:r>
              <a:rPr lang="en-US" altLang="en-US" sz="3200" dirty="0">
                <a:solidFill>
                  <a:srgbClr val="030409"/>
                </a:solidFill>
                <a:latin typeface="+mn-lt"/>
                <a:cs typeface="Arial" panose="020B0604020202020204" pitchFamily="34" charset="0"/>
              </a:rPr>
              <a:t> is also a type of carbohydrate.</a:t>
            </a:r>
          </a:p>
          <a:p>
            <a:pPr>
              <a:spcBef>
                <a:spcPct val="0"/>
              </a:spcBef>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Starchy carbohydrate is an important source of energy.</a:t>
            </a:r>
          </a:p>
          <a:p>
            <a:pPr>
              <a:spcBef>
                <a:spcPct val="0"/>
              </a:spcBef>
            </a:pPr>
            <a:endParaRPr lang="en-GB" altLang="en-US" sz="3200" dirty="0">
              <a:solidFill>
                <a:srgbClr val="030409"/>
              </a:solidFill>
              <a:latin typeface="+mn-lt"/>
              <a:cs typeface="Arial" panose="020B0604020202020204" pitchFamily="34" charset="0"/>
            </a:endParaRP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One gram of carbohydrate provides </a:t>
            </a:r>
            <a:r>
              <a:rPr lang="en-GB" sz="3200" dirty="0">
                <a:solidFill>
                  <a:srgbClr val="030409"/>
                </a:solidFill>
                <a:latin typeface="+mn-lt"/>
                <a:cs typeface="Arial" panose="020B0604020202020204" pitchFamily="34" charset="0"/>
              </a:rPr>
              <a:t>3.75kcal/16kJ energy</a:t>
            </a:r>
            <a:r>
              <a:rPr lang="en-GB" altLang="en-US" sz="3200" dirty="0">
                <a:solidFill>
                  <a:srgbClr val="030409"/>
                </a:solidFill>
                <a:latin typeface="+mn-lt"/>
                <a:cs typeface="Arial" panose="020B0604020202020204" pitchFamily="34" charset="0"/>
              </a:rPr>
              <a:t>.</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sz="3200" dirty="0">
                <a:solidFill>
                  <a:srgbClr val="030409"/>
                </a:solidFill>
                <a:latin typeface="+mn-lt"/>
                <a:cs typeface="Arial" panose="020B0604020202020204" pitchFamily="34" charset="0"/>
              </a:rPr>
              <a:t>One gram of fibre provides 2kcal/8kJ energy.</a:t>
            </a:r>
            <a:endParaRPr lang="en-US" altLang="en-US" sz="3200" dirty="0">
              <a:solidFill>
                <a:srgbClr val="030409"/>
              </a:solidFill>
              <a:latin typeface="+mn-lt"/>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974744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2025" y="1030362"/>
            <a:ext cx="14580000" cy="1080000"/>
          </a:xfrm>
        </p:spPr>
        <p:txBody>
          <a:bodyPr/>
          <a:lstStyle/>
          <a:p>
            <a:r>
              <a:rPr lang="en-GB" sz="5400" dirty="0">
                <a:solidFill>
                  <a:srgbClr val="34713B"/>
                </a:solidFill>
                <a:latin typeface="+mj-lt"/>
              </a:rPr>
              <a:t>Structure of carbohydrate</a:t>
            </a:r>
          </a:p>
        </p:txBody>
      </p:sp>
      <p:sp>
        <p:nvSpPr>
          <p:cNvPr id="3" name="Subtitle 2"/>
          <p:cNvSpPr>
            <a:spLocks noGrp="1"/>
          </p:cNvSpPr>
          <p:nvPr>
            <p:ph type="subTitle" idx="1"/>
          </p:nvPr>
        </p:nvSpPr>
        <p:spPr>
          <a:xfrm>
            <a:off x="1362024" y="2824843"/>
            <a:ext cx="12304989" cy="6121552"/>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All types of carbohydrate are compounds of carbon, hydrogen and oxygen.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They can be classified in many different ways. One common way is according to their structure.</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They can be divided into three main groups according to the size of the molecule.</a:t>
            </a:r>
          </a:p>
          <a:p>
            <a:pPr marL="0" indent="0">
              <a:buNone/>
            </a:pPr>
            <a:endParaRPr lang="en-GB" dirty="0"/>
          </a:p>
        </p:txBody>
      </p:sp>
    </p:spTree>
    <p:extLst>
      <p:ext uri="{BB962C8B-B14F-4D97-AF65-F5344CB8AC3E}">
        <p14:creationId xmlns:p14="http://schemas.microsoft.com/office/powerpoint/2010/main" val="356302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43502"/>
            <a:ext cx="14580000" cy="1080000"/>
          </a:xfrm>
        </p:spPr>
        <p:txBody>
          <a:bodyPr/>
          <a:lstStyle/>
          <a:p>
            <a:r>
              <a:rPr lang="en-GB" sz="5400" dirty="0">
                <a:solidFill>
                  <a:srgbClr val="34713B"/>
                </a:solidFill>
                <a:latin typeface="+mj-lt"/>
              </a:rPr>
              <a:t>Monosaccharides</a:t>
            </a:r>
          </a:p>
        </p:txBody>
      </p:sp>
      <p:sp>
        <p:nvSpPr>
          <p:cNvPr id="3" name="Subtitle 2"/>
          <p:cNvSpPr>
            <a:spLocks noGrp="1"/>
          </p:cNvSpPr>
          <p:nvPr>
            <p:ph type="subTitle" idx="1"/>
          </p:nvPr>
        </p:nvSpPr>
        <p:spPr>
          <a:xfrm>
            <a:off x="1753914" y="2778184"/>
            <a:ext cx="8451443" cy="6119226"/>
          </a:xfrm>
        </p:spPr>
        <p:txBody>
          <a:bodyPr/>
          <a:lstStyle/>
          <a:p>
            <a:pPr marL="0" indent="0">
              <a:spcBef>
                <a:spcPct val="0"/>
              </a:spcBef>
              <a:buNone/>
              <a:defRPr/>
            </a:pPr>
            <a:r>
              <a:rPr lang="en-GB" sz="3200" dirty="0">
                <a:solidFill>
                  <a:srgbClr val="030409"/>
                </a:solidFill>
                <a:latin typeface="+mn-lt"/>
                <a:cs typeface="Arial" panose="020B0604020202020204" pitchFamily="34" charset="0"/>
              </a:rPr>
              <a:t>These are the simplest carbohydrate molecules.</a:t>
            </a:r>
          </a:p>
          <a:p>
            <a:pPr marL="0" indent="0">
              <a:spcBef>
                <a:spcPct val="0"/>
              </a:spcBef>
              <a:buNone/>
              <a:defRPr/>
            </a:pPr>
            <a:r>
              <a:rPr lang="en-GB" sz="3200" dirty="0">
                <a:solidFill>
                  <a:srgbClr val="030409"/>
                </a:solidFill>
                <a:latin typeface="+mn-lt"/>
                <a:cs typeface="Arial" panose="020B0604020202020204" pitchFamily="34" charset="0"/>
              </a:rPr>
              <a:t> </a:t>
            </a:r>
          </a:p>
          <a:p>
            <a:pPr marL="0" indent="0">
              <a:spcBef>
                <a:spcPct val="0"/>
              </a:spcBef>
              <a:buNone/>
              <a:defRPr/>
            </a:pPr>
            <a:r>
              <a:rPr lang="en-GB" sz="3200" dirty="0">
                <a:solidFill>
                  <a:srgbClr val="030409"/>
                </a:solidFill>
                <a:latin typeface="+mn-lt"/>
                <a:cs typeface="Arial" panose="020B0604020202020204" pitchFamily="34" charset="0"/>
              </a:rPr>
              <a:t>Examples of monosaccharides are:</a:t>
            </a:r>
          </a:p>
          <a:p>
            <a:pPr marL="0" indent="0">
              <a:spcBef>
                <a:spcPct val="0"/>
              </a:spcBef>
              <a:buNone/>
              <a:defRPr/>
            </a:pPr>
            <a:endParaRPr lang="en-GB" sz="3200" dirty="0">
              <a:solidFill>
                <a:srgbClr val="030409"/>
              </a:solidFill>
              <a:latin typeface="+mn-lt"/>
              <a:cs typeface="Arial" panose="020B0604020202020204" pitchFamily="34" charset="0"/>
            </a:endParaRP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glucose;</a:t>
            </a: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fructose;</a:t>
            </a: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galactose.</a:t>
            </a:r>
          </a:p>
          <a:p>
            <a:pPr marL="0" indent="0">
              <a:spcBef>
                <a:spcPct val="0"/>
              </a:spcBef>
              <a:buNone/>
              <a:defRPr/>
            </a:pPr>
            <a:endParaRPr lang="en-GB" sz="3200" dirty="0">
              <a:solidFill>
                <a:srgbClr val="030409"/>
              </a:solidFill>
              <a:latin typeface="+mn-lt"/>
              <a:cs typeface="Arial" panose="020B0604020202020204" pitchFamily="34" charset="0"/>
            </a:endParaRPr>
          </a:p>
          <a:p>
            <a:pPr marL="0" indent="0">
              <a:buNone/>
            </a:pPr>
            <a:endParaRPr lang="en-GB" dirty="0"/>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698" t="5156" r="4431" b="3688"/>
          <a:stretch/>
        </p:blipFill>
        <p:spPr bwMode="auto">
          <a:xfrm>
            <a:off x="10428352" y="2778184"/>
            <a:ext cx="6673002" cy="6119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4403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White\Downloads\shutterstock_960835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12286" y="3326400"/>
            <a:ext cx="6180259" cy="40214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Disaccharides</a:t>
            </a:r>
          </a:p>
        </p:txBody>
      </p:sp>
      <p:sp>
        <p:nvSpPr>
          <p:cNvPr id="3" name="Subtitle 2"/>
          <p:cNvSpPr>
            <a:spLocks noGrp="1"/>
          </p:cNvSpPr>
          <p:nvPr>
            <p:ph type="subTitle" idx="1"/>
          </p:nvPr>
        </p:nvSpPr>
        <p:spPr>
          <a:xfrm>
            <a:off x="1753914" y="2628900"/>
            <a:ext cx="10158372" cy="6627738"/>
          </a:xfrm>
        </p:spPr>
        <p:txBody>
          <a:bodyPr/>
          <a:lstStyle/>
          <a:p>
            <a:pPr marL="0" indent="0">
              <a:spcBef>
                <a:spcPct val="0"/>
              </a:spcBef>
              <a:buNone/>
              <a:defRPr/>
            </a:pPr>
            <a:r>
              <a:rPr lang="en-GB" sz="3200" dirty="0">
                <a:solidFill>
                  <a:srgbClr val="030409"/>
                </a:solidFill>
                <a:latin typeface="+mn-lt"/>
                <a:cs typeface="Arial" panose="020B0604020202020204" pitchFamily="34" charset="0"/>
              </a:rPr>
              <a:t>These sugars are formed when two monosaccharide molecules join together with the removal of one molecule of water.</a:t>
            </a:r>
          </a:p>
          <a:p>
            <a:pPr>
              <a:spcBef>
                <a:spcPct val="0"/>
              </a:spcBef>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Examples of disaccharides are:</a:t>
            </a:r>
          </a:p>
          <a:p>
            <a:pPr marL="0" indent="0">
              <a:spcBef>
                <a:spcPct val="0"/>
              </a:spcBef>
              <a:buNone/>
              <a:defRPr/>
            </a:pPr>
            <a:endParaRPr lang="en-GB" sz="3200" dirty="0">
              <a:solidFill>
                <a:srgbClr val="030409"/>
              </a:solidFill>
              <a:latin typeface="+mn-lt"/>
              <a:cs typeface="Arial" panose="020B0604020202020204" pitchFamily="34" charset="0"/>
            </a:endParaRP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sucrose 	(glucose + fructose);</a:t>
            </a: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lactose 	(glucose + galactose);</a:t>
            </a: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maltose 	(glucose + glucose).</a:t>
            </a:r>
          </a:p>
          <a:p>
            <a:pPr marL="0" indent="0">
              <a:buNone/>
              <a:defRPr/>
            </a:pPr>
            <a:endParaRPr lang="en-GB" sz="3200" dirty="0">
              <a:solidFill>
                <a:srgbClr val="030409"/>
              </a:solidFill>
              <a:latin typeface="+mn-lt"/>
              <a:cs typeface="Arial" panose="020B0604020202020204" pitchFamily="34" charset="0"/>
            </a:endParaRPr>
          </a:p>
          <a:p>
            <a:pPr marL="0" indent="0">
              <a:buNone/>
              <a:defRPr/>
            </a:pPr>
            <a:r>
              <a:rPr lang="en-GB" sz="3200" dirty="0">
                <a:solidFill>
                  <a:srgbClr val="030409"/>
                </a:solidFill>
                <a:latin typeface="+mn-lt"/>
                <a:cs typeface="Arial" panose="020B0604020202020204" pitchFamily="34" charset="0"/>
              </a:rPr>
              <a:t>Monosaccharides and disaccharides are collectively termed as ‘sugars’.</a:t>
            </a:r>
          </a:p>
        </p:txBody>
      </p:sp>
    </p:spTree>
    <p:extLst>
      <p:ext uri="{BB962C8B-B14F-4D97-AF65-F5344CB8AC3E}">
        <p14:creationId xmlns:p14="http://schemas.microsoft.com/office/powerpoint/2010/main" val="608816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White\Downloads\shutterstock_188217818.jpg"/>
          <p:cNvPicPr>
            <a:picLocks noChangeAspect="1" noChangeArrowheads="1"/>
          </p:cNvPicPr>
          <p:nvPr/>
        </p:nvPicPr>
        <p:blipFill rotWithShape="1">
          <a:blip r:embed="rId2">
            <a:extLst>
              <a:ext uri="{28A0092B-C50C-407E-A947-70E740481C1C}">
                <a14:useLocalDpi xmlns:a14="http://schemas.microsoft.com/office/drawing/2010/main" val="0"/>
              </a:ext>
            </a:extLst>
          </a:blip>
          <a:srcRect b="66699"/>
          <a:stretch/>
        </p:blipFill>
        <p:spPr bwMode="auto">
          <a:xfrm>
            <a:off x="9792545" y="6063750"/>
            <a:ext cx="8054586" cy="24982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Polysaccharides</a:t>
            </a:r>
          </a:p>
        </p:txBody>
      </p:sp>
      <p:sp>
        <p:nvSpPr>
          <p:cNvPr id="3" name="Subtitle 2"/>
          <p:cNvSpPr>
            <a:spLocks noGrp="1"/>
          </p:cNvSpPr>
          <p:nvPr>
            <p:ph type="subTitle" idx="1"/>
          </p:nvPr>
        </p:nvSpPr>
        <p:spPr>
          <a:xfrm>
            <a:off x="1753914" y="2661556"/>
            <a:ext cx="9986329" cy="7200901"/>
          </a:xfrm>
        </p:spPr>
        <p:txBody>
          <a:bodyPr/>
          <a:lstStyle/>
          <a:p>
            <a:pPr marL="0" indent="0">
              <a:spcBef>
                <a:spcPct val="0"/>
              </a:spcBef>
              <a:buNone/>
              <a:defRPr/>
            </a:pPr>
            <a:r>
              <a:rPr lang="en-GB" sz="3200" dirty="0">
                <a:solidFill>
                  <a:srgbClr val="030409"/>
                </a:solidFill>
                <a:latin typeface="+mn-lt"/>
                <a:cs typeface="Arial" panose="020B0604020202020204" pitchFamily="34" charset="0"/>
              </a:rPr>
              <a:t>These are made up of many monosaccharide molecules (usually glucose), joined together. </a:t>
            </a:r>
          </a:p>
          <a:p>
            <a:pPr>
              <a:spcBef>
                <a:spcPct val="0"/>
              </a:spcBef>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Examples of polysaccharides are:</a:t>
            </a:r>
          </a:p>
          <a:p>
            <a:pPr>
              <a:spcBef>
                <a:spcPct val="0"/>
              </a:spcBef>
              <a:defRPr/>
            </a:pPr>
            <a:r>
              <a:rPr lang="en-GB" sz="3200" dirty="0">
                <a:solidFill>
                  <a:srgbClr val="030409"/>
                </a:solidFill>
                <a:latin typeface="+mn-lt"/>
                <a:cs typeface="Arial" panose="020B0604020202020204" pitchFamily="34" charset="0"/>
              </a:rPr>
              <a:t>starch;</a:t>
            </a:r>
          </a:p>
          <a:p>
            <a:pPr>
              <a:spcBef>
                <a:spcPct val="0"/>
              </a:spcBef>
              <a:defRPr/>
            </a:pPr>
            <a:r>
              <a:rPr lang="en-GB" sz="3200" dirty="0">
                <a:solidFill>
                  <a:srgbClr val="030409"/>
                </a:solidFill>
                <a:latin typeface="+mn-lt"/>
                <a:cs typeface="Arial" panose="020B0604020202020204" pitchFamily="34" charset="0"/>
              </a:rPr>
              <a:t>glycogen (the form in which glucose is stored in the body);</a:t>
            </a:r>
          </a:p>
          <a:p>
            <a:pPr>
              <a:spcBef>
                <a:spcPct val="0"/>
              </a:spcBef>
              <a:defRPr/>
            </a:pPr>
            <a:r>
              <a:rPr lang="en-GB" sz="3200" dirty="0">
                <a:solidFill>
                  <a:srgbClr val="030409"/>
                </a:solidFill>
                <a:latin typeface="+mn-lt"/>
                <a:cs typeface="Arial" panose="020B0604020202020204" pitchFamily="34" charset="0"/>
              </a:rPr>
              <a:t>components classified as dietary fibre.</a:t>
            </a:r>
            <a:endParaRPr lang="en-US" sz="3200" dirty="0">
              <a:solidFill>
                <a:srgbClr val="030409"/>
              </a:solidFill>
              <a:latin typeface="+mn-lt"/>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692776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Carbohydrate in the diet</a:t>
            </a:r>
          </a:p>
        </p:txBody>
      </p:sp>
      <p:sp>
        <p:nvSpPr>
          <p:cNvPr id="3" name="Subtitle 2"/>
          <p:cNvSpPr>
            <a:spLocks noGrp="1"/>
          </p:cNvSpPr>
          <p:nvPr>
            <p:ph type="subTitle" idx="1"/>
          </p:nvPr>
        </p:nvSpPr>
        <p:spPr>
          <a:xfrm>
            <a:off x="1753914" y="2939143"/>
            <a:ext cx="14580000" cy="6317495"/>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Carbohydrate is the only dietary source of glucose, an important fuel for the body, providing 4kcal/17kJ per gram.</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 body’s tissues require a constant supply of glucose, which is used as a fuel.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We can store a small supply of glucose, in the form of glycogen. We can also make it, in the body, from protein; however, this is not the best use of protein, which should mainly be used for growth and repair of body tissues.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Dietary fibre also makes a small contribution to energy as it is digested in the large bowel by the resident bacteria into short chain fatty acids, providing 2kcal/8kJ per gram.</a:t>
            </a:r>
          </a:p>
          <a:p>
            <a:pPr marL="0" indent="0">
              <a:buNone/>
            </a:pPr>
            <a:endParaRPr lang="en-GB" dirty="0"/>
          </a:p>
        </p:txBody>
      </p:sp>
    </p:spTree>
    <p:extLst>
      <p:ext uri="{BB962C8B-B14F-4D97-AF65-F5344CB8AC3E}">
        <p14:creationId xmlns:p14="http://schemas.microsoft.com/office/powerpoint/2010/main" val="1169589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Sources of carbohydrate</a:t>
            </a:r>
          </a:p>
        </p:txBody>
      </p:sp>
      <p:sp>
        <p:nvSpPr>
          <p:cNvPr id="3" name="Subtitle 2"/>
          <p:cNvSpPr>
            <a:spLocks noGrp="1"/>
          </p:cNvSpPr>
          <p:nvPr>
            <p:ph type="subTitle" idx="1"/>
          </p:nvPr>
        </p:nvSpPr>
        <p:spPr>
          <a:xfrm>
            <a:off x="1753914" y="2871824"/>
            <a:ext cx="10263915" cy="6384814"/>
          </a:xfrm>
        </p:spPr>
        <p:txBody>
          <a:bodyPr/>
          <a:lstStyle/>
          <a:p>
            <a:pPr marL="0" indent="0">
              <a:spcBef>
                <a:spcPct val="50000"/>
              </a:spcBef>
              <a:buNone/>
              <a:defRPr/>
            </a:pPr>
            <a:r>
              <a:rPr lang="en-GB" sz="3200" dirty="0">
                <a:solidFill>
                  <a:srgbClr val="030409"/>
                </a:solidFill>
                <a:latin typeface="+mn-lt"/>
                <a:cs typeface="Arial" panose="020B0604020202020204" pitchFamily="34" charset="0"/>
              </a:rPr>
              <a:t>Starch is found in bread, potatoes, rice, pasta, breakfast cereals, yam, cassava and other starchy food.</a:t>
            </a:r>
          </a:p>
          <a:p>
            <a:pPr marL="0" indent="0">
              <a:spcBef>
                <a:spcPct val="0"/>
              </a:spcBef>
              <a:buNone/>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j-lt"/>
                <a:cs typeface="Arial" panose="020B0604020202020204" pitchFamily="34" charset="0"/>
              </a:rPr>
              <a:t>Can you give some other examples of sources of starch in the diet?</a:t>
            </a:r>
          </a:p>
          <a:p>
            <a:pPr marL="0" indent="0">
              <a:spcBef>
                <a:spcPct val="0"/>
              </a:spcBef>
              <a:buNone/>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Cereal and cereal products are the main source of carbohydrate for adults in Britain (including 18% of carbohydrate coming from bread).</a:t>
            </a:r>
          </a:p>
          <a:p>
            <a:pPr marL="0" indent="0">
              <a:spcBef>
                <a:spcPct val="0"/>
              </a:spcBef>
              <a:buNone/>
              <a:defRPr/>
            </a:pPr>
            <a:endParaRPr lang="en-GB" dirty="0"/>
          </a:p>
          <a:p>
            <a:pPr marL="0" indent="0">
              <a:buNone/>
            </a:pPr>
            <a:endParaRPr lang="en-GB" dirty="0"/>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341991" y="6064231"/>
            <a:ext cx="3956972" cy="2908373"/>
          </a:xfrm>
          <a:prstGeom prst="roundRect">
            <a:avLst/>
          </a:prstGeom>
          <a:ln>
            <a:noFill/>
          </a:ln>
          <a:effectLst/>
        </p:spPr>
      </p:pic>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341991" y="2871824"/>
            <a:ext cx="3956972" cy="2955416"/>
          </a:xfrm>
          <a:prstGeom prst="roundRect">
            <a:avLst/>
          </a:prstGeom>
          <a:ln>
            <a:noFill/>
          </a:ln>
          <a:effectLst/>
        </p:spPr>
      </p:pic>
    </p:spTree>
    <p:extLst>
      <p:ext uri="{BB962C8B-B14F-4D97-AF65-F5344CB8AC3E}">
        <p14:creationId xmlns:p14="http://schemas.microsoft.com/office/powerpoint/2010/main" val="4057033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000" y="1030362"/>
            <a:ext cx="14580000" cy="1080000"/>
          </a:xfrm>
        </p:spPr>
        <p:txBody>
          <a:bodyPr/>
          <a:lstStyle/>
          <a:p>
            <a:r>
              <a:rPr lang="en-GB" sz="5400" dirty="0">
                <a:solidFill>
                  <a:srgbClr val="34713B"/>
                </a:solidFill>
                <a:latin typeface="+mj-lt"/>
              </a:rPr>
              <a:t>Sugars</a:t>
            </a:r>
          </a:p>
        </p:txBody>
      </p:sp>
      <p:sp>
        <p:nvSpPr>
          <p:cNvPr id="3" name="Subtitle 2"/>
          <p:cNvSpPr>
            <a:spLocks noGrp="1"/>
          </p:cNvSpPr>
          <p:nvPr>
            <p:ph type="subTitle" idx="1"/>
          </p:nvPr>
        </p:nvSpPr>
        <p:spPr>
          <a:xfrm>
            <a:off x="1753914" y="2351314"/>
            <a:ext cx="14580000" cy="6905324"/>
          </a:xfrm>
        </p:spPr>
        <p:txBody>
          <a:bodyPr/>
          <a:lstStyle/>
          <a:p>
            <a:pPr marL="0" indent="0">
              <a:spcBef>
                <a:spcPct val="0"/>
              </a:spcBef>
              <a:buNone/>
              <a:defRPr/>
            </a:pPr>
            <a:r>
              <a:rPr lang="en-GB" sz="3200" dirty="0">
                <a:solidFill>
                  <a:srgbClr val="030409"/>
                </a:solidFill>
                <a:latin typeface="+mn-lt"/>
                <a:cs typeface="Arial" panose="020B0604020202020204" pitchFamily="34" charset="0"/>
              </a:rPr>
              <a:t>Sugars can be divided into intrinsic sugars and extrinsic sugars.</a:t>
            </a:r>
          </a:p>
          <a:p>
            <a:pPr>
              <a:spcBef>
                <a:spcPct val="0"/>
              </a:spcBef>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j-lt"/>
                <a:cs typeface="Arial" panose="020B0604020202020204" pitchFamily="34" charset="0"/>
              </a:rPr>
              <a:t>Intrinsic sugars</a:t>
            </a:r>
          </a:p>
          <a:p>
            <a:pPr>
              <a:spcBef>
                <a:spcPct val="0"/>
              </a:spcBef>
              <a:defRPr/>
            </a:pPr>
            <a:r>
              <a:rPr lang="en-GB" sz="3200" dirty="0">
                <a:solidFill>
                  <a:srgbClr val="030409"/>
                </a:solidFill>
                <a:latin typeface="+mn-lt"/>
                <a:cs typeface="Arial" panose="020B0604020202020204" pitchFamily="34" charset="0"/>
              </a:rPr>
              <a:t>These are within the cellular structure of the food, e.g. in whole fruit or vegetables. </a:t>
            </a:r>
          </a:p>
          <a:p>
            <a:pPr>
              <a:spcBef>
                <a:spcPct val="0"/>
              </a:spcBef>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j-lt"/>
                <a:cs typeface="Arial" panose="020B0604020202020204" pitchFamily="34" charset="0"/>
              </a:rPr>
              <a:t>Extrinsic sugars</a:t>
            </a:r>
          </a:p>
          <a:p>
            <a:pPr>
              <a:spcBef>
                <a:spcPct val="0"/>
              </a:spcBef>
              <a:defRPr/>
            </a:pPr>
            <a:r>
              <a:rPr lang="en-GB" sz="3200" dirty="0">
                <a:solidFill>
                  <a:srgbClr val="030409"/>
                </a:solidFill>
                <a:latin typeface="+mn-lt"/>
                <a:cs typeface="Arial" panose="020B0604020202020204" pitchFamily="34" charset="0"/>
              </a:rPr>
              <a:t>These sugars are not bound within the cellular structure of the food, e.g. the lactose in dairy products. </a:t>
            </a:r>
          </a:p>
          <a:p>
            <a:pPr>
              <a:spcBef>
                <a:spcPct val="0"/>
              </a:spcBef>
              <a:defRPr/>
            </a:pPr>
            <a:r>
              <a:rPr lang="en-GB" sz="3200" dirty="0">
                <a:solidFill>
                  <a:srgbClr val="030409"/>
                </a:solidFill>
                <a:latin typeface="+mn-lt"/>
                <a:cs typeface="Arial" panose="020B0604020202020204" pitchFamily="34" charset="0"/>
              </a:rPr>
              <a:t>Honey and table sugar are also examples. These are referred to as 'Free sugars’ which replaced the term Non Milk Extrinsic Sugars. </a:t>
            </a:r>
          </a:p>
          <a:p>
            <a:pPr>
              <a:spcBef>
                <a:spcPct val="0"/>
              </a:spcBef>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Free sugars are defined as; ‘all monosaccharides and disaccharides added to foods by the manufacturer, cook, or consumer, plus sugars naturally present in honey, syrups, and fruit juices’.</a:t>
            </a:r>
            <a:endParaRPr lang="en-GB" altLang="en-US" sz="3200" dirty="0">
              <a:solidFill>
                <a:srgbClr val="030409"/>
              </a:solidFill>
              <a:latin typeface="+mn-lt"/>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1065513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4840" y="1005216"/>
            <a:ext cx="14580000" cy="1080000"/>
          </a:xfrm>
        </p:spPr>
        <p:txBody>
          <a:bodyPr/>
          <a:lstStyle/>
          <a:p>
            <a:r>
              <a:rPr lang="en-GB" sz="5400" dirty="0">
                <a:solidFill>
                  <a:srgbClr val="34713B"/>
                </a:solidFill>
                <a:latin typeface="+mj-lt"/>
              </a:rPr>
              <a:t>Carbohydrate per 100 grams</a:t>
            </a:r>
          </a:p>
        </p:txBody>
      </p:sp>
      <p:sp>
        <p:nvSpPr>
          <p:cNvPr id="3" name="Subtitle 2"/>
          <p:cNvSpPr>
            <a:spLocks noGrp="1"/>
          </p:cNvSpPr>
          <p:nvPr>
            <p:ph type="subTitle" idx="1"/>
          </p:nvPr>
        </p:nvSpPr>
        <p:spPr>
          <a:xfrm>
            <a:off x="1534840" y="2563586"/>
            <a:ext cx="8190187" cy="6464452"/>
          </a:xfrm>
        </p:spPr>
        <p:txBody>
          <a:bodyPr/>
          <a:lstStyle/>
          <a:p>
            <a:pPr marL="0" indent="0">
              <a:buNone/>
            </a:pPr>
            <a:r>
              <a:rPr lang="en-US" altLang="en-US" sz="3200" dirty="0">
                <a:solidFill>
                  <a:srgbClr val="030409"/>
                </a:solidFill>
                <a:latin typeface="+mn-lt"/>
                <a:cs typeface="Arial" panose="020B0604020202020204" pitchFamily="34" charset="0"/>
              </a:rPr>
              <a:t>Which of the following provides the largest amount of carbohydrate per 100g?</a:t>
            </a:r>
          </a:p>
          <a:p>
            <a:pPr marL="0" indent="0">
              <a:buNone/>
            </a:pPr>
            <a:endParaRPr lang="en-US" altLang="en-US" sz="3200" dirty="0">
              <a:solidFill>
                <a:srgbClr val="030409"/>
              </a:solidFill>
              <a:latin typeface="+mn-lt"/>
              <a:cs typeface="Arial" panose="020B0604020202020204" pitchFamily="34" charset="0"/>
            </a:endParaRPr>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470565894"/>
              </p:ext>
            </p:extLst>
          </p:nvPr>
        </p:nvGraphicFramePr>
        <p:xfrm>
          <a:off x="1534840" y="4132022"/>
          <a:ext cx="4858427" cy="5349240"/>
        </p:xfrm>
        <a:graphic>
          <a:graphicData uri="http://schemas.openxmlformats.org/drawingml/2006/table">
            <a:tbl>
              <a:tblPr firstRow="1" bandRow="1">
                <a:tableStyleId>{9D7B26C5-4107-4FEC-AEDC-1716B250A1EF}</a:tableStyleId>
              </a:tblPr>
              <a:tblGrid>
                <a:gridCol w="4858427">
                  <a:extLst>
                    <a:ext uri="{9D8B030D-6E8A-4147-A177-3AD203B41FA5}">
                      <a16:colId xmlns:a16="http://schemas.microsoft.com/office/drawing/2014/main" val="20000"/>
                    </a:ext>
                  </a:extLst>
                </a:gridCol>
              </a:tblGrid>
              <a:tr h="594360">
                <a:tc>
                  <a:txBody>
                    <a:bodyPr/>
                    <a:lstStyle/>
                    <a:p>
                      <a:r>
                        <a:rPr lang="en-GB" sz="3000" dirty="0">
                          <a:solidFill>
                            <a:srgbClr val="030409"/>
                          </a:solidFill>
                        </a:rPr>
                        <a:t>Food</a:t>
                      </a:r>
                      <a:r>
                        <a:rPr lang="en-GB" sz="3000" baseline="0" dirty="0">
                          <a:solidFill>
                            <a:srgbClr val="030409"/>
                          </a:solidFill>
                        </a:rPr>
                        <a:t> (per 100g)</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0"/>
                  </a:ext>
                </a:extLst>
              </a:tr>
              <a:tr h="594360">
                <a:tc>
                  <a:txBody>
                    <a:bodyPr/>
                    <a:lstStyle/>
                    <a:p>
                      <a:r>
                        <a:rPr lang="en-GB" sz="3000" dirty="0">
                          <a:solidFill>
                            <a:srgbClr val="030409"/>
                          </a:solidFill>
                        </a:rPr>
                        <a:t>Brown rice, boiled</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1"/>
                  </a:ext>
                </a:extLst>
              </a:tr>
              <a:tr h="594360">
                <a:tc>
                  <a:txBody>
                    <a:bodyPr/>
                    <a:lstStyle/>
                    <a:p>
                      <a:r>
                        <a:rPr lang="en-GB" sz="3000" dirty="0">
                          <a:solidFill>
                            <a:srgbClr val="030409"/>
                          </a:solidFill>
                        </a:rPr>
                        <a:t>Spaghetti, white</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2"/>
                  </a:ext>
                </a:extLst>
              </a:tr>
              <a:tr h="594360">
                <a:tc>
                  <a:txBody>
                    <a:bodyPr/>
                    <a:lstStyle/>
                    <a:p>
                      <a:r>
                        <a:rPr lang="en-GB" sz="3000" dirty="0">
                          <a:solidFill>
                            <a:srgbClr val="030409"/>
                          </a:solidFill>
                        </a:rPr>
                        <a:t>Wholemeal bread</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3"/>
                  </a:ext>
                </a:extLst>
              </a:tr>
              <a:tr h="594360">
                <a:tc>
                  <a:txBody>
                    <a:bodyPr/>
                    <a:lstStyle/>
                    <a:p>
                      <a:r>
                        <a:rPr lang="en-GB" sz="3000" dirty="0">
                          <a:solidFill>
                            <a:srgbClr val="030409"/>
                          </a:solidFill>
                        </a:rPr>
                        <a:t>Baked potato, with skin</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4"/>
                  </a:ext>
                </a:extLst>
              </a:tr>
              <a:tr h="594360">
                <a:tc>
                  <a:txBody>
                    <a:bodyPr/>
                    <a:lstStyle/>
                    <a:p>
                      <a:r>
                        <a:rPr lang="en-GB" sz="3000" dirty="0">
                          <a:solidFill>
                            <a:srgbClr val="030409"/>
                          </a:solidFill>
                        </a:rPr>
                        <a:t>Peas, boiled</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5"/>
                  </a:ext>
                </a:extLst>
              </a:tr>
              <a:tr h="594360">
                <a:tc>
                  <a:txBody>
                    <a:bodyPr/>
                    <a:lstStyle/>
                    <a:p>
                      <a:r>
                        <a:rPr lang="en-GB" sz="3000" dirty="0">
                          <a:solidFill>
                            <a:srgbClr val="030409"/>
                          </a:solidFill>
                        </a:rPr>
                        <a:t>Honey</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6"/>
                  </a:ext>
                </a:extLst>
              </a:tr>
              <a:tr h="594360">
                <a:tc>
                  <a:txBody>
                    <a:bodyPr/>
                    <a:lstStyle/>
                    <a:p>
                      <a:r>
                        <a:rPr lang="en-GB" sz="3000" dirty="0">
                          <a:solidFill>
                            <a:srgbClr val="030409"/>
                          </a:solidFill>
                        </a:rPr>
                        <a:t>Banana</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7"/>
                  </a:ext>
                </a:extLst>
              </a:tr>
              <a:tr h="594360">
                <a:tc>
                  <a:txBody>
                    <a:bodyPr/>
                    <a:lstStyle/>
                    <a:p>
                      <a:r>
                        <a:rPr lang="en-GB" sz="3000" dirty="0">
                          <a:solidFill>
                            <a:srgbClr val="030409"/>
                          </a:solidFill>
                        </a:rPr>
                        <a:t>Raisins</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8"/>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657539717"/>
              </p:ext>
            </p:extLst>
          </p:nvPr>
        </p:nvGraphicFramePr>
        <p:xfrm>
          <a:off x="6825242" y="4106876"/>
          <a:ext cx="1238250" cy="5399532"/>
        </p:xfrm>
        <a:graphic>
          <a:graphicData uri="http://schemas.openxmlformats.org/drawingml/2006/table">
            <a:tbl>
              <a:tblPr firstRow="1" bandRow="1">
                <a:tableStyleId>{9D7B26C5-4107-4FEC-AEDC-1716B250A1EF}</a:tableStyleId>
              </a:tblPr>
              <a:tblGrid>
                <a:gridCol w="1238250">
                  <a:extLst>
                    <a:ext uri="{9D8B030D-6E8A-4147-A177-3AD203B41FA5}">
                      <a16:colId xmlns:a16="http://schemas.microsoft.com/office/drawing/2014/main" val="20000"/>
                    </a:ext>
                  </a:extLst>
                </a:gridCol>
              </a:tblGrid>
              <a:tr h="599948">
                <a:tc>
                  <a:txBody>
                    <a:bodyPr/>
                    <a:lstStyle/>
                    <a:p>
                      <a:pPr algn="ctr"/>
                      <a:r>
                        <a:rPr lang="en-GB" sz="3000" dirty="0">
                          <a:solidFill>
                            <a:srgbClr val="030409"/>
                          </a:solidFill>
                        </a:rPr>
                        <a:t>g</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0"/>
                  </a:ext>
                </a:extLst>
              </a:tr>
              <a:tr h="599948">
                <a:tc>
                  <a:txBody>
                    <a:bodyPr/>
                    <a:lstStyle/>
                    <a:p>
                      <a:pPr algn="ctr"/>
                      <a:r>
                        <a:rPr lang="en-GB" sz="3000" dirty="0">
                          <a:solidFill>
                            <a:srgbClr val="030409"/>
                          </a:solidFill>
                        </a:rPr>
                        <a:t>29.2</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1"/>
                  </a:ext>
                </a:extLst>
              </a:tr>
              <a:tr h="599948">
                <a:tc>
                  <a:txBody>
                    <a:bodyPr/>
                    <a:lstStyle/>
                    <a:p>
                      <a:pPr algn="ctr"/>
                      <a:r>
                        <a:rPr lang="en-GB" sz="3000" dirty="0">
                          <a:solidFill>
                            <a:srgbClr val="030409"/>
                          </a:solidFill>
                        </a:rPr>
                        <a:t>31.5</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2"/>
                  </a:ext>
                </a:extLst>
              </a:tr>
              <a:tr h="599948">
                <a:tc>
                  <a:txBody>
                    <a:bodyPr/>
                    <a:lstStyle/>
                    <a:p>
                      <a:pPr algn="ctr"/>
                      <a:r>
                        <a:rPr lang="en-GB" sz="3000" dirty="0">
                          <a:solidFill>
                            <a:srgbClr val="030409"/>
                          </a:solidFill>
                        </a:rPr>
                        <a:t>42.0</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3"/>
                  </a:ext>
                </a:extLst>
              </a:tr>
              <a:tr h="599948">
                <a:tc>
                  <a:txBody>
                    <a:bodyPr/>
                    <a:lstStyle/>
                    <a:p>
                      <a:pPr algn="ctr"/>
                      <a:r>
                        <a:rPr lang="en-GB" sz="3000" dirty="0">
                          <a:solidFill>
                            <a:srgbClr val="030409"/>
                          </a:solidFill>
                        </a:rPr>
                        <a:t>22.6</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4"/>
                  </a:ext>
                </a:extLst>
              </a:tr>
              <a:tr h="599948">
                <a:tc>
                  <a:txBody>
                    <a:bodyPr/>
                    <a:lstStyle/>
                    <a:p>
                      <a:pPr algn="ctr"/>
                      <a:r>
                        <a:rPr lang="en-GB" sz="3000" dirty="0">
                          <a:solidFill>
                            <a:srgbClr val="030409"/>
                          </a:solidFill>
                        </a:rPr>
                        <a:t>10.0</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5"/>
                  </a:ext>
                </a:extLst>
              </a:tr>
              <a:tr h="599948">
                <a:tc>
                  <a:txBody>
                    <a:bodyPr/>
                    <a:lstStyle/>
                    <a:p>
                      <a:pPr algn="ctr"/>
                      <a:r>
                        <a:rPr lang="en-GB" sz="3000" dirty="0">
                          <a:solidFill>
                            <a:srgbClr val="030409"/>
                          </a:solidFill>
                        </a:rPr>
                        <a:t>76.4</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6"/>
                  </a:ext>
                </a:extLst>
              </a:tr>
              <a:tr h="599948">
                <a:tc>
                  <a:txBody>
                    <a:bodyPr/>
                    <a:lstStyle/>
                    <a:p>
                      <a:pPr algn="ctr"/>
                      <a:r>
                        <a:rPr lang="en-GB" sz="3000" dirty="0">
                          <a:solidFill>
                            <a:srgbClr val="030409"/>
                          </a:solidFill>
                        </a:rPr>
                        <a:t>20.3</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7"/>
                  </a:ext>
                </a:extLst>
              </a:tr>
              <a:tr h="599948">
                <a:tc>
                  <a:txBody>
                    <a:bodyPr/>
                    <a:lstStyle/>
                    <a:p>
                      <a:pPr algn="ctr"/>
                      <a:r>
                        <a:rPr lang="en-GB" sz="3000" dirty="0">
                          <a:solidFill>
                            <a:srgbClr val="030409"/>
                          </a:solidFill>
                        </a:rPr>
                        <a:t>69.3</a:t>
                      </a:r>
                      <a:endParaRPr lang="en-GB" sz="30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8"/>
                  </a:ext>
                </a:extLst>
              </a:tr>
            </a:tbl>
          </a:graphicData>
        </a:graphic>
      </p:graphicFrame>
      <p:pic>
        <p:nvPicPr>
          <p:cNvPr id="6149" name="Picture 5" descr="C:\Users\Jenny\AppData\Local\Microsoft\Windows\INetCache\IE\W52D0TNO\wholemeal_bread5_cop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27228" y="3652687"/>
            <a:ext cx="5715000" cy="428625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73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6954" y="1030362"/>
            <a:ext cx="14580000" cy="1080000"/>
          </a:xfrm>
        </p:spPr>
        <p:txBody>
          <a:bodyPr/>
          <a:lstStyle/>
          <a:p>
            <a:r>
              <a:rPr lang="en-US" altLang="en-US" sz="5400" dirty="0">
                <a:solidFill>
                  <a:srgbClr val="34713B"/>
                </a:solidFill>
                <a:latin typeface="+mj-lt"/>
              </a:rPr>
              <a:t>Recommendations on carbohydrate</a:t>
            </a:r>
            <a:br>
              <a:rPr lang="en-US" altLang="en-US" dirty="0"/>
            </a:br>
            <a:endParaRPr lang="en-GB" dirty="0"/>
          </a:p>
        </p:txBody>
      </p:sp>
      <p:sp>
        <p:nvSpPr>
          <p:cNvPr id="3" name="Subtitle 2"/>
          <p:cNvSpPr>
            <a:spLocks noGrp="1"/>
          </p:cNvSpPr>
          <p:nvPr>
            <p:ph type="subTitle" idx="1"/>
          </p:nvPr>
        </p:nvSpPr>
        <p:spPr>
          <a:xfrm>
            <a:off x="1753914" y="2824843"/>
            <a:ext cx="14580000" cy="6431795"/>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Base your meals on starchy food as these are good sources of starchy carbohydrate which is an important source of energy.</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Around 50% of dietary energy should come from carbohydrate (starch and sugars combined).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 Scientific Advisory Committee on Nutrition (SACN) has updated their recommendations so that no more than 5% of dietary energy should come from free sugars.</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Frequent consumption of sugar-containing food, particularly between meals, can increase the chance of tooth decay, especially in those with poor dental hygiene.</a:t>
            </a:r>
          </a:p>
          <a:p>
            <a:pPr marL="0" indent="0">
              <a:buNone/>
            </a:pPr>
            <a:endParaRPr lang="en-GB" dirty="0"/>
          </a:p>
        </p:txBody>
      </p:sp>
    </p:spTree>
    <p:extLst>
      <p:ext uri="{BB962C8B-B14F-4D97-AF65-F5344CB8AC3E}">
        <p14:creationId xmlns:p14="http://schemas.microsoft.com/office/powerpoint/2010/main" val="3188107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Protein</a:t>
            </a:r>
          </a:p>
        </p:txBody>
      </p:sp>
      <p:sp>
        <p:nvSpPr>
          <p:cNvPr id="3" name="Subtitle 2"/>
          <p:cNvSpPr>
            <a:spLocks noGrp="1"/>
          </p:cNvSpPr>
          <p:nvPr>
            <p:ph type="subTitle" idx="1"/>
          </p:nvPr>
        </p:nvSpPr>
        <p:spPr>
          <a:xfrm>
            <a:off x="1753914" y="2939143"/>
            <a:ext cx="14580000" cy="6317495"/>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Protein is made up of building blocks called amino acids. There are 20 different amino acids found in proteins from plants and animals, 8 of these have to be provided by the diet. These are called essential amino acids, which cannot be made by the human body.</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 essential amino acids are isoleucine, leucine, lysine, methionine, phenylalanine, threonine, tryptophan and valine.</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In young children, additional amino acids, e.g. histidine and tyrosine, are sometimes considered to be essential (or ‘conditionally essential’) because they may be unable to make enough to meet their needs.</a:t>
            </a:r>
          </a:p>
          <a:p>
            <a:pPr marL="0" indent="0">
              <a:buNone/>
            </a:pPr>
            <a:endParaRPr lang="en-GB" dirty="0"/>
          </a:p>
        </p:txBody>
      </p:sp>
    </p:spTree>
    <p:extLst>
      <p:ext uri="{BB962C8B-B14F-4D97-AF65-F5344CB8AC3E}">
        <p14:creationId xmlns:p14="http://schemas.microsoft.com/office/powerpoint/2010/main" val="1165622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3322" y="976137"/>
            <a:ext cx="14580000" cy="1080000"/>
          </a:xfrm>
        </p:spPr>
        <p:txBody>
          <a:bodyPr/>
          <a:lstStyle/>
          <a:p>
            <a:r>
              <a:rPr lang="en-GB" sz="5400" dirty="0">
                <a:solidFill>
                  <a:srgbClr val="34713B"/>
                </a:solidFill>
                <a:latin typeface="+mj-lt"/>
              </a:rPr>
              <a:t>Protein quality</a:t>
            </a:r>
          </a:p>
        </p:txBody>
      </p:sp>
      <p:sp>
        <p:nvSpPr>
          <p:cNvPr id="3" name="Subtitle 2"/>
          <p:cNvSpPr>
            <a:spLocks noGrp="1"/>
          </p:cNvSpPr>
          <p:nvPr>
            <p:ph type="subTitle" idx="1"/>
          </p:nvPr>
        </p:nvSpPr>
        <p:spPr>
          <a:xfrm>
            <a:off x="1793322" y="2841171"/>
            <a:ext cx="10904811" cy="6114438"/>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The biological value or ‘quality’ of the protein depends on the amount of essential amino acids that are present.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US" altLang="en-US" sz="3200" dirty="0">
                <a:solidFill>
                  <a:srgbClr val="030409"/>
                </a:solidFill>
                <a:latin typeface="+mn-lt"/>
                <a:cs typeface="Arial" panose="020B0604020202020204" pitchFamily="34" charset="0"/>
              </a:rPr>
              <a:t>Protein from animal sources provides good amounts of all the essential amino acids needed by the body and have </a:t>
            </a:r>
            <a:r>
              <a:rPr lang="en-GB" altLang="en-US" sz="3200" dirty="0">
                <a:solidFill>
                  <a:srgbClr val="030409"/>
                </a:solidFill>
                <a:latin typeface="+mn-lt"/>
                <a:cs typeface="Arial" panose="020B0604020202020204" pitchFamily="34" charset="0"/>
              </a:rPr>
              <a:t>a higher biological value or ‘quality’ than protein from plant sources.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This is because the pattern of amino acids in animal cells is similar to the pattern in human cells. </a:t>
            </a:r>
          </a:p>
          <a:p>
            <a:pPr marL="0" indent="0">
              <a:buNone/>
            </a:pPr>
            <a:endParaRPr lang="en-GB"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893995" y="6502611"/>
            <a:ext cx="4671065" cy="2268252"/>
          </a:xfrm>
          <a:prstGeom prst="rect">
            <a:avLst/>
          </a:prstGeom>
          <a:ln>
            <a:noFill/>
          </a:ln>
          <a:effectLst/>
        </p:spPr>
      </p:pic>
      <p:pic>
        <p:nvPicPr>
          <p:cNvPr id="7171" name="Picture 3" descr="C:\Users\Jenny\AppData\Local\Microsoft\Windows\INetCache\IE\6T7W4HTR\image_650_365[1].jpg"/>
          <p:cNvPicPr>
            <a:picLocks noChangeAspect="1" noChangeArrowheads="1"/>
          </p:cNvPicPr>
          <p:nvPr/>
        </p:nvPicPr>
        <p:blipFill rotWithShape="1">
          <a:blip r:embed="rId3">
            <a:extLst>
              <a:ext uri="{28A0092B-C50C-407E-A947-70E740481C1C}">
                <a14:useLocalDpi xmlns:a14="http://schemas.microsoft.com/office/drawing/2010/main" val="0"/>
              </a:ext>
            </a:extLst>
          </a:blip>
          <a:srcRect l="14232" r="10293" b="19329"/>
          <a:stretch/>
        </p:blipFill>
        <p:spPr bwMode="auto">
          <a:xfrm>
            <a:off x="12930188" y="3254247"/>
            <a:ext cx="5000625" cy="3001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682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325" y="1119892"/>
            <a:ext cx="14580000" cy="1080000"/>
          </a:xfrm>
        </p:spPr>
        <p:txBody>
          <a:bodyPr/>
          <a:lstStyle/>
          <a:p>
            <a:r>
              <a:rPr lang="en-GB" sz="5400" dirty="0">
                <a:solidFill>
                  <a:srgbClr val="34713B"/>
                </a:solidFill>
                <a:latin typeface="+mj-lt"/>
              </a:rPr>
              <a:t>Sources of protein</a:t>
            </a:r>
          </a:p>
        </p:txBody>
      </p:sp>
      <p:sp>
        <p:nvSpPr>
          <p:cNvPr id="3" name="Subtitle 2"/>
          <p:cNvSpPr>
            <a:spLocks noGrp="1"/>
          </p:cNvSpPr>
          <p:nvPr>
            <p:ph type="subTitle" idx="1"/>
          </p:nvPr>
        </p:nvSpPr>
        <p:spPr>
          <a:xfrm>
            <a:off x="1639614" y="3136491"/>
            <a:ext cx="3646761" cy="5400000"/>
          </a:xfrm>
        </p:spPr>
        <p:txBody>
          <a:bodyPr/>
          <a:lstStyle/>
          <a:p>
            <a:pPr marL="0" indent="0">
              <a:spcBef>
                <a:spcPct val="0"/>
              </a:spcBef>
              <a:buNone/>
              <a:defRPr/>
            </a:pPr>
            <a:r>
              <a:rPr lang="en-US" sz="3200" dirty="0">
                <a:solidFill>
                  <a:srgbClr val="030409"/>
                </a:solidFill>
                <a:latin typeface="+mj-lt"/>
                <a:cs typeface="Arial" panose="020B0604020202020204" pitchFamily="34" charset="0"/>
              </a:rPr>
              <a:t>Animal sources:</a:t>
            </a:r>
          </a:p>
          <a:p>
            <a:pPr>
              <a:lnSpc>
                <a:spcPct val="125000"/>
              </a:lnSpc>
              <a:spcBef>
                <a:spcPct val="0"/>
              </a:spcBef>
              <a:buFont typeface="Arial" pitchFamily="34" charset="0"/>
              <a:buChar char="•"/>
              <a:defRPr/>
            </a:pPr>
            <a:r>
              <a:rPr lang="en-GB" sz="3200" dirty="0">
                <a:solidFill>
                  <a:srgbClr val="030409"/>
                </a:solidFill>
                <a:latin typeface="+mn-lt"/>
                <a:cs typeface="Arial" panose="020B0604020202020204" pitchFamily="34" charset="0"/>
              </a:rPr>
              <a:t>meat;</a:t>
            </a:r>
          </a:p>
          <a:p>
            <a:pPr>
              <a:lnSpc>
                <a:spcPct val="125000"/>
              </a:lnSpc>
              <a:spcBef>
                <a:spcPct val="0"/>
              </a:spcBef>
              <a:buFont typeface="Arial" pitchFamily="34" charset="0"/>
              <a:buChar char="•"/>
              <a:defRPr/>
            </a:pPr>
            <a:r>
              <a:rPr lang="en-GB" sz="3200" dirty="0">
                <a:solidFill>
                  <a:srgbClr val="030409"/>
                </a:solidFill>
                <a:latin typeface="+mn-lt"/>
                <a:cs typeface="Arial" panose="020B0604020202020204" pitchFamily="34" charset="0"/>
              </a:rPr>
              <a:t>poultry;</a:t>
            </a:r>
          </a:p>
          <a:p>
            <a:pPr>
              <a:lnSpc>
                <a:spcPct val="125000"/>
              </a:lnSpc>
              <a:spcBef>
                <a:spcPct val="0"/>
              </a:spcBef>
              <a:buFont typeface="Arial" pitchFamily="34" charset="0"/>
              <a:buChar char="•"/>
              <a:defRPr/>
            </a:pPr>
            <a:r>
              <a:rPr lang="en-GB" sz="3200" dirty="0">
                <a:solidFill>
                  <a:srgbClr val="030409"/>
                </a:solidFill>
                <a:latin typeface="+mn-lt"/>
                <a:cs typeface="Arial" panose="020B0604020202020204" pitchFamily="34" charset="0"/>
              </a:rPr>
              <a:t>fish; </a:t>
            </a:r>
          </a:p>
          <a:p>
            <a:pPr>
              <a:lnSpc>
                <a:spcPct val="125000"/>
              </a:lnSpc>
              <a:spcBef>
                <a:spcPct val="0"/>
              </a:spcBef>
              <a:buFont typeface="Arial" pitchFamily="34" charset="0"/>
              <a:buChar char="•"/>
              <a:defRPr/>
            </a:pPr>
            <a:r>
              <a:rPr lang="en-GB" sz="3200" dirty="0">
                <a:solidFill>
                  <a:srgbClr val="030409"/>
                </a:solidFill>
                <a:latin typeface="+mn-lt"/>
                <a:cs typeface="Arial" panose="020B0604020202020204" pitchFamily="34" charset="0"/>
              </a:rPr>
              <a:t>eggs; </a:t>
            </a:r>
          </a:p>
          <a:p>
            <a:pPr>
              <a:lnSpc>
                <a:spcPct val="125000"/>
              </a:lnSpc>
              <a:spcBef>
                <a:spcPct val="0"/>
              </a:spcBef>
              <a:buFont typeface="Arial" pitchFamily="34" charset="0"/>
              <a:buChar char="•"/>
              <a:defRPr/>
            </a:pPr>
            <a:r>
              <a:rPr lang="en-GB" sz="3200" dirty="0">
                <a:solidFill>
                  <a:srgbClr val="030409"/>
                </a:solidFill>
                <a:latin typeface="+mn-lt"/>
                <a:cs typeface="Arial" panose="020B0604020202020204" pitchFamily="34" charset="0"/>
              </a:rPr>
              <a:t>milk; </a:t>
            </a:r>
          </a:p>
          <a:p>
            <a:pPr>
              <a:lnSpc>
                <a:spcPct val="125000"/>
              </a:lnSpc>
              <a:spcBef>
                <a:spcPct val="0"/>
              </a:spcBef>
              <a:buFont typeface="Arial" pitchFamily="34" charset="0"/>
              <a:buChar char="•"/>
              <a:defRPr/>
            </a:pPr>
            <a:r>
              <a:rPr lang="en-GB" sz="3200" dirty="0">
                <a:solidFill>
                  <a:srgbClr val="030409"/>
                </a:solidFill>
                <a:latin typeface="+mn-lt"/>
                <a:cs typeface="Arial" panose="020B0604020202020204" pitchFamily="34" charset="0"/>
              </a:rPr>
              <a:t>dairy food.</a:t>
            </a:r>
          </a:p>
          <a:p>
            <a:pPr>
              <a:spcBef>
                <a:spcPct val="0"/>
              </a:spcBef>
              <a:buFont typeface="Arial" pitchFamily="34" charset="0"/>
              <a:buChar char="•"/>
              <a:defRPr/>
            </a:pPr>
            <a:endParaRPr lang="en-GB" dirty="0"/>
          </a:p>
          <a:p>
            <a:pPr marL="0" indent="0">
              <a:buNone/>
            </a:pPr>
            <a:endParaRPr lang="en-GB" dirty="0"/>
          </a:p>
        </p:txBody>
      </p:sp>
      <p:sp>
        <p:nvSpPr>
          <p:cNvPr id="4" name="Rectangle 3"/>
          <p:cNvSpPr/>
          <p:nvPr/>
        </p:nvSpPr>
        <p:spPr>
          <a:xfrm>
            <a:off x="5286375" y="3018807"/>
            <a:ext cx="5332809" cy="3492495"/>
          </a:xfrm>
          <a:prstGeom prst="rect">
            <a:avLst/>
          </a:prstGeom>
        </p:spPr>
        <p:txBody>
          <a:bodyPr wrap="square">
            <a:spAutoFit/>
          </a:bodyPr>
          <a:lstStyle/>
          <a:p>
            <a:pPr>
              <a:spcBef>
                <a:spcPct val="0"/>
              </a:spcBef>
              <a:defRPr/>
            </a:pPr>
            <a:r>
              <a:rPr lang="en-GB" sz="3200" dirty="0">
                <a:solidFill>
                  <a:srgbClr val="030409"/>
                </a:solidFill>
                <a:latin typeface="+mj-lt"/>
                <a:cs typeface="Arial" panose="020B0604020202020204" pitchFamily="34" charset="0"/>
              </a:rPr>
              <a:t>Plant sources:</a:t>
            </a:r>
          </a:p>
          <a:p>
            <a:pPr marL="514350" indent="-514350">
              <a:spcBef>
                <a:spcPct val="0"/>
              </a:spcBef>
              <a:buFont typeface="Arial" panose="020B0604020202020204" pitchFamily="34" charset="0"/>
              <a:buChar char="•"/>
              <a:defRPr/>
            </a:pPr>
            <a:r>
              <a:rPr lang="en-GB" sz="3200" dirty="0">
                <a:solidFill>
                  <a:srgbClr val="030409"/>
                </a:solidFill>
                <a:cs typeface="Arial" panose="020B0604020202020204" pitchFamily="34" charset="0"/>
              </a:rPr>
              <a:t>soya;</a:t>
            </a:r>
          </a:p>
          <a:p>
            <a:pPr marL="514350" indent="-514350">
              <a:lnSpc>
                <a:spcPct val="125000"/>
              </a:lnSpc>
              <a:spcBef>
                <a:spcPct val="0"/>
              </a:spcBef>
              <a:buFont typeface="Arial" panose="020B0604020202020204" pitchFamily="34" charset="0"/>
              <a:buChar char="•"/>
              <a:defRPr/>
            </a:pPr>
            <a:r>
              <a:rPr lang="en-GB" sz="3200" dirty="0">
                <a:solidFill>
                  <a:srgbClr val="030409"/>
                </a:solidFill>
                <a:cs typeface="Arial" panose="020B0604020202020204" pitchFamily="34" charset="0"/>
              </a:rPr>
              <a:t>nuts;</a:t>
            </a:r>
          </a:p>
          <a:p>
            <a:pPr marL="514350" indent="-514350">
              <a:lnSpc>
                <a:spcPct val="125000"/>
              </a:lnSpc>
              <a:spcBef>
                <a:spcPct val="0"/>
              </a:spcBef>
              <a:buFont typeface="Arial" panose="020B0604020202020204" pitchFamily="34" charset="0"/>
              <a:buChar char="•"/>
              <a:defRPr/>
            </a:pPr>
            <a:r>
              <a:rPr lang="en-GB" sz="3200" dirty="0">
                <a:solidFill>
                  <a:srgbClr val="030409"/>
                </a:solidFill>
                <a:cs typeface="Arial" panose="020B0604020202020204" pitchFamily="34" charset="0"/>
              </a:rPr>
              <a:t>seeds;</a:t>
            </a:r>
          </a:p>
          <a:p>
            <a:pPr marL="514350" indent="-514350">
              <a:lnSpc>
                <a:spcPct val="125000"/>
              </a:lnSpc>
              <a:spcBef>
                <a:spcPct val="0"/>
              </a:spcBef>
              <a:buFont typeface="Arial" panose="020B0604020202020204" pitchFamily="34" charset="0"/>
              <a:buChar char="•"/>
              <a:defRPr/>
            </a:pPr>
            <a:r>
              <a:rPr lang="en-GB" sz="3200" dirty="0">
                <a:solidFill>
                  <a:srgbClr val="030409"/>
                </a:solidFill>
                <a:cs typeface="Arial" panose="020B0604020202020204" pitchFamily="34" charset="0"/>
              </a:rPr>
              <a:t>pulses, e.g. beans, lentils;</a:t>
            </a:r>
          </a:p>
          <a:p>
            <a:pPr marL="514350" indent="-514350">
              <a:lnSpc>
                <a:spcPct val="125000"/>
              </a:lnSpc>
              <a:spcBef>
                <a:spcPct val="0"/>
              </a:spcBef>
              <a:buFont typeface="Arial" panose="020B0604020202020204" pitchFamily="34" charset="0"/>
              <a:buChar char="•"/>
              <a:defRPr/>
            </a:pPr>
            <a:r>
              <a:rPr lang="en-GB" sz="3200" dirty="0">
                <a:solidFill>
                  <a:srgbClr val="030409"/>
                </a:solidFill>
                <a:cs typeface="Arial" panose="020B0604020202020204" pitchFamily="34" charset="0"/>
              </a:rPr>
              <a:t>mycoprotein.</a:t>
            </a:r>
            <a:endParaRPr lang="en-US" sz="3200" dirty="0">
              <a:solidFill>
                <a:srgbClr val="030409"/>
              </a:solidFill>
              <a:cs typeface="Arial" panose="020B0604020202020204" pitchFamily="34" charset="0"/>
            </a:endParaRPr>
          </a:p>
        </p:txBody>
      </p:sp>
      <p:pic>
        <p:nvPicPr>
          <p:cNvPr id="8195" name="Picture 3" descr="C:\Users\Jenny\AppData\Local\Microsoft\Windows\INetCache\IE\6T7W4HTR\efectos-secundarios-de-demasiada-proteina-en-la-dieta_han3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9920" y="3136492"/>
            <a:ext cx="6365832" cy="4325666"/>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296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1434" y="1030362"/>
            <a:ext cx="14580000" cy="1080000"/>
          </a:xfrm>
        </p:spPr>
        <p:txBody>
          <a:bodyPr/>
          <a:lstStyle/>
          <a:p>
            <a:r>
              <a:rPr lang="en-GB" sz="5400" dirty="0">
                <a:solidFill>
                  <a:srgbClr val="34713B"/>
                </a:solidFill>
                <a:latin typeface="+mj-lt"/>
              </a:rPr>
              <a:t>Protein complementation</a:t>
            </a:r>
          </a:p>
        </p:txBody>
      </p:sp>
      <p:sp>
        <p:nvSpPr>
          <p:cNvPr id="3" name="Subtitle 2"/>
          <p:cNvSpPr>
            <a:spLocks noGrp="1"/>
          </p:cNvSpPr>
          <p:nvPr>
            <p:ph type="subTitle" idx="1"/>
          </p:nvPr>
        </p:nvSpPr>
        <p:spPr>
          <a:xfrm>
            <a:off x="1835554" y="2452381"/>
            <a:ext cx="9790389" cy="3738341"/>
          </a:xfrm>
        </p:spPr>
        <p:txBody>
          <a:bodyPr/>
          <a:lstStyle/>
          <a:p>
            <a:pPr marL="0" indent="0">
              <a:spcBef>
                <a:spcPct val="0"/>
              </a:spcBef>
              <a:buNone/>
              <a:defRPr/>
            </a:pPr>
            <a:r>
              <a:rPr lang="en-GB" sz="3200" dirty="0">
                <a:solidFill>
                  <a:srgbClr val="030409"/>
                </a:solidFill>
                <a:latin typeface="+mn-lt"/>
                <a:cs typeface="Arial" panose="020B0604020202020204" pitchFamily="34" charset="0"/>
              </a:rPr>
              <a:t>Different food contains different amounts and combinations of amino acids. </a:t>
            </a:r>
            <a:r>
              <a:rPr lang="en-US" sz="3200" dirty="0">
                <a:solidFill>
                  <a:srgbClr val="030409"/>
                </a:solidFill>
                <a:latin typeface="+mn-lt"/>
                <a:cs typeface="Arial" panose="020B0604020202020204" pitchFamily="34" charset="0"/>
              </a:rPr>
              <a:t>Vegans and vegetarians can get all the amino acids they need by combining different protein types at the same meal. </a:t>
            </a:r>
          </a:p>
          <a:p>
            <a:pPr marL="0" indent="0">
              <a:spcBef>
                <a:spcPct val="0"/>
              </a:spcBef>
              <a:buNone/>
              <a:defRPr/>
            </a:pPr>
            <a:endParaRPr lang="en-US" sz="3200" dirty="0">
              <a:solidFill>
                <a:srgbClr val="030409"/>
              </a:solidFill>
              <a:latin typeface="+mn-lt"/>
              <a:cs typeface="Arial" panose="020B0604020202020204" pitchFamily="34" charset="0"/>
            </a:endParaRPr>
          </a:p>
          <a:p>
            <a:pPr marL="0" indent="0">
              <a:spcBef>
                <a:spcPct val="0"/>
              </a:spcBef>
              <a:buNone/>
              <a:defRPr/>
            </a:pPr>
            <a:r>
              <a:rPr lang="en-US" sz="3200" dirty="0">
                <a:solidFill>
                  <a:srgbClr val="030409"/>
                </a:solidFill>
                <a:latin typeface="+mn-lt"/>
                <a:cs typeface="Arial" panose="020B0604020202020204" pitchFamily="34" charset="0"/>
              </a:rPr>
              <a:t>This is known as protein complementation. </a:t>
            </a:r>
          </a:p>
          <a:p>
            <a:pPr marL="0" indent="0">
              <a:spcBef>
                <a:spcPct val="0"/>
              </a:spcBef>
              <a:buNone/>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j-lt"/>
                <a:cs typeface="Arial" panose="020B0604020202020204" pitchFamily="34" charset="0"/>
              </a:rPr>
              <a:t>Can you think some of some examples of protein complementation?</a:t>
            </a:r>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942153" y="6462032"/>
            <a:ext cx="3927638" cy="2484363"/>
          </a:xfrm>
          <a:prstGeom prst="roundRect">
            <a:avLst/>
          </a:prstGeom>
          <a:ln>
            <a:noFill/>
          </a:ln>
          <a:effectLst/>
        </p:spPr>
      </p:pic>
      <p:pic>
        <p:nvPicPr>
          <p:cNvPr id="10248" name="Picture 8" descr="C:\Users\Jenny\AppData\Local\Microsoft\Windows\INetCache\IE\ERINJ939\1200px-Chicken_Chili_HR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7391" y="3218922"/>
            <a:ext cx="3962400" cy="2971800"/>
          </a:xfrm>
          <a:prstGeom prst="round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835554" y="7421475"/>
            <a:ext cx="9144000" cy="2062103"/>
          </a:xfrm>
          <a:prstGeom prst="rect">
            <a:avLst/>
          </a:prstGeom>
        </p:spPr>
        <p:txBody>
          <a:bodyPr>
            <a:spAutoFit/>
          </a:bodyPr>
          <a:lstStyle/>
          <a:p>
            <a:pPr marL="514350" indent="-514350">
              <a:spcBef>
                <a:spcPct val="0"/>
              </a:spcBef>
              <a:buFont typeface="Arial" panose="020B0604020202020204" pitchFamily="34" charset="0"/>
              <a:buChar char="•"/>
              <a:defRPr/>
            </a:pPr>
            <a:r>
              <a:rPr lang="en-GB" sz="3200" dirty="0">
                <a:solidFill>
                  <a:srgbClr val="030409"/>
                </a:solidFill>
                <a:ea typeface="Arial" charset="0"/>
                <a:cs typeface="Arial" panose="020B0604020202020204" pitchFamily="34" charset="0"/>
              </a:rPr>
              <a:t>rice and peas;</a:t>
            </a:r>
          </a:p>
          <a:p>
            <a:pPr marL="514350" indent="-514350">
              <a:spcBef>
                <a:spcPct val="0"/>
              </a:spcBef>
              <a:buFont typeface="Arial" panose="020B0604020202020204" pitchFamily="34" charset="0"/>
              <a:buChar char="•"/>
              <a:defRPr/>
            </a:pPr>
            <a:r>
              <a:rPr lang="en-GB" sz="3200" dirty="0">
                <a:solidFill>
                  <a:srgbClr val="030409"/>
                </a:solidFill>
                <a:ea typeface="Arial" charset="0"/>
                <a:cs typeface="Arial" panose="020B0604020202020204" pitchFamily="34" charset="0"/>
              </a:rPr>
              <a:t>beans on toast;</a:t>
            </a:r>
          </a:p>
          <a:p>
            <a:pPr marL="514350" indent="-514350">
              <a:spcBef>
                <a:spcPct val="0"/>
              </a:spcBef>
              <a:buFont typeface="Arial" panose="020B0604020202020204" pitchFamily="34" charset="0"/>
              <a:buChar char="•"/>
              <a:defRPr/>
            </a:pPr>
            <a:r>
              <a:rPr lang="en-GB" sz="3200" dirty="0">
                <a:solidFill>
                  <a:srgbClr val="030409"/>
                </a:solidFill>
                <a:ea typeface="Arial" charset="0"/>
                <a:cs typeface="Arial" panose="020B0604020202020204" pitchFamily="34" charset="0"/>
              </a:rPr>
              <a:t>hummus and pitta bread;</a:t>
            </a:r>
          </a:p>
          <a:p>
            <a:pPr marL="514350" indent="-514350">
              <a:spcBef>
                <a:spcPct val="0"/>
              </a:spcBef>
              <a:buFont typeface="Arial" panose="020B0604020202020204" pitchFamily="34" charset="0"/>
              <a:buChar char="•"/>
              <a:defRPr/>
            </a:pPr>
            <a:r>
              <a:rPr lang="en-GB" sz="3200" dirty="0">
                <a:solidFill>
                  <a:srgbClr val="030409"/>
                </a:solidFill>
                <a:ea typeface="Arial" charset="0"/>
                <a:cs typeface="Arial" panose="020B0604020202020204" pitchFamily="34" charset="0"/>
              </a:rPr>
              <a:t>bean chilli served with rice.</a:t>
            </a:r>
          </a:p>
        </p:txBody>
      </p:sp>
    </p:spTree>
    <p:extLst>
      <p:ext uri="{BB962C8B-B14F-4D97-AF65-F5344CB8AC3E}">
        <p14:creationId xmlns:p14="http://schemas.microsoft.com/office/powerpoint/2010/main" val="225392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Protein in the diet</a:t>
            </a:r>
          </a:p>
        </p:txBody>
      </p:sp>
      <p:sp>
        <p:nvSpPr>
          <p:cNvPr id="3" name="Subtitle 2"/>
          <p:cNvSpPr>
            <a:spLocks noGrp="1"/>
          </p:cNvSpPr>
          <p:nvPr>
            <p:ph type="subTitle" idx="1"/>
          </p:nvPr>
        </p:nvSpPr>
        <p:spPr>
          <a:xfrm>
            <a:off x="1753914" y="2922814"/>
            <a:ext cx="14580000" cy="6333824"/>
          </a:xfrm>
        </p:spPr>
        <p:txBody>
          <a:bodyPr/>
          <a:lstStyle/>
          <a:p>
            <a:pPr lvl="0"/>
            <a:r>
              <a:rPr lang="en-GB" sz="3200" dirty="0">
                <a:solidFill>
                  <a:srgbClr val="030409"/>
                </a:solidFill>
                <a:latin typeface="+mn-lt"/>
                <a:cs typeface="Arial" panose="020B0604020202020204" pitchFamily="34" charset="0"/>
              </a:rPr>
              <a:t>Protein provides amino acids, some of which we cannot make ourselves and so need to get from our diet.</a:t>
            </a:r>
          </a:p>
          <a:p>
            <a:pPr lvl="0"/>
            <a:r>
              <a:rPr lang="en-GB" sz="3200" dirty="0">
                <a:solidFill>
                  <a:srgbClr val="030409"/>
                </a:solidFill>
                <a:latin typeface="+mn-lt"/>
                <a:cs typeface="Arial" panose="020B0604020202020204" pitchFamily="34" charset="0"/>
              </a:rPr>
              <a:t>It is needed for normal growth and maintenance of health. </a:t>
            </a:r>
          </a:p>
          <a:p>
            <a:pPr lvl="0"/>
            <a:r>
              <a:rPr lang="en-GB" sz="3200" dirty="0">
                <a:solidFill>
                  <a:srgbClr val="030409"/>
                </a:solidFill>
                <a:latin typeface="+mn-lt"/>
                <a:cs typeface="Arial" panose="020B0604020202020204" pitchFamily="34" charset="0"/>
              </a:rPr>
              <a:t>It provides energy.</a:t>
            </a:r>
          </a:p>
          <a:p>
            <a:pPr lvl="0"/>
            <a:r>
              <a:rPr lang="en-GB" sz="3200" dirty="0">
                <a:solidFill>
                  <a:srgbClr val="030409"/>
                </a:solidFill>
                <a:latin typeface="+mn-lt"/>
                <a:cs typeface="Arial" panose="020B0604020202020204" pitchFamily="34" charset="0"/>
              </a:rPr>
              <a:t>It is needed for growth and maintenance of normal muscles and maintenance of healthy bones.</a:t>
            </a:r>
          </a:p>
          <a:p>
            <a:pPr marL="0" indent="0">
              <a:spcBef>
                <a:spcPct val="0"/>
              </a:spcBef>
              <a:buNone/>
              <a:defRPr/>
            </a:pPr>
            <a:endParaRPr lang="en-GB" sz="3200" dirty="0">
              <a:solidFill>
                <a:srgbClr val="030409"/>
              </a:solidFill>
              <a:latin typeface="+mn-lt"/>
              <a:cs typeface="Arial" panose="020B0604020202020204" pitchFamily="34" charset="0"/>
            </a:endParaRPr>
          </a:p>
          <a:p>
            <a:pPr marL="0" indent="0">
              <a:spcBef>
                <a:spcPct val="0"/>
              </a:spcBef>
              <a:buNone/>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Protein is the second highest compound in the body, following water. A large proportion of protein is in muscle. Protein is also present in skin and blood.</a:t>
            </a:r>
          </a:p>
          <a:p>
            <a:pPr marL="0" indent="0">
              <a:buNone/>
            </a:pPr>
            <a:endParaRPr lang="en-GB" dirty="0"/>
          </a:p>
        </p:txBody>
      </p:sp>
    </p:spTree>
    <p:extLst>
      <p:ext uri="{BB962C8B-B14F-4D97-AF65-F5344CB8AC3E}">
        <p14:creationId xmlns:p14="http://schemas.microsoft.com/office/powerpoint/2010/main" val="4030763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3" y="1030362"/>
            <a:ext cx="14580000" cy="1080000"/>
          </a:xfrm>
        </p:spPr>
        <p:txBody>
          <a:bodyPr/>
          <a:lstStyle/>
          <a:p>
            <a:r>
              <a:rPr lang="en-GB" altLang="en-US" sz="5400" dirty="0">
                <a:solidFill>
                  <a:srgbClr val="34713B"/>
                </a:solidFill>
                <a:latin typeface="+mj-lt"/>
              </a:rPr>
              <a:t>Recommendation on protein</a:t>
            </a:r>
            <a:br>
              <a:rPr lang="en-GB" altLang="en-US" dirty="0"/>
            </a:br>
            <a:endParaRPr lang="en-GB" dirty="0"/>
          </a:p>
        </p:txBody>
      </p:sp>
      <p:sp>
        <p:nvSpPr>
          <p:cNvPr id="3" name="Subtitle 2"/>
          <p:cNvSpPr>
            <a:spLocks noGrp="1"/>
          </p:cNvSpPr>
          <p:nvPr>
            <p:ph type="subTitle" idx="1"/>
          </p:nvPr>
        </p:nvSpPr>
        <p:spPr>
          <a:xfrm>
            <a:off x="1753913" y="2579914"/>
            <a:ext cx="15626510" cy="6676724"/>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Adults and children should eat a moderate amount of protein food each day.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If protein comes mainly from plant sources, it is important to make sure that different types are eaten.</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For people not on a weight-reducing diet, around 15% of dietary energy should come from protein.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 Reference Nutrient Intake (RNI) is set at 0.75g of protein per kilogram bodyweight per day in adults. This equates to around 56g per day of protein for the average man and 45g per day of protein for the average women.</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Some people, including athletes and older people may benefit from consuming more protein</a:t>
            </a:r>
            <a:r>
              <a:rPr lang="en-GB" altLang="en-US" dirty="0"/>
              <a:t>.</a:t>
            </a:r>
          </a:p>
          <a:p>
            <a:pPr marL="0" indent="0">
              <a:buNone/>
            </a:pPr>
            <a:endParaRPr lang="en-GB" dirty="0"/>
          </a:p>
        </p:txBody>
      </p:sp>
    </p:spTree>
    <p:extLst>
      <p:ext uri="{BB962C8B-B14F-4D97-AF65-F5344CB8AC3E}">
        <p14:creationId xmlns:p14="http://schemas.microsoft.com/office/powerpoint/2010/main" val="1531410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60200"/>
            <a:ext cx="14580000" cy="1080000"/>
          </a:xfrm>
        </p:spPr>
        <p:txBody>
          <a:bodyPr/>
          <a:lstStyle/>
          <a:p>
            <a:r>
              <a:rPr lang="en-GB" sz="5400" dirty="0">
                <a:solidFill>
                  <a:srgbClr val="34713B"/>
                </a:solidFill>
                <a:latin typeface="+mj-lt"/>
              </a:rPr>
              <a:t>Fat</a:t>
            </a:r>
          </a:p>
        </p:txBody>
      </p:sp>
      <p:sp>
        <p:nvSpPr>
          <p:cNvPr id="3" name="Subtitle 2"/>
          <p:cNvSpPr>
            <a:spLocks noGrp="1"/>
          </p:cNvSpPr>
          <p:nvPr>
            <p:ph type="subTitle" idx="1"/>
          </p:nvPr>
        </p:nvSpPr>
        <p:spPr>
          <a:xfrm>
            <a:off x="1753914" y="2612571"/>
            <a:ext cx="11521215" cy="6644067"/>
          </a:xfrm>
        </p:spPr>
        <p:txBody>
          <a:bodyPr/>
          <a:lstStyle/>
          <a:p>
            <a:pPr marL="0" indent="0">
              <a:buNone/>
              <a:defRPr/>
            </a:pPr>
            <a:r>
              <a:rPr lang="en-GB" sz="3200" dirty="0">
                <a:solidFill>
                  <a:srgbClr val="030409"/>
                </a:solidFill>
                <a:latin typeface="+mn-lt"/>
                <a:cs typeface="Arial" panose="020B0604020202020204" pitchFamily="34" charset="0"/>
              </a:rPr>
              <a:t>Fat is made up of fatty acids attached to a glycerol molecule backbone. This is called a triacylglycerol (or triglyceride).</a:t>
            </a:r>
          </a:p>
          <a:p>
            <a:pPr marL="0" indent="0">
              <a:buNone/>
              <a:defRPr/>
            </a:pPr>
            <a:r>
              <a:rPr lang="en-GB" sz="3200" dirty="0">
                <a:solidFill>
                  <a:srgbClr val="030409"/>
                </a:solidFill>
                <a:latin typeface="+mn-lt"/>
                <a:cs typeface="Arial" panose="020B0604020202020204" pitchFamily="34" charset="0"/>
              </a:rPr>
              <a:t>Depending on their chemical structure, fatty acids are often classified as:</a:t>
            </a:r>
          </a:p>
          <a:p>
            <a:pPr>
              <a:defRPr/>
            </a:pPr>
            <a:r>
              <a:rPr lang="en-GB" sz="3200" dirty="0">
                <a:solidFill>
                  <a:srgbClr val="030409"/>
                </a:solidFill>
                <a:latin typeface="+mn-lt"/>
                <a:cs typeface="Arial" panose="020B0604020202020204" pitchFamily="34" charset="0"/>
              </a:rPr>
              <a:t>saturated fatty acids (also known as ‘saturated fat’ or ‘saturates’);</a:t>
            </a:r>
          </a:p>
          <a:p>
            <a:pPr>
              <a:defRPr/>
            </a:pPr>
            <a:r>
              <a:rPr lang="en-GB" sz="3200" dirty="0">
                <a:solidFill>
                  <a:srgbClr val="030409"/>
                </a:solidFill>
                <a:latin typeface="+mn-lt"/>
                <a:cs typeface="Arial" panose="020B0604020202020204" pitchFamily="34" charset="0"/>
              </a:rPr>
              <a:t>monounsaturated fatty acids;</a:t>
            </a:r>
          </a:p>
          <a:p>
            <a:pPr>
              <a:defRPr/>
            </a:pPr>
            <a:r>
              <a:rPr lang="en-GB" sz="3200" dirty="0">
                <a:solidFill>
                  <a:srgbClr val="030409"/>
                </a:solidFill>
                <a:latin typeface="+mn-lt"/>
                <a:cs typeface="Arial" panose="020B0604020202020204" pitchFamily="34" charset="0"/>
              </a:rPr>
              <a:t>polyunsaturated fatty acids (omega-3, omega-6 and omega-9).</a:t>
            </a:r>
          </a:p>
          <a:p>
            <a:pPr marL="0" indent="0">
              <a:buNone/>
              <a:defRPr/>
            </a:pPr>
            <a:endParaRPr lang="en-GB" sz="3200" dirty="0">
              <a:solidFill>
                <a:srgbClr val="030409"/>
              </a:solidFill>
              <a:latin typeface="+mn-lt"/>
              <a:cs typeface="Arial" panose="020B0604020202020204" pitchFamily="34" charset="0"/>
            </a:endParaRPr>
          </a:p>
          <a:p>
            <a:pPr marL="0" indent="0">
              <a:spcBef>
                <a:spcPct val="0"/>
              </a:spcBef>
              <a:buNone/>
              <a:defRPr/>
            </a:pPr>
            <a:r>
              <a:rPr lang="en-GB" sz="3200" dirty="0">
                <a:solidFill>
                  <a:srgbClr val="030409"/>
                </a:solidFill>
                <a:latin typeface="+mn-lt"/>
                <a:cs typeface="Arial" panose="020B0604020202020204" pitchFamily="34" charset="0"/>
              </a:rPr>
              <a:t>The structure of the fatty acids determines:</a:t>
            </a: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their effect on our health;</a:t>
            </a:r>
          </a:p>
          <a:p>
            <a:pPr>
              <a:spcBef>
                <a:spcPct val="0"/>
              </a:spcBef>
              <a:buFont typeface="Arial" pitchFamily="34" charset="0"/>
              <a:buChar char="•"/>
              <a:defRPr/>
            </a:pPr>
            <a:r>
              <a:rPr lang="en-GB" sz="3200" dirty="0">
                <a:solidFill>
                  <a:srgbClr val="030409"/>
                </a:solidFill>
                <a:latin typeface="+mn-lt"/>
                <a:cs typeface="Arial" panose="020B0604020202020204" pitchFamily="34" charset="0"/>
              </a:rPr>
              <a:t>their characteristics, e.g. melting point and digestibility.</a:t>
            </a:r>
          </a:p>
          <a:p>
            <a:pPr marL="0" indent="0">
              <a:buNone/>
            </a:pPr>
            <a:endParaRPr lang="en-GB" dirty="0"/>
          </a:p>
        </p:txBody>
      </p:sp>
      <p:pic>
        <p:nvPicPr>
          <p:cNvPr id="4" name="Picture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275129" y="3519523"/>
            <a:ext cx="4158032" cy="4830162"/>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215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000" y="1030362"/>
            <a:ext cx="14580000" cy="1080000"/>
          </a:xfrm>
        </p:spPr>
        <p:txBody>
          <a:bodyPr/>
          <a:lstStyle/>
          <a:p>
            <a:r>
              <a:rPr lang="en-GB" sz="5400" dirty="0">
                <a:solidFill>
                  <a:srgbClr val="34713B"/>
                </a:solidFill>
                <a:latin typeface="+mj-lt"/>
              </a:rPr>
              <a:t>Fat</a:t>
            </a:r>
          </a:p>
        </p:txBody>
      </p:sp>
      <p:sp>
        <p:nvSpPr>
          <p:cNvPr id="3" name="Subtitle 2"/>
          <p:cNvSpPr>
            <a:spLocks noGrp="1"/>
          </p:cNvSpPr>
          <p:nvPr>
            <p:ph type="subTitle" idx="1"/>
          </p:nvPr>
        </p:nvSpPr>
        <p:spPr>
          <a:xfrm>
            <a:off x="1753915" y="2857500"/>
            <a:ext cx="10049759" cy="6399138"/>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Fat is found in most food groups and fat-containing food usually provide a range of different fatty acids.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So, even foods with a high saturated fat content, e.g. butter, also provide some </a:t>
            </a:r>
            <a:r>
              <a:rPr lang="en-GB" altLang="en-US" sz="3200" dirty="0" err="1">
                <a:solidFill>
                  <a:srgbClr val="030409"/>
                </a:solidFill>
                <a:latin typeface="+mn-lt"/>
                <a:cs typeface="Arial" panose="020B0604020202020204" pitchFamily="34" charset="0"/>
              </a:rPr>
              <a:t>monounsaturates</a:t>
            </a:r>
            <a:r>
              <a:rPr lang="en-GB" altLang="en-US" sz="3200" dirty="0">
                <a:solidFill>
                  <a:srgbClr val="030409"/>
                </a:solidFill>
                <a:latin typeface="+mn-lt"/>
                <a:cs typeface="Arial" panose="020B0604020202020204" pitchFamily="34" charset="0"/>
              </a:rPr>
              <a:t> and </a:t>
            </a:r>
            <a:r>
              <a:rPr lang="en-GB" altLang="en-US" sz="3200" dirty="0" err="1">
                <a:solidFill>
                  <a:srgbClr val="030409"/>
                </a:solidFill>
                <a:latin typeface="+mn-lt"/>
                <a:cs typeface="Arial" panose="020B0604020202020204" pitchFamily="34" charset="0"/>
              </a:rPr>
              <a:t>polyunsaturates</a:t>
            </a:r>
            <a:r>
              <a:rPr lang="en-GB" altLang="en-US" sz="3200" dirty="0">
                <a:solidFill>
                  <a:srgbClr val="030409"/>
                </a:solidFill>
                <a:latin typeface="+mn-lt"/>
                <a:cs typeface="Arial" panose="020B0604020202020204" pitchFamily="34" charset="0"/>
              </a:rPr>
              <a:t>.</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But in simple terms, foods are often categorised by the dominant type of fatty acid.</a:t>
            </a:r>
            <a:endParaRPr lang="en-GB" sz="3200" dirty="0">
              <a:solidFill>
                <a:srgbClr val="030409"/>
              </a:solidFill>
              <a:latin typeface="+mn-lt"/>
              <a:cs typeface="Arial" panose="020B0604020202020204" pitchFamily="34" charset="0"/>
            </a:endParaRPr>
          </a:p>
        </p:txBody>
      </p:sp>
      <p:pic>
        <p:nvPicPr>
          <p:cNvPr id="11266" name="Picture 2" descr="C:\Users\Jenny\AppData\Local\Microsoft\Windows\INetCache\IE\D5NUX21A\Unsaturated-Fa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03674" y="2993736"/>
            <a:ext cx="5611034" cy="5087337"/>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821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000" y="1058166"/>
            <a:ext cx="14580000" cy="1080000"/>
          </a:xfrm>
        </p:spPr>
        <p:txBody>
          <a:bodyPr/>
          <a:lstStyle/>
          <a:p>
            <a:r>
              <a:rPr lang="en-GB" sz="5400" dirty="0">
                <a:solidFill>
                  <a:srgbClr val="34713B"/>
                </a:solidFill>
                <a:latin typeface="+mj-lt"/>
              </a:rPr>
              <a:t>Fat</a:t>
            </a:r>
          </a:p>
        </p:txBody>
      </p:sp>
      <p:sp>
        <p:nvSpPr>
          <p:cNvPr id="3" name="Subtitle 2"/>
          <p:cNvSpPr>
            <a:spLocks noGrp="1"/>
          </p:cNvSpPr>
          <p:nvPr>
            <p:ph type="subTitle" idx="1"/>
          </p:nvPr>
        </p:nvSpPr>
        <p:spPr>
          <a:xfrm>
            <a:off x="1753914" y="2759529"/>
            <a:ext cx="11194643" cy="6497109"/>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For example, butter is often described as a ‘saturated fat’ because it has more saturated fatty acids than unsaturated fatty acids.</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Most vegetable oils are described as ‘unsaturated fats’ as they have more mono and polyunsaturated fatty acids than saturated.</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Most saturated fats are solid at room temperature and tend to come from animal sources.</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Most unsaturated fats are liquid at room temperature and are usually vegetable fats.</a:t>
            </a:r>
            <a:endParaRPr lang="en-US" altLang="en-US" sz="3200" dirty="0">
              <a:solidFill>
                <a:srgbClr val="030409"/>
              </a:solidFill>
              <a:latin typeface="+mn-lt"/>
              <a:cs typeface="Arial" panose="020B0604020202020204" pitchFamily="34" charset="0"/>
            </a:endParaRPr>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503729" y="3531336"/>
            <a:ext cx="4257675" cy="3224327"/>
          </a:xfrm>
          <a:prstGeom prst="rect">
            <a:avLst/>
          </a:prstGeom>
          <a:ln>
            <a:noFill/>
          </a:ln>
          <a:effectLst/>
        </p:spPr>
      </p:pic>
    </p:spTree>
    <p:extLst>
      <p:ext uri="{BB962C8B-B14F-4D97-AF65-F5344CB8AC3E}">
        <p14:creationId xmlns:p14="http://schemas.microsoft.com/office/powerpoint/2010/main" val="3679579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8839" y="1030362"/>
            <a:ext cx="14580000" cy="1080000"/>
          </a:xfrm>
        </p:spPr>
        <p:txBody>
          <a:bodyPr/>
          <a:lstStyle/>
          <a:p>
            <a:r>
              <a:rPr lang="en-GB" sz="5400" dirty="0">
                <a:solidFill>
                  <a:srgbClr val="34713B"/>
                </a:solidFill>
                <a:latin typeface="+mj-lt"/>
              </a:rPr>
              <a:t>Functions of fat</a:t>
            </a:r>
          </a:p>
        </p:txBody>
      </p:sp>
      <p:sp>
        <p:nvSpPr>
          <p:cNvPr id="3" name="Subtitle 2"/>
          <p:cNvSpPr>
            <a:spLocks noGrp="1"/>
          </p:cNvSpPr>
          <p:nvPr>
            <p:ph type="subTitle" idx="1"/>
          </p:nvPr>
        </p:nvSpPr>
        <p:spPr>
          <a:xfrm>
            <a:off x="1998839" y="2808514"/>
            <a:ext cx="10672132" cy="6448124"/>
          </a:xfrm>
        </p:spPr>
        <p:txBody>
          <a:bodyPr/>
          <a:lstStyle/>
          <a:p>
            <a:pPr>
              <a:buFont typeface="Arial" pitchFamily="34" charset="0"/>
              <a:buChar char="•"/>
              <a:defRPr/>
            </a:pPr>
            <a:r>
              <a:rPr lang="en-US" sz="3200" dirty="0">
                <a:solidFill>
                  <a:srgbClr val="030409"/>
                </a:solidFill>
                <a:latin typeface="+mn-lt"/>
                <a:cs typeface="Arial" panose="020B0604020202020204" pitchFamily="34" charset="0"/>
              </a:rPr>
              <a:t>provides essential fatty acids that the body cannot make itself – these are important components of cell membranes including those in the brain and nervous system;</a:t>
            </a:r>
          </a:p>
          <a:p>
            <a:pPr>
              <a:buFont typeface="Arial" pitchFamily="34" charset="0"/>
              <a:buChar char="•"/>
              <a:defRPr/>
            </a:pPr>
            <a:r>
              <a:rPr lang="en-US" sz="3200" dirty="0">
                <a:solidFill>
                  <a:srgbClr val="030409"/>
                </a:solidFill>
                <a:latin typeface="+mn-lt"/>
                <a:cs typeface="Arial" panose="020B0604020202020204" pitchFamily="34" charset="0"/>
              </a:rPr>
              <a:t>is a component of hormones, which control biochemical reactions inside cells;</a:t>
            </a:r>
          </a:p>
          <a:p>
            <a:pPr>
              <a:buFont typeface="Arial" pitchFamily="34" charset="0"/>
              <a:buChar char="•"/>
              <a:defRPr/>
            </a:pPr>
            <a:r>
              <a:rPr lang="en-US" sz="3200" dirty="0">
                <a:solidFill>
                  <a:srgbClr val="030409"/>
                </a:solidFill>
                <a:latin typeface="+mn-lt"/>
                <a:cs typeface="Arial" panose="020B0604020202020204" pitchFamily="34" charset="0"/>
              </a:rPr>
              <a:t>carries the fat-soluble vitamins A, D, E and K in the diet;</a:t>
            </a:r>
          </a:p>
          <a:p>
            <a:pPr>
              <a:buFont typeface="Arial" pitchFamily="34" charset="0"/>
              <a:buChar char="•"/>
              <a:defRPr/>
            </a:pPr>
            <a:r>
              <a:rPr lang="en-US" sz="3200" dirty="0">
                <a:solidFill>
                  <a:srgbClr val="030409"/>
                </a:solidFill>
                <a:latin typeface="+mn-lt"/>
                <a:cs typeface="Arial" panose="020B0604020202020204" pitchFamily="34" charset="0"/>
              </a:rPr>
              <a:t>cushions the major organs in the body; </a:t>
            </a:r>
          </a:p>
          <a:p>
            <a:pPr>
              <a:buFont typeface="Arial" pitchFamily="34" charset="0"/>
              <a:buChar char="•"/>
              <a:defRPr/>
            </a:pPr>
            <a:r>
              <a:rPr lang="en-GB" sz="3200" dirty="0">
                <a:solidFill>
                  <a:srgbClr val="030409"/>
                </a:solidFill>
                <a:latin typeface="+mn-lt"/>
                <a:cs typeface="Arial" panose="020B0604020202020204" pitchFamily="34" charset="0"/>
              </a:rPr>
              <a:t>provides a concentrated source of energy at 9kcal/37kJ of energy per gram. Food that contain a lot of fat provide a lot of energy. </a:t>
            </a:r>
          </a:p>
          <a:p>
            <a:pPr marL="0" indent="0">
              <a:buNone/>
            </a:pPr>
            <a:endParaRPr lang="en-GB"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291459" y="3314958"/>
            <a:ext cx="4623106" cy="3657084"/>
          </a:xfrm>
          <a:prstGeom prst="roundRect">
            <a:avLst/>
          </a:prstGeom>
          <a:ln>
            <a:noFill/>
          </a:ln>
          <a:effectLst/>
        </p:spPr>
      </p:pic>
    </p:spTree>
    <p:extLst>
      <p:ext uri="{BB962C8B-B14F-4D97-AF65-F5344CB8AC3E}">
        <p14:creationId xmlns:p14="http://schemas.microsoft.com/office/powerpoint/2010/main" val="4023313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Saturated fatty acids</a:t>
            </a:r>
          </a:p>
        </p:txBody>
      </p:sp>
      <p:sp>
        <p:nvSpPr>
          <p:cNvPr id="3" name="Subtitle 2"/>
          <p:cNvSpPr>
            <a:spLocks noGrp="1"/>
          </p:cNvSpPr>
          <p:nvPr>
            <p:ph type="subTitle" idx="1"/>
          </p:nvPr>
        </p:nvSpPr>
        <p:spPr>
          <a:xfrm>
            <a:off x="1753914" y="2661557"/>
            <a:ext cx="14580000" cy="6595081"/>
          </a:xfrm>
        </p:spPr>
        <p:txBody>
          <a:bodyPr/>
          <a:lstStyle/>
          <a:p>
            <a:pPr marL="0" indent="0">
              <a:buNone/>
              <a:defRPr/>
            </a:pPr>
            <a:r>
              <a:rPr lang="en-GB" sz="3200" dirty="0">
                <a:solidFill>
                  <a:srgbClr val="030409"/>
                </a:solidFill>
                <a:latin typeface="+mn-lt"/>
                <a:cs typeface="Arial" panose="020B0604020202020204" pitchFamily="34" charset="0"/>
              </a:rPr>
              <a:t>Eating too much food high in fat, especially saturated fat, can have adverse effects on health. There is good evidence that replacing saturated fats with unsaturated fats can help lower cholesterol, a risk factor for coronary heart disease.</a:t>
            </a:r>
          </a:p>
          <a:p>
            <a:pPr marL="0" indent="0">
              <a:buNone/>
              <a:defRPr/>
            </a:pPr>
            <a:endParaRPr lang="en-GB" sz="3200" dirty="0">
              <a:solidFill>
                <a:srgbClr val="030409"/>
              </a:solidFill>
              <a:latin typeface="+mn-lt"/>
              <a:cs typeface="Arial" panose="020B0604020202020204" pitchFamily="34" charset="0"/>
            </a:endParaRPr>
          </a:p>
          <a:p>
            <a:pPr marL="0" indent="0">
              <a:buNone/>
              <a:defRPr/>
            </a:pPr>
            <a:r>
              <a:rPr lang="en-GB" sz="3200" dirty="0">
                <a:solidFill>
                  <a:srgbClr val="030409"/>
                </a:solidFill>
                <a:latin typeface="+mn-lt"/>
                <a:cs typeface="Arial" panose="020B0604020202020204" pitchFamily="34" charset="0"/>
              </a:rPr>
              <a:t>Food high in saturated fat include: </a:t>
            </a:r>
          </a:p>
          <a:p>
            <a:pPr>
              <a:defRPr/>
            </a:pPr>
            <a:r>
              <a:rPr lang="en-GB" sz="3200" dirty="0">
                <a:solidFill>
                  <a:srgbClr val="030409"/>
                </a:solidFill>
                <a:latin typeface="+mn-lt"/>
                <a:cs typeface="Arial" panose="020B0604020202020204" pitchFamily="34" charset="0"/>
              </a:rPr>
              <a:t>fatty cuts of meat;</a:t>
            </a:r>
          </a:p>
          <a:p>
            <a:pPr>
              <a:defRPr/>
            </a:pPr>
            <a:r>
              <a:rPr lang="en-GB" sz="3200" dirty="0">
                <a:solidFill>
                  <a:srgbClr val="030409"/>
                </a:solidFill>
                <a:latin typeface="+mn-lt"/>
                <a:cs typeface="Arial" panose="020B0604020202020204" pitchFamily="34" charset="0"/>
              </a:rPr>
              <a:t>skin of poultry;</a:t>
            </a:r>
          </a:p>
          <a:p>
            <a:pPr>
              <a:defRPr/>
            </a:pPr>
            <a:r>
              <a:rPr lang="en-GB" sz="3200" dirty="0">
                <a:solidFill>
                  <a:srgbClr val="030409"/>
                </a:solidFill>
                <a:latin typeface="+mn-lt"/>
                <a:cs typeface="Arial" panose="020B0604020202020204" pitchFamily="34" charset="0"/>
              </a:rPr>
              <a:t>butter;</a:t>
            </a:r>
          </a:p>
          <a:p>
            <a:pPr>
              <a:defRPr/>
            </a:pPr>
            <a:r>
              <a:rPr lang="en-GB" sz="3200" dirty="0">
                <a:solidFill>
                  <a:srgbClr val="030409"/>
                </a:solidFill>
                <a:latin typeface="+mn-lt"/>
                <a:cs typeface="Arial" panose="020B0604020202020204" pitchFamily="34" charset="0"/>
              </a:rPr>
              <a:t>hard cheese;</a:t>
            </a:r>
          </a:p>
          <a:p>
            <a:pPr>
              <a:defRPr/>
            </a:pPr>
            <a:r>
              <a:rPr lang="en-GB" sz="3200" dirty="0">
                <a:solidFill>
                  <a:srgbClr val="030409"/>
                </a:solidFill>
                <a:latin typeface="+mn-lt"/>
                <a:cs typeface="Arial" panose="020B0604020202020204" pitchFamily="34" charset="0"/>
              </a:rPr>
              <a:t>biscuits, cakes and pastries; </a:t>
            </a:r>
          </a:p>
          <a:p>
            <a:pPr>
              <a:defRPr/>
            </a:pPr>
            <a:r>
              <a:rPr lang="en-GB" sz="3200" dirty="0">
                <a:solidFill>
                  <a:srgbClr val="030409"/>
                </a:solidFill>
                <a:latin typeface="+mn-lt"/>
                <a:cs typeface="Arial" panose="020B0604020202020204" pitchFamily="34" charset="0"/>
              </a:rPr>
              <a:t>chocolate.</a:t>
            </a:r>
          </a:p>
          <a:p>
            <a:pPr marL="0" indent="0">
              <a:buNone/>
            </a:pPr>
            <a:endParaRPr lang="en-GB" dirty="0"/>
          </a:p>
        </p:txBody>
      </p:sp>
      <p:pic>
        <p:nvPicPr>
          <p:cNvPr id="13314" name="Picture 2" descr="C:\Users\Jenny\AppData\Local\Microsoft\Windows\INetCache\IE\W2DXQSP5\Biscui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9191" y="4849588"/>
            <a:ext cx="5913227" cy="4227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880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Unsaturated fatty acids</a:t>
            </a:r>
          </a:p>
        </p:txBody>
      </p:sp>
      <p:sp>
        <p:nvSpPr>
          <p:cNvPr id="3" name="Subtitle 2"/>
          <p:cNvSpPr>
            <a:spLocks noGrp="1"/>
          </p:cNvSpPr>
          <p:nvPr>
            <p:ph type="subTitle" idx="1"/>
          </p:nvPr>
        </p:nvSpPr>
        <p:spPr>
          <a:xfrm>
            <a:off x="1753914" y="2808514"/>
            <a:ext cx="11790636" cy="6448124"/>
          </a:xfrm>
        </p:spPr>
        <p:txBody>
          <a:bodyPr/>
          <a:lstStyle/>
          <a:p>
            <a:pPr marL="0" indent="0">
              <a:buNone/>
              <a:defRPr/>
            </a:pPr>
            <a:r>
              <a:rPr lang="en-GB" sz="3200" dirty="0">
                <a:solidFill>
                  <a:srgbClr val="030409"/>
                </a:solidFill>
                <a:latin typeface="+mn-lt"/>
                <a:cs typeface="Arial" panose="020B0604020202020204" pitchFamily="34" charset="0"/>
              </a:rPr>
              <a:t>Replacing saturated fatty acids in the diet with mono- or polyunsaturated fatty acids is associated with benefits to heart health.</a:t>
            </a:r>
          </a:p>
          <a:p>
            <a:pPr marL="0" indent="0">
              <a:buNone/>
              <a:defRPr/>
            </a:pPr>
            <a:endParaRPr lang="en-GB" sz="3200" dirty="0">
              <a:solidFill>
                <a:srgbClr val="030409"/>
              </a:solidFill>
              <a:latin typeface="+mn-lt"/>
              <a:cs typeface="Arial" panose="020B0604020202020204" pitchFamily="34" charset="0"/>
            </a:endParaRPr>
          </a:p>
          <a:p>
            <a:pPr marL="0" indent="0">
              <a:buNone/>
              <a:defRPr/>
            </a:pPr>
            <a:r>
              <a:rPr lang="en-GB" sz="3200" dirty="0">
                <a:solidFill>
                  <a:srgbClr val="030409"/>
                </a:solidFill>
                <a:latin typeface="+mn-lt"/>
                <a:cs typeface="Arial" panose="020B0604020202020204" pitchFamily="34" charset="0"/>
              </a:rPr>
              <a:t>Food high in monounsaturated fatty acids include:</a:t>
            </a:r>
          </a:p>
          <a:p>
            <a:pPr>
              <a:defRPr/>
            </a:pPr>
            <a:r>
              <a:rPr lang="en-GB" sz="3200" dirty="0">
                <a:solidFill>
                  <a:srgbClr val="030409"/>
                </a:solidFill>
                <a:latin typeface="+mn-lt"/>
                <a:cs typeface="Arial" panose="020B0604020202020204" pitchFamily="34" charset="0"/>
              </a:rPr>
              <a:t>edible oils especially olive oil;</a:t>
            </a:r>
          </a:p>
          <a:p>
            <a:pPr>
              <a:defRPr/>
            </a:pPr>
            <a:r>
              <a:rPr lang="en-GB" sz="3200" dirty="0">
                <a:solidFill>
                  <a:srgbClr val="030409"/>
                </a:solidFill>
                <a:latin typeface="+mn-lt"/>
                <a:cs typeface="Arial" panose="020B0604020202020204" pitchFamily="34" charset="0"/>
              </a:rPr>
              <a:t>avocados; </a:t>
            </a:r>
          </a:p>
          <a:p>
            <a:pPr>
              <a:defRPr/>
            </a:pPr>
            <a:r>
              <a:rPr lang="en-GB" sz="3200" dirty="0">
                <a:solidFill>
                  <a:srgbClr val="030409"/>
                </a:solidFill>
                <a:latin typeface="+mn-lt"/>
                <a:cs typeface="Arial" panose="020B0604020202020204" pitchFamily="34" charset="0"/>
              </a:rPr>
              <a:t>nuts. </a:t>
            </a:r>
          </a:p>
          <a:p>
            <a:pPr marL="0" indent="0">
              <a:buNone/>
              <a:defRPr/>
            </a:pPr>
            <a:endParaRPr lang="en-GB" sz="3200" dirty="0">
              <a:solidFill>
                <a:srgbClr val="030409"/>
              </a:solidFill>
              <a:latin typeface="+mn-lt"/>
              <a:cs typeface="Arial" panose="020B0604020202020204" pitchFamily="34" charset="0"/>
            </a:endParaRPr>
          </a:p>
          <a:p>
            <a:pPr marL="0" indent="0">
              <a:buNone/>
              <a:defRPr/>
            </a:pPr>
            <a:r>
              <a:rPr lang="en-GB" sz="3200" dirty="0">
                <a:solidFill>
                  <a:srgbClr val="030409"/>
                </a:solidFill>
                <a:latin typeface="+mn-lt"/>
                <a:cs typeface="Arial" panose="020B0604020202020204" pitchFamily="34" charset="0"/>
              </a:rPr>
              <a:t>This type of fat is also found in meat and milk.</a:t>
            </a:r>
          </a:p>
          <a:p>
            <a:pPr marL="0" indent="0">
              <a:buNone/>
              <a:defRPr/>
            </a:pPr>
            <a:endParaRPr lang="en-GB" dirty="0"/>
          </a:p>
          <a:p>
            <a:pPr marL="0" indent="0">
              <a:buNone/>
            </a:pPr>
            <a:endParaRPr lang="en-GB" dirty="0"/>
          </a:p>
        </p:txBody>
      </p:sp>
      <p:pic>
        <p:nvPicPr>
          <p:cNvPr id="14339" name="Picture 3" descr="C:\Users\Jenny\AppData\Local\Microsoft\Windows\INetCache\IE\D5NUX21A\Unsaturated-Fa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5950" y="4089476"/>
            <a:ext cx="4286250" cy="388620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317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Polyunsaturated fatty acids</a:t>
            </a:r>
          </a:p>
        </p:txBody>
      </p:sp>
      <p:sp>
        <p:nvSpPr>
          <p:cNvPr id="3" name="Subtitle 2"/>
          <p:cNvSpPr>
            <a:spLocks noGrp="1"/>
          </p:cNvSpPr>
          <p:nvPr>
            <p:ph type="subTitle" idx="1"/>
          </p:nvPr>
        </p:nvSpPr>
        <p:spPr>
          <a:xfrm>
            <a:off x="1753914" y="2947916"/>
            <a:ext cx="10333311" cy="6308722"/>
          </a:xfrm>
        </p:spPr>
        <p:txBody>
          <a:bodyPr/>
          <a:lstStyle/>
          <a:p>
            <a:pPr marL="0" indent="0">
              <a:buNone/>
              <a:defRPr/>
            </a:pPr>
            <a:r>
              <a:rPr lang="en-GB" sz="3200" dirty="0">
                <a:solidFill>
                  <a:srgbClr val="030409"/>
                </a:solidFill>
                <a:latin typeface="+mn-lt"/>
                <a:cs typeface="Arial" panose="020B0604020202020204" pitchFamily="34" charset="0"/>
              </a:rPr>
              <a:t>Food high in polyunsaturated fatty acids include:</a:t>
            </a:r>
          </a:p>
          <a:p>
            <a:pPr>
              <a:defRPr/>
            </a:pPr>
            <a:r>
              <a:rPr lang="en-GB" sz="3200" dirty="0">
                <a:solidFill>
                  <a:srgbClr val="030409"/>
                </a:solidFill>
                <a:latin typeface="+mn-lt"/>
                <a:cs typeface="Arial" panose="020B0604020202020204" pitchFamily="34" charset="0"/>
              </a:rPr>
              <a:t>edible oils especially sunflower oil;</a:t>
            </a:r>
          </a:p>
          <a:p>
            <a:pPr>
              <a:defRPr/>
            </a:pPr>
            <a:r>
              <a:rPr lang="en-GB" sz="3200" dirty="0">
                <a:solidFill>
                  <a:srgbClr val="030409"/>
                </a:solidFill>
                <a:latin typeface="+mn-lt"/>
                <a:cs typeface="Arial" panose="020B0604020202020204" pitchFamily="34" charset="0"/>
              </a:rPr>
              <a:t>seeds; </a:t>
            </a:r>
          </a:p>
          <a:p>
            <a:pPr>
              <a:defRPr/>
            </a:pPr>
            <a:r>
              <a:rPr lang="en-GB" sz="3200" dirty="0">
                <a:solidFill>
                  <a:srgbClr val="030409"/>
                </a:solidFill>
                <a:latin typeface="+mn-lt"/>
                <a:cs typeface="Arial" panose="020B0604020202020204" pitchFamily="34" charset="0"/>
              </a:rPr>
              <a:t>margarine;</a:t>
            </a:r>
          </a:p>
          <a:p>
            <a:pPr>
              <a:defRPr/>
            </a:pPr>
            <a:r>
              <a:rPr lang="en-GB" sz="3200" dirty="0">
                <a:solidFill>
                  <a:srgbClr val="030409"/>
                </a:solidFill>
                <a:latin typeface="+mn-lt"/>
                <a:cs typeface="Arial" panose="020B0604020202020204" pitchFamily="34" charset="0"/>
              </a:rPr>
              <a:t>spreadable fats made from vegetable oils and oily fish.</a:t>
            </a:r>
          </a:p>
          <a:p>
            <a:endParaRPr lang="en-GB" dirty="0"/>
          </a:p>
        </p:txBody>
      </p:sp>
      <p:pic>
        <p:nvPicPr>
          <p:cNvPr id="15362" name="Picture 2" descr="C:\Users\Jenny\AppData\Local\Microsoft\Windows\INetCache\IE\W52D0TNO\Ing-SL-Sunflower-Seed-Oi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44450" y="3856638"/>
            <a:ext cx="4572000" cy="457200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350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1081" y="1030362"/>
            <a:ext cx="14580000" cy="1080000"/>
          </a:xfrm>
        </p:spPr>
        <p:txBody>
          <a:bodyPr/>
          <a:lstStyle/>
          <a:p>
            <a:r>
              <a:rPr lang="en-GB" sz="5400" dirty="0">
                <a:solidFill>
                  <a:srgbClr val="34713B"/>
                </a:solidFill>
                <a:latin typeface="+mj-lt"/>
              </a:rPr>
              <a:t>Polyunsaturated fatty acids</a:t>
            </a:r>
          </a:p>
        </p:txBody>
      </p:sp>
      <p:sp>
        <p:nvSpPr>
          <p:cNvPr id="3" name="Subtitle 2"/>
          <p:cNvSpPr>
            <a:spLocks noGrp="1"/>
          </p:cNvSpPr>
          <p:nvPr>
            <p:ph type="subTitle" idx="1"/>
          </p:nvPr>
        </p:nvSpPr>
        <p:spPr>
          <a:xfrm>
            <a:off x="1835801" y="3078715"/>
            <a:ext cx="10228820" cy="5400000"/>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The most common types of polyunsaturated fatty acids are omega 3 and omega 6 (also known as n-3 and n-6).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We need to include both types in our diets. One member of each of these two families is known as an essential fatty acid as we cannot make it in the body, which help to reduce blood cholesterol levels.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They also have a number of other functions in growth, development and health.</a:t>
            </a:r>
          </a:p>
          <a:p>
            <a:pPr marL="0" indent="0">
              <a:buNone/>
            </a:pPr>
            <a:endParaRPr lang="en-GB" dirty="0"/>
          </a:p>
        </p:txBody>
      </p:sp>
      <p:pic>
        <p:nvPicPr>
          <p:cNvPr id="6" name="Picture 5">
            <a:extLst>
              <a:ext uri="{FF2B5EF4-FFF2-40B4-BE49-F238E27FC236}">
                <a16:creationId xmlns:a16="http://schemas.microsoft.com/office/drawing/2014/main" id="{3789F854-D00D-287A-543A-985307E61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2254" y="3277276"/>
            <a:ext cx="5587495" cy="3732447"/>
          </a:xfrm>
          <a:prstGeom prst="roundRect">
            <a:avLst/>
          </a:prstGeom>
        </p:spPr>
      </p:pic>
    </p:spTree>
    <p:extLst>
      <p:ext uri="{BB962C8B-B14F-4D97-AF65-F5344CB8AC3E}">
        <p14:creationId xmlns:p14="http://schemas.microsoft.com/office/powerpoint/2010/main" val="3708625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Essential fatty acids</a:t>
            </a:r>
          </a:p>
        </p:txBody>
      </p:sp>
      <p:sp>
        <p:nvSpPr>
          <p:cNvPr id="3" name="Subtitle 2"/>
          <p:cNvSpPr>
            <a:spLocks noGrp="1"/>
          </p:cNvSpPr>
          <p:nvPr>
            <p:ph type="subTitle" idx="1"/>
          </p:nvPr>
        </p:nvSpPr>
        <p:spPr>
          <a:xfrm>
            <a:off x="1753914" y="3220872"/>
            <a:ext cx="10993095" cy="6035766"/>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The richest dietary source of the long-chain omega 3 fatty acids is oily fish, therefore a weekly serving is recommended. </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They are also present in the meat or eggs of animals fed with diets enriched with omega 3 fatty acids, but in smaller amounts compared with oily fish.</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 main sources of omega 6 fatty acids are vegetable oils and spreads made from them.</a:t>
            </a:r>
          </a:p>
          <a:p>
            <a:pPr marL="0" indent="0">
              <a:buNone/>
            </a:pPr>
            <a:endParaRPr lang="en-GB" dirty="0"/>
          </a:p>
        </p:txBody>
      </p:sp>
      <p:pic>
        <p:nvPicPr>
          <p:cNvPr id="16386" name="Picture 2" descr="C:\Users\Jenny\AppData\Local\Microsoft\Windows\INetCache\IE\ERINJ939\image_650_36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2469" y="3220872"/>
            <a:ext cx="4701959" cy="264033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34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7433" y="1021864"/>
            <a:ext cx="14580000" cy="1080000"/>
          </a:xfrm>
        </p:spPr>
        <p:txBody>
          <a:bodyPr/>
          <a:lstStyle/>
          <a:p>
            <a:r>
              <a:rPr lang="en-GB" sz="5400" dirty="0">
                <a:solidFill>
                  <a:srgbClr val="34713B"/>
                </a:solidFill>
                <a:latin typeface="+mj-lt"/>
              </a:rPr>
              <a:t>Recommendations on fat</a:t>
            </a:r>
          </a:p>
        </p:txBody>
      </p:sp>
      <p:sp>
        <p:nvSpPr>
          <p:cNvPr id="3" name="Subtitle 2"/>
          <p:cNvSpPr>
            <a:spLocks noGrp="1"/>
          </p:cNvSpPr>
          <p:nvPr>
            <p:ph type="subTitle" idx="1"/>
          </p:nvPr>
        </p:nvSpPr>
        <p:spPr>
          <a:xfrm>
            <a:off x="1753914" y="3398293"/>
            <a:ext cx="8205474" cy="3173957"/>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Total fat should contribute no more than 35% of food energy. No more than 11% of food energy should come from saturated fatty acids and no more than 2% of food energy should come from trans fats.</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Average total fat intake of UK adults is now within the recommended level. But intakes of saturated fat are currently too high.</a:t>
            </a:r>
          </a:p>
          <a:p>
            <a:pPr marL="0" indent="0">
              <a:buNone/>
            </a:pP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242921277"/>
              </p:ext>
            </p:extLst>
          </p:nvPr>
        </p:nvGraphicFramePr>
        <p:xfrm>
          <a:off x="10988186" y="4337604"/>
          <a:ext cx="6538760" cy="3057091"/>
        </p:xfrm>
        <a:graphic>
          <a:graphicData uri="http://schemas.openxmlformats.org/drawingml/2006/table">
            <a:tbl>
              <a:tblPr firstRow="1" bandRow="1">
                <a:tableStyleId>{9D7B26C5-4107-4FEC-AEDC-1716B250A1EF}</a:tableStyleId>
              </a:tblPr>
              <a:tblGrid>
                <a:gridCol w="2674271">
                  <a:extLst>
                    <a:ext uri="{9D8B030D-6E8A-4147-A177-3AD203B41FA5}">
                      <a16:colId xmlns:a16="http://schemas.microsoft.com/office/drawing/2014/main" val="20000"/>
                    </a:ext>
                  </a:extLst>
                </a:gridCol>
                <a:gridCol w="3864489">
                  <a:extLst>
                    <a:ext uri="{9D8B030D-6E8A-4147-A177-3AD203B41FA5}">
                      <a16:colId xmlns:a16="http://schemas.microsoft.com/office/drawing/2014/main" val="20001"/>
                    </a:ext>
                  </a:extLst>
                </a:gridCol>
              </a:tblGrid>
              <a:tr h="792579">
                <a:tc>
                  <a:txBody>
                    <a:bodyPr/>
                    <a:lstStyle/>
                    <a:p>
                      <a:endParaRPr lang="en-GB" sz="2700" dirty="0">
                        <a:latin typeface="Arial" panose="020B0604020202020204" pitchFamily="34" charset="0"/>
                        <a:cs typeface="Arial" panose="020B0604020202020204" pitchFamily="34" charset="0"/>
                      </a:endParaRPr>
                    </a:p>
                  </a:txBody>
                  <a:tcPr marL="137160" marR="137160" marT="68580" marB="68580"/>
                </a:tc>
                <a:tc>
                  <a:txBody>
                    <a:bodyPr/>
                    <a:lstStyle/>
                    <a:p>
                      <a:r>
                        <a:rPr lang="en-GB" sz="2700" dirty="0">
                          <a:solidFill>
                            <a:srgbClr val="030409"/>
                          </a:solidFill>
                        </a:rPr>
                        <a:t>Recommendations</a:t>
                      </a:r>
                      <a:endParaRPr lang="en-GB" sz="27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0"/>
                  </a:ext>
                </a:extLst>
              </a:tr>
              <a:tr h="1132256">
                <a:tc>
                  <a:txBody>
                    <a:bodyPr/>
                    <a:lstStyle/>
                    <a:p>
                      <a:r>
                        <a:rPr lang="en-GB" sz="2700" dirty="0">
                          <a:solidFill>
                            <a:srgbClr val="030409"/>
                          </a:solidFill>
                        </a:rPr>
                        <a:t>Total fat</a:t>
                      </a:r>
                      <a:endParaRPr lang="en-GB" sz="2700" dirty="0">
                        <a:solidFill>
                          <a:srgbClr val="030409"/>
                        </a:solidFill>
                        <a:latin typeface="Arial" panose="020B0604020202020204" pitchFamily="34" charset="0"/>
                        <a:cs typeface="Arial" panose="020B0604020202020204" pitchFamily="34" charset="0"/>
                      </a:endParaRPr>
                    </a:p>
                  </a:txBody>
                  <a:tcPr marL="137160" marR="137160" marT="68580" marB="68580"/>
                </a:tc>
                <a:tc>
                  <a:txBody>
                    <a:bodyPr/>
                    <a:lstStyle/>
                    <a:p>
                      <a:r>
                        <a:rPr lang="en-GB" sz="2700" dirty="0">
                          <a:solidFill>
                            <a:srgbClr val="030409"/>
                          </a:solidFill>
                        </a:rPr>
                        <a:t>Not more than 35% of food energy</a:t>
                      </a:r>
                      <a:endParaRPr lang="en-GB" sz="27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1"/>
                  </a:ext>
                </a:extLst>
              </a:tr>
              <a:tr h="1132256">
                <a:tc>
                  <a:txBody>
                    <a:bodyPr/>
                    <a:lstStyle/>
                    <a:p>
                      <a:r>
                        <a:rPr lang="en-GB" sz="2700" dirty="0">
                          <a:solidFill>
                            <a:srgbClr val="030409"/>
                          </a:solidFill>
                        </a:rPr>
                        <a:t>Saturated fat</a:t>
                      </a:r>
                      <a:endParaRPr lang="en-GB" sz="2700" dirty="0">
                        <a:solidFill>
                          <a:srgbClr val="030409"/>
                        </a:solidFill>
                        <a:latin typeface="Arial" panose="020B0604020202020204" pitchFamily="34" charset="0"/>
                        <a:cs typeface="Arial" panose="020B0604020202020204" pitchFamily="34" charset="0"/>
                      </a:endParaRPr>
                    </a:p>
                  </a:txBody>
                  <a:tcPr marL="137160" marR="137160" marT="68580" marB="68580"/>
                </a:tc>
                <a:tc>
                  <a:txBody>
                    <a:bodyPr/>
                    <a:lstStyle/>
                    <a:p>
                      <a:r>
                        <a:rPr lang="en-GB" sz="2700" dirty="0">
                          <a:solidFill>
                            <a:srgbClr val="030409"/>
                          </a:solidFill>
                        </a:rPr>
                        <a:t>Not more than 11% of food energy</a:t>
                      </a:r>
                      <a:endParaRPr lang="en-GB" sz="2700" dirty="0">
                        <a:solidFill>
                          <a:srgbClr val="030409"/>
                        </a:solidFill>
                        <a:latin typeface="Arial" panose="020B0604020202020204" pitchFamily="34" charset="0"/>
                        <a:cs typeface="Arial" panose="020B0604020202020204" pitchFamily="34" charset="0"/>
                      </a:endParaRPr>
                    </a:p>
                  </a:txBody>
                  <a:tcPr marL="137160" marR="137160" marT="68580" marB="6858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73894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000" y="1030362"/>
            <a:ext cx="14580000" cy="1080000"/>
          </a:xfrm>
        </p:spPr>
        <p:txBody>
          <a:bodyPr/>
          <a:lstStyle/>
          <a:p>
            <a:r>
              <a:rPr lang="en-GB" sz="5400" dirty="0">
                <a:solidFill>
                  <a:srgbClr val="34713B"/>
                </a:solidFill>
                <a:latin typeface="+mj-lt"/>
              </a:rPr>
              <a:t>Summary</a:t>
            </a:r>
          </a:p>
        </p:txBody>
      </p:sp>
      <p:sp>
        <p:nvSpPr>
          <p:cNvPr id="3" name="Subtitle 2"/>
          <p:cNvSpPr>
            <a:spLocks noGrp="1"/>
          </p:cNvSpPr>
          <p:nvPr>
            <p:ph type="subTitle" idx="1"/>
          </p:nvPr>
        </p:nvSpPr>
        <p:spPr>
          <a:xfrm>
            <a:off x="1753914" y="3220872"/>
            <a:ext cx="14580000" cy="6035766"/>
          </a:xfrm>
        </p:spPr>
        <p:txBody>
          <a:bodyPr/>
          <a:lstStyle/>
          <a:p>
            <a:pPr marL="0" indent="0">
              <a:spcBef>
                <a:spcPct val="0"/>
              </a:spcBef>
              <a:buNone/>
            </a:pPr>
            <a:r>
              <a:rPr lang="en-GB" altLang="en-US" sz="3200" dirty="0">
                <a:solidFill>
                  <a:srgbClr val="030409"/>
                </a:solidFill>
                <a:latin typeface="+mn-lt"/>
                <a:cs typeface="Arial" panose="020B0604020202020204" pitchFamily="34" charset="0"/>
              </a:rPr>
              <a:t>Energy is provided by the macronutrients: carbohydrate, protein and fat in varying amounts.</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All macronutrients are important for different functions.</a:t>
            </a:r>
          </a:p>
          <a:p>
            <a:pPr marL="0" indent="0">
              <a:spcBef>
                <a:spcPct val="0"/>
              </a:spcBef>
              <a:buNone/>
            </a:pPr>
            <a:endParaRPr lang="en-GB" altLang="en-US" sz="3200" dirty="0">
              <a:solidFill>
                <a:srgbClr val="030409"/>
              </a:solidFill>
              <a:latin typeface="+mn-lt"/>
              <a:cs typeface="Arial" panose="020B0604020202020204" pitchFamily="34" charset="0"/>
            </a:endParaRPr>
          </a:p>
          <a:p>
            <a:pPr marL="0" indent="0">
              <a:spcBef>
                <a:spcPct val="0"/>
              </a:spcBef>
              <a:buNone/>
            </a:pPr>
            <a:r>
              <a:rPr lang="en-GB" altLang="en-US" sz="3200" dirty="0">
                <a:solidFill>
                  <a:srgbClr val="030409"/>
                </a:solidFill>
                <a:latin typeface="+mn-lt"/>
                <a:cs typeface="Arial" panose="020B0604020202020204" pitchFamily="34" charset="0"/>
              </a:rPr>
              <a:t>There are government recommendations on how much these are needed.</a:t>
            </a:r>
          </a:p>
          <a:p>
            <a:pPr marL="0" indent="0">
              <a:buNone/>
            </a:pPr>
            <a:endParaRPr lang="en-GB" dirty="0"/>
          </a:p>
        </p:txBody>
      </p:sp>
    </p:spTree>
    <p:extLst>
      <p:ext uri="{BB962C8B-B14F-4D97-AF65-F5344CB8AC3E}">
        <p14:creationId xmlns:p14="http://schemas.microsoft.com/office/powerpoint/2010/main" val="2510283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Quiz - </a:t>
            </a:r>
            <a:r>
              <a:rPr lang="en-GB" sz="5400" dirty="0" err="1">
                <a:solidFill>
                  <a:srgbClr val="34713B"/>
                </a:solidFill>
                <a:latin typeface="+mj-lt"/>
              </a:rPr>
              <a:t>Kahoot</a:t>
            </a:r>
            <a:endParaRPr lang="en-GB" sz="5400" dirty="0">
              <a:solidFill>
                <a:srgbClr val="34713B"/>
              </a:solidFill>
              <a:latin typeface="+mj-lt"/>
            </a:endParaRPr>
          </a:p>
        </p:txBody>
      </p:sp>
      <p:sp>
        <p:nvSpPr>
          <p:cNvPr id="3" name="Subtitle 2"/>
          <p:cNvSpPr>
            <a:spLocks noGrp="1"/>
          </p:cNvSpPr>
          <p:nvPr>
            <p:ph type="subTitle" idx="1"/>
          </p:nvPr>
        </p:nvSpPr>
        <p:spPr>
          <a:xfrm>
            <a:off x="1644732" y="2819408"/>
            <a:ext cx="11429823" cy="5400000"/>
          </a:xfrm>
        </p:spPr>
        <p:txBody>
          <a:bodyPr/>
          <a:lstStyle/>
          <a:p>
            <a:pPr marL="0" indent="0">
              <a:spcBef>
                <a:spcPct val="0"/>
              </a:spcBef>
              <a:buNone/>
            </a:pPr>
            <a:r>
              <a:rPr lang="en-US" altLang="en-US" sz="3200" dirty="0">
                <a:solidFill>
                  <a:srgbClr val="030409"/>
                </a:solidFill>
                <a:latin typeface="+mn-lt"/>
                <a:cs typeface="Arial" panose="020B0604020202020204" pitchFamily="34" charset="0"/>
              </a:rPr>
              <a:t>Open the link below on the main screen and get students to log onto kahoot.it on their tablets or smartphones. </a:t>
            </a:r>
          </a:p>
          <a:p>
            <a:pPr marL="0" indent="0">
              <a:spcBef>
                <a:spcPct val="0"/>
              </a:spcBef>
              <a:buNone/>
            </a:pPr>
            <a:endParaRPr lang="en-US" altLang="en-US" sz="3200" dirty="0">
              <a:solidFill>
                <a:srgbClr val="030409"/>
              </a:solidFill>
              <a:latin typeface="+mn-lt"/>
              <a:cs typeface="Arial" panose="020B0604020202020204" pitchFamily="34" charset="0"/>
            </a:endParaRPr>
          </a:p>
          <a:p>
            <a:pPr marL="0" indent="0">
              <a:spcBef>
                <a:spcPct val="0"/>
              </a:spcBef>
              <a:buNone/>
            </a:pPr>
            <a:r>
              <a:rPr lang="en-US" altLang="en-US" sz="3200" dirty="0">
                <a:solidFill>
                  <a:srgbClr val="030409"/>
                </a:solidFill>
                <a:latin typeface="+mn-lt"/>
                <a:cs typeface="Arial" panose="020B0604020202020204" pitchFamily="34" charset="0"/>
              </a:rPr>
              <a:t>They can then enter the code (that will come up on the main screen when you start the game) and their own nickname. </a:t>
            </a:r>
          </a:p>
          <a:p>
            <a:pPr marL="0" indent="0">
              <a:spcBef>
                <a:spcPct val="0"/>
              </a:spcBef>
              <a:buNone/>
            </a:pPr>
            <a:endParaRPr lang="en-US" altLang="en-US" sz="3200" dirty="0">
              <a:solidFill>
                <a:srgbClr val="030409"/>
              </a:solidFill>
              <a:latin typeface="+mn-lt"/>
              <a:cs typeface="Arial" panose="020B0604020202020204" pitchFamily="34" charset="0"/>
            </a:endParaRPr>
          </a:p>
          <a:p>
            <a:pPr marL="0" indent="0">
              <a:spcBef>
                <a:spcPct val="0"/>
              </a:spcBef>
              <a:buNone/>
            </a:pPr>
            <a:r>
              <a:rPr lang="en-US" altLang="en-US" sz="3200" dirty="0">
                <a:solidFill>
                  <a:srgbClr val="030409"/>
                </a:solidFill>
                <a:latin typeface="+mn-lt"/>
                <a:cs typeface="Arial" panose="020B0604020202020204" pitchFamily="34" charset="0"/>
              </a:rPr>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3200" dirty="0">
              <a:solidFill>
                <a:srgbClr val="030409"/>
              </a:solidFill>
              <a:latin typeface="+mn-lt"/>
              <a:cs typeface="Arial" panose="020B0604020202020204" pitchFamily="34" charset="0"/>
            </a:endParaRPr>
          </a:p>
          <a:p>
            <a:pPr marL="0" indent="0">
              <a:buNone/>
            </a:pPr>
            <a:r>
              <a:rPr lang="en-GB" sz="3200" dirty="0">
                <a:solidFill>
                  <a:srgbClr val="030409"/>
                </a:solidFill>
                <a:latin typeface="+mn-lt"/>
                <a:cs typeface="Arial" panose="020B0604020202020204" pitchFamily="34" charset="0"/>
                <a:hlinkClick r:id="rId2">
                  <a:extLst>
                    <a:ext uri="{A12FA001-AC4F-418D-AE19-62706E023703}">
                      <ahyp:hlinkClr xmlns:ahyp="http://schemas.microsoft.com/office/drawing/2018/hyperlinkcolor" val="tx"/>
                    </a:ext>
                  </a:extLst>
                </a:hlinkClick>
              </a:rPr>
              <a:t>https://create.kahoot.it/share/macronutrients/636e34fd-1d79-4024-9ee1-89b791cba640</a:t>
            </a:r>
            <a:r>
              <a:rPr lang="en-GB" sz="3200" dirty="0">
                <a:solidFill>
                  <a:srgbClr val="030409"/>
                </a:solidFill>
                <a:latin typeface="+mn-lt"/>
                <a:cs typeface="Arial" panose="020B0604020202020204" pitchFamily="34" charset="0"/>
              </a:rPr>
              <a:t> </a:t>
            </a:r>
          </a:p>
        </p:txBody>
      </p:sp>
      <p:pic>
        <p:nvPicPr>
          <p:cNvPr id="4" name="Picture 2" descr="Image result for kahoot ima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601700" y="3856638"/>
            <a:ext cx="4274802" cy="28083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211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7968" y="1030362"/>
            <a:ext cx="14580000" cy="1080000"/>
          </a:xfrm>
        </p:spPr>
        <p:txBody>
          <a:bodyPr/>
          <a:lstStyle/>
          <a:p>
            <a:r>
              <a:rPr lang="en-US" sz="5400" dirty="0">
                <a:solidFill>
                  <a:srgbClr val="34713B"/>
                </a:solidFill>
                <a:latin typeface="+mj-lt"/>
              </a:rPr>
              <a:t>Nutrients</a:t>
            </a:r>
            <a:endParaRPr lang="en-GB" sz="5400" dirty="0">
              <a:solidFill>
                <a:srgbClr val="34713B"/>
              </a:solidFill>
              <a:latin typeface="+mj-lt"/>
            </a:endParaRPr>
          </a:p>
        </p:txBody>
      </p:sp>
      <p:sp>
        <p:nvSpPr>
          <p:cNvPr id="3" name="Subtitle 2"/>
          <p:cNvSpPr>
            <a:spLocks noGrp="1"/>
          </p:cNvSpPr>
          <p:nvPr>
            <p:ph type="subTitle" idx="1"/>
          </p:nvPr>
        </p:nvSpPr>
        <p:spPr>
          <a:xfrm>
            <a:off x="1557968" y="3007552"/>
            <a:ext cx="6484413" cy="5400000"/>
          </a:xfrm>
        </p:spPr>
        <p:txBody>
          <a:bodyPr/>
          <a:lstStyle/>
          <a:p>
            <a:pPr marL="0" indent="0">
              <a:spcBef>
                <a:spcPct val="0"/>
              </a:spcBef>
              <a:buNone/>
              <a:defRPr/>
            </a:pPr>
            <a:r>
              <a:rPr lang="en-GB" sz="3200" dirty="0">
                <a:solidFill>
                  <a:srgbClr val="030409"/>
                </a:solidFill>
                <a:latin typeface="+mn-lt"/>
              </a:rPr>
              <a:t>Food is eaten and digested in the body to allow the absorption of energy and nutrients.</a:t>
            </a:r>
          </a:p>
          <a:p>
            <a:pPr>
              <a:spcBef>
                <a:spcPct val="0"/>
              </a:spcBef>
              <a:defRPr/>
            </a:pPr>
            <a:endParaRPr lang="en-GB" sz="3200" dirty="0">
              <a:solidFill>
                <a:srgbClr val="030409"/>
              </a:solidFill>
              <a:latin typeface="+mn-lt"/>
            </a:endParaRPr>
          </a:p>
          <a:p>
            <a:pPr marL="0" indent="0">
              <a:spcBef>
                <a:spcPct val="0"/>
              </a:spcBef>
              <a:buNone/>
              <a:defRPr/>
            </a:pPr>
            <a:r>
              <a:rPr lang="en-GB" sz="3200" dirty="0">
                <a:solidFill>
                  <a:srgbClr val="030409"/>
                </a:solidFill>
                <a:latin typeface="+mn-lt"/>
              </a:rPr>
              <a:t>There are two different types of nutrients:</a:t>
            </a:r>
          </a:p>
          <a:p>
            <a:pPr>
              <a:spcBef>
                <a:spcPct val="0"/>
              </a:spcBef>
              <a:defRPr/>
            </a:pPr>
            <a:r>
              <a:rPr lang="en-GB" sz="3200" dirty="0">
                <a:solidFill>
                  <a:srgbClr val="030409"/>
                </a:solidFill>
                <a:latin typeface="+mn-lt"/>
              </a:rPr>
              <a:t> macronutrients;</a:t>
            </a:r>
          </a:p>
          <a:p>
            <a:pPr>
              <a:spcBef>
                <a:spcPct val="0"/>
              </a:spcBef>
              <a:defRPr/>
            </a:pPr>
            <a:r>
              <a:rPr lang="en-GB" sz="3200" dirty="0">
                <a:solidFill>
                  <a:srgbClr val="030409"/>
                </a:solidFill>
                <a:latin typeface="+mn-lt"/>
              </a:rPr>
              <a:t> micronutrients.</a:t>
            </a:r>
          </a:p>
          <a:p>
            <a:pPr>
              <a:spcBef>
                <a:spcPct val="0"/>
              </a:spcBef>
              <a:defRPr/>
            </a:pPr>
            <a:endParaRPr lang="en-GB" sz="3200" dirty="0">
              <a:solidFill>
                <a:srgbClr val="030409"/>
              </a:solidFill>
              <a:latin typeface="+mn-lt"/>
            </a:endParaRPr>
          </a:p>
          <a:p>
            <a:pPr marL="0" indent="0">
              <a:buNone/>
            </a:pPr>
            <a:endParaRPr lang="en-GB" dirty="0"/>
          </a:p>
        </p:txBody>
      </p:sp>
      <p:grpSp>
        <p:nvGrpSpPr>
          <p:cNvPr id="4" name="Group 2">
            <a:extLst>
              <a:ext uri="{FF2B5EF4-FFF2-40B4-BE49-F238E27FC236}">
                <a16:creationId xmlns:a16="http://schemas.microsoft.com/office/drawing/2014/main" id="{B745ACF0-9AF3-6C1F-B37A-8E0CEF8060D2}"/>
              </a:ext>
            </a:extLst>
          </p:cNvPr>
          <p:cNvGrpSpPr/>
          <p:nvPr/>
        </p:nvGrpSpPr>
        <p:grpSpPr>
          <a:xfrm>
            <a:off x="8533147" y="2888977"/>
            <a:ext cx="7623872" cy="6100268"/>
            <a:chOff x="0" y="0"/>
            <a:chExt cx="2362379" cy="1572300"/>
          </a:xfrm>
        </p:grpSpPr>
        <p:sp>
          <p:nvSpPr>
            <p:cNvPr id="5" name="Freeform 3">
              <a:extLst>
                <a:ext uri="{FF2B5EF4-FFF2-40B4-BE49-F238E27FC236}">
                  <a16:creationId xmlns:a16="http://schemas.microsoft.com/office/drawing/2014/main" id="{1B3BE561-EC98-4091-2DBE-FAA52025DB4B}"/>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6" name="TextBox 4">
              <a:extLst>
                <a:ext uri="{FF2B5EF4-FFF2-40B4-BE49-F238E27FC236}">
                  <a16:creationId xmlns:a16="http://schemas.microsoft.com/office/drawing/2014/main" id="{1D56478C-78C2-ABD2-FA3D-EA727F6BBD2A}"/>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7" name="TextBox 6">
            <a:extLst>
              <a:ext uri="{FF2B5EF4-FFF2-40B4-BE49-F238E27FC236}">
                <a16:creationId xmlns:a16="http://schemas.microsoft.com/office/drawing/2014/main" id="{8745E252-5BAB-CF7F-4BC0-ED112CCCF1E6}"/>
              </a:ext>
            </a:extLst>
          </p:cNvPr>
          <p:cNvSpPr txBox="1"/>
          <p:nvPr/>
        </p:nvSpPr>
        <p:spPr>
          <a:xfrm>
            <a:off x="8904424" y="3149929"/>
            <a:ext cx="6881318" cy="5115246"/>
          </a:xfrm>
          <a:prstGeom prst="rect">
            <a:avLst/>
          </a:prstGeom>
          <a:noFill/>
        </p:spPr>
        <p:txBody>
          <a:bodyPr wrap="square">
            <a:spAutoFit/>
          </a:bodyPr>
          <a:lstStyle/>
          <a:p>
            <a:pPr>
              <a:spcBef>
                <a:spcPct val="0"/>
              </a:spcBef>
              <a:defRPr/>
            </a:pPr>
            <a:r>
              <a:rPr lang="en-GB" sz="3200" dirty="0">
                <a:solidFill>
                  <a:srgbClr val="030409"/>
                </a:solidFill>
              </a:rPr>
              <a:t>There are three macronutrients that are essential for health. </a:t>
            </a:r>
          </a:p>
          <a:p>
            <a:pPr>
              <a:spcBef>
                <a:spcPct val="0"/>
              </a:spcBef>
              <a:defRPr/>
            </a:pPr>
            <a:endParaRPr lang="en-GB" sz="3200" dirty="0">
              <a:solidFill>
                <a:srgbClr val="030409"/>
              </a:solidFill>
            </a:endParaRPr>
          </a:p>
          <a:p>
            <a:pPr>
              <a:spcBef>
                <a:spcPct val="0"/>
              </a:spcBef>
              <a:defRPr/>
            </a:pPr>
            <a:r>
              <a:rPr lang="en-GB" sz="3200" dirty="0">
                <a:solidFill>
                  <a:srgbClr val="030409"/>
                </a:solidFill>
              </a:rPr>
              <a:t>These are:</a:t>
            </a:r>
          </a:p>
          <a:p>
            <a:pPr>
              <a:spcBef>
                <a:spcPct val="0"/>
              </a:spcBef>
              <a:buFont typeface="Arial" pitchFamily="34" charset="0"/>
              <a:buChar char="•"/>
              <a:defRPr/>
            </a:pPr>
            <a:r>
              <a:rPr lang="en-GB" sz="3200" dirty="0">
                <a:solidFill>
                  <a:srgbClr val="030409"/>
                </a:solidFill>
              </a:rPr>
              <a:t>carbohydrate;</a:t>
            </a:r>
          </a:p>
          <a:p>
            <a:pPr>
              <a:spcBef>
                <a:spcPct val="0"/>
              </a:spcBef>
              <a:buFont typeface="Arial" pitchFamily="34" charset="0"/>
              <a:buChar char="•"/>
              <a:defRPr/>
            </a:pPr>
            <a:r>
              <a:rPr lang="en-GB" sz="3200" dirty="0">
                <a:solidFill>
                  <a:srgbClr val="030409"/>
                </a:solidFill>
              </a:rPr>
              <a:t>protein;</a:t>
            </a:r>
          </a:p>
          <a:p>
            <a:pPr>
              <a:spcBef>
                <a:spcPct val="0"/>
              </a:spcBef>
              <a:buFont typeface="Arial" pitchFamily="34" charset="0"/>
              <a:buChar char="•"/>
              <a:defRPr/>
            </a:pPr>
            <a:r>
              <a:rPr lang="en-GB" sz="3200" dirty="0">
                <a:solidFill>
                  <a:srgbClr val="030409"/>
                </a:solidFill>
              </a:rPr>
              <a:t>fat.</a:t>
            </a:r>
          </a:p>
          <a:p>
            <a:pPr>
              <a:spcBef>
                <a:spcPct val="0"/>
              </a:spcBef>
              <a:defRPr/>
            </a:pPr>
            <a:r>
              <a:rPr lang="en-GB" sz="3200" dirty="0">
                <a:solidFill>
                  <a:srgbClr val="030409"/>
                </a:solidFill>
              </a:rPr>
              <a:t>Macronutrients are measured in grams (g).</a:t>
            </a:r>
            <a:endParaRPr lang="en-US" sz="3200" dirty="0">
              <a:solidFill>
                <a:srgbClr val="030409"/>
              </a:solidFill>
            </a:endParaRPr>
          </a:p>
          <a:p>
            <a:pPr marL="0" marR="0" lvl="0" indent="26195"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30409"/>
              </a:solidFill>
              <a:effectLst/>
              <a:uLnTx/>
              <a:uFillTx/>
              <a:latin typeface="Source Sans Pro"/>
              <a:cs typeface="Arial" charset="0"/>
            </a:endParaRPr>
          </a:p>
        </p:txBody>
      </p:sp>
    </p:spTree>
    <p:extLst>
      <p:ext uri="{BB962C8B-B14F-4D97-AF65-F5344CB8AC3E}">
        <p14:creationId xmlns:p14="http://schemas.microsoft.com/office/powerpoint/2010/main" val="4263799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a:xfrm>
            <a:off x="9197436" y="3441700"/>
            <a:ext cx="9010769" cy="2771954"/>
          </a:xfrm>
        </p:spPr>
        <p:txBody>
          <a:bodyPr lIns="91440" tIns="45720" rIns="91440" bIns="45720" anchor="t"/>
          <a:lstStyle/>
          <a:p>
            <a:r>
              <a:rPr lang="en-GB" dirty="0">
                <a:ea typeface="Source Sans Pro SemiBold"/>
              </a:rPr>
              <a:t>Nutrients</a:t>
            </a:r>
            <a:endParaRPr lang="en-GB" dirty="0"/>
          </a:p>
        </p:txBody>
      </p:sp>
      <p:pic>
        <p:nvPicPr>
          <p:cNvPr id="9" name="Picture Placeholder 5">
            <a:extLst>
              <a:ext uri="{FF2B5EF4-FFF2-40B4-BE49-F238E27FC236}">
                <a16:creationId xmlns:a16="http://schemas.microsoft.com/office/drawing/2014/main" id="{CBCD362C-BE25-EC82-7B7B-DD34CEB9983A}"/>
              </a:ext>
            </a:extLst>
          </p:cNvPr>
          <p:cNvPicPr>
            <a:picLocks noChangeAspect="1"/>
          </p:cNvPicPr>
          <p:nvPr/>
        </p:nvPicPr>
        <p:blipFill>
          <a:blip r:embed="rId2">
            <a:extLst>
              <a:ext uri="{28A0092B-C50C-407E-A947-70E740481C1C}">
                <a14:useLocalDpi xmlns:a14="http://schemas.microsoft.com/office/drawing/2010/main" val="0"/>
              </a:ext>
            </a:extLst>
          </a:blip>
          <a:srcRect l="30422" t="1644" r="29149" b="3820"/>
          <a:stretch>
            <a:fillRect/>
          </a:stretch>
        </p:blipFill>
        <p:spPr>
          <a:xfrm>
            <a:off x="152400" y="152400"/>
            <a:ext cx="6223000" cy="10287000"/>
          </a:xfrm>
          <a:prstGeom prst="rect">
            <a:avLst/>
          </a:prstGeom>
          <a:effectLst>
            <a:softEdge rad="317500"/>
          </a:effectLst>
        </p:spPr>
      </p:pic>
      <p:pic>
        <p:nvPicPr>
          <p:cNvPr id="7" name="Picture Placeholder 6">
            <a:extLst>
              <a:ext uri="{FF2B5EF4-FFF2-40B4-BE49-F238E27FC236}">
                <a16:creationId xmlns:a16="http://schemas.microsoft.com/office/drawing/2014/main" id="{DE73DEF7-F8DB-554B-5756-13517A277AB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671" r="9671"/>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8738</TotalTime>
  <Words>2173</Words>
  <Application>Microsoft Office PowerPoint</Application>
  <PresentationFormat>Custom</PresentationFormat>
  <Paragraphs>263</Paragraphs>
  <Slides>32</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32</vt:i4>
      </vt:variant>
    </vt:vector>
  </HeadingPairs>
  <TitlesOfParts>
    <vt:vector size="41" baseType="lpstr">
      <vt:lpstr>Arial</vt:lpstr>
      <vt:lpstr>Source Sans Pro Semi-Bold</vt:lpstr>
      <vt:lpstr>Source Sans Pro</vt:lpstr>
      <vt:lpstr>Source Sans Pro Light</vt:lpstr>
      <vt:lpstr>Source Sans Pro SemiBold</vt:lpstr>
      <vt:lpstr>Aptos</vt:lpstr>
      <vt:lpstr>Front and Back</vt:lpstr>
      <vt:lpstr>White Palace</vt:lpstr>
      <vt:lpstr>Lost Verdania</vt:lpstr>
      <vt:lpstr>PowerPoint Presentation</vt:lpstr>
      <vt:lpstr>Introduction</vt:lpstr>
      <vt:lpstr>Carbohydrate</vt:lpstr>
      <vt:lpstr>Structure of carbohydrate</vt:lpstr>
      <vt:lpstr>Monosaccharides</vt:lpstr>
      <vt:lpstr>Disaccharides</vt:lpstr>
      <vt:lpstr>Polysaccharides</vt:lpstr>
      <vt:lpstr>Carbohydrate in the diet</vt:lpstr>
      <vt:lpstr>Sources of carbohydrate</vt:lpstr>
      <vt:lpstr>Sugars</vt:lpstr>
      <vt:lpstr>Carbohydrate per 100 grams</vt:lpstr>
      <vt:lpstr>Recommendations on carbohydrate </vt:lpstr>
      <vt:lpstr>Protein</vt:lpstr>
      <vt:lpstr>Protein quality</vt:lpstr>
      <vt:lpstr>Sources of protein</vt:lpstr>
      <vt:lpstr>Protein complementation</vt:lpstr>
      <vt:lpstr>Protein in the diet</vt:lpstr>
      <vt:lpstr>Recommendation on protein </vt:lpstr>
      <vt:lpstr>Fat</vt:lpstr>
      <vt:lpstr>Fat</vt:lpstr>
      <vt:lpstr>Fat</vt:lpstr>
      <vt:lpstr>Functions of fat</vt:lpstr>
      <vt:lpstr>Saturated fatty acids</vt:lpstr>
      <vt:lpstr>Unsaturated fatty acids</vt:lpstr>
      <vt:lpstr>Polyunsaturated fatty acids</vt:lpstr>
      <vt:lpstr>Polyunsaturated fatty acids</vt:lpstr>
      <vt:lpstr>Essential fatty acids</vt:lpstr>
      <vt:lpstr>Recommendations on fat</vt:lpstr>
      <vt:lpstr>Summary</vt:lpstr>
      <vt:lpstr>Quiz - Kahoot</vt:lpstr>
      <vt:lpstr>Nutrients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4</cp:revision>
  <dcterms:created xsi:type="dcterms:W3CDTF">2026-03-04T15:22:34Z</dcterms:created>
  <dcterms:modified xsi:type="dcterms:W3CDTF">2026-04-24T12:07:24Z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