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150"/>
    <a:srgbClr val="EDCCCC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EBC7DE-19C7-458F-B409-73EDFB4E1D7D}" v="1" dt="2024-08-28T14:36:27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98" d="100"/>
          <a:sy n="98" d="100"/>
        </p:scale>
        <p:origin x="151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n Trafford" userId="e520b4bf-a196-48b7-bc10-b1590a457daa" providerId="ADAL" clId="{96EBC7DE-19C7-458F-B409-73EDFB4E1D7D}"/>
    <pc:docChg chg="custSel modSld">
      <pc:chgData name="Ewen Trafford" userId="e520b4bf-a196-48b7-bc10-b1590a457daa" providerId="ADAL" clId="{96EBC7DE-19C7-458F-B409-73EDFB4E1D7D}" dt="2024-08-28T14:36:42.596" v="2" actId="478"/>
      <pc:docMkLst>
        <pc:docMk/>
      </pc:docMkLst>
      <pc:sldChg chg="modSp mod">
        <pc:chgData name="Ewen Trafford" userId="e520b4bf-a196-48b7-bc10-b1590a457daa" providerId="ADAL" clId="{96EBC7DE-19C7-458F-B409-73EDFB4E1D7D}" dt="2024-08-28T14:36:32.221" v="1" actId="108"/>
        <pc:sldMkLst>
          <pc:docMk/>
          <pc:sldMk cId="1393037229" sldId="266"/>
        </pc:sldMkLst>
        <pc:spChg chg="mod">
          <ac:chgData name="Ewen Trafford" userId="e520b4bf-a196-48b7-bc10-b1590a457daa" providerId="ADAL" clId="{96EBC7DE-19C7-458F-B409-73EDFB4E1D7D}" dt="2024-08-28T14:36:27.981" v="0" actId="108"/>
          <ac:spMkLst>
            <pc:docMk/>
            <pc:sldMk cId="1393037229" sldId="266"/>
            <ac:spMk id="6" creationId="{00000000-0000-0000-0000-000000000000}"/>
          </ac:spMkLst>
        </pc:spChg>
        <pc:spChg chg="mod">
          <ac:chgData name="Ewen Trafford" userId="e520b4bf-a196-48b7-bc10-b1590a457daa" providerId="ADAL" clId="{96EBC7DE-19C7-458F-B409-73EDFB4E1D7D}" dt="2024-08-28T14:36:32.221" v="1" actId="108"/>
          <ac:spMkLst>
            <pc:docMk/>
            <pc:sldMk cId="1393037229" sldId="266"/>
            <ac:spMk id="8" creationId="{00000000-0000-0000-0000-000000000000}"/>
          </ac:spMkLst>
        </pc:spChg>
      </pc:sldChg>
      <pc:sldChg chg="delSp mod">
        <pc:chgData name="Ewen Trafford" userId="e520b4bf-a196-48b7-bc10-b1590a457daa" providerId="ADAL" clId="{96EBC7DE-19C7-458F-B409-73EDFB4E1D7D}" dt="2024-08-28T14:36:42.596" v="2" actId="478"/>
        <pc:sldMkLst>
          <pc:docMk/>
          <pc:sldMk cId="1393037229" sldId="269"/>
        </pc:sldMkLst>
        <pc:picChg chg="del">
          <ac:chgData name="Ewen Trafford" userId="e520b4bf-a196-48b7-bc10-b1590a457daa" providerId="ADAL" clId="{96EBC7DE-19C7-458F-B409-73EDFB4E1D7D}" dt="2024-08-28T14:36:42.596" v="2" actId="478"/>
          <ac:picMkLst>
            <pc:docMk/>
            <pc:sldMk cId="1393037229" sldId="269"/>
            <ac:picMk id="5" creationId="{00000000-0000-0000-0000-000000000000}"/>
          </ac:picMkLst>
        </pc:picChg>
      </pc:sldChg>
    </pc:docChg>
  </pc:docChgLst>
  <pc:docChgLst>
    <pc:chgData name="Alexander White" userId="3da70261-e0e7-408d-aace-eb577feade9e" providerId="ADAL" clId="{F8096E71-23D9-4405-8F4E-272C7AC99C7E}"/>
    <pc:docChg chg="undo custSel modSld modMainMaster">
      <pc:chgData name="Alexander White" userId="3da70261-e0e7-408d-aace-eb577feade9e" providerId="ADAL" clId="{F8096E71-23D9-4405-8F4E-272C7AC99C7E}" dt="2024-06-20T06:58:25.723" v="174" actId="1076"/>
      <pc:docMkLst>
        <pc:docMk/>
      </pc:docMkLst>
      <pc:sldChg chg="modSp mod">
        <pc:chgData name="Alexander White" userId="3da70261-e0e7-408d-aace-eb577feade9e" providerId="ADAL" clId="{F8096E71-23D9-4405-8F4E-272C7AC99C7E}" dt="2024-06-05T09:24:45.645" v="4" actId="20577"/>
        <pc:sldMkLst>
          <pc:docMk/>
          <pc:sldMk cId="1740713487" sldId="259"/>
        </pc:sldMkLst>
        <pc:spChg chg="mod">
          <ac:chgData name="Alexander White" userId="3da70261-e0e7-408d-aace-eb577feade9e" providerId="ADAL" clId="{F8096E71-23D9-4405-8F4E-272C7AC99C7E}" dt="2024-06-05T09:24:45.645" v="4" actId="20577"/>
          <ac:spMkLst>
            <pc:docMk/>
            <pc:sldMk cId="1740713487" sldId="259"/>
            <ac:spMk id="3" creationId="{00000000-0000-0000-0000-000000000000}"/>
          </ac:spMkLst>
        </pc:spChg>
      </pc:sldChg>
      <pc:sldChg chg="addSp modSp mod">
        <pc:chgData name="Alexander White" userId="3da70261-e0e7-408d-aace-eb577feade9e" providerId="ADAL" clId="{F8096E71-23D9-4405-8F4E-272C7AC99C7E}" dt="2024-06-05T09:25:48.446" v="17"/>
        <pc:sldMkLst>
          <pc:docMk/>
          <pc:sldMk cId="1298930393" sldId="261"/>
        </pc:sldMkLst>
        <pc:spChg chg="mod">
          <ac:chgData name="Alexander White" userId="3da70261-e0e7-408d-aace-eb577feade9e" providerId="ADAL" clId="{F8096E71-23D9-4405-8F4E-272C7AC99C7E}" dt="2024-06-05T09:25:40.852" v="16"/>
          <ac:spMkLst>
            <pc:docMk/>
            <pc:sldMk cId="1298930393" sldId="261"/>
            <ac:spMk id="2" creationId="{00000000-0000-0000-0000-000000000000}"/>
          </ac:spMkLst>
        </pc:spChg>
        <pc:spChg chg="add mod">
          <ac:chgData name="Alexander White" userId="3da70261-e0e7-408d-aace-eb577feade9e" providerId="ADAL" clId="{F8096E71-23D9-4405-8F4E-272C7AC99C7E}" dt="2024-06-05T09:25:48.446" v="17"/>
          <ac:spMkLst>
            <pc:docMk/>
            <pc:sldMk cId="1298930393" sldId="261"/>
            <ac:spMk id="4" creationId="{2BAEC32F-6EEB-10F6-C4EF-51F3EC983D13}"/>
          </ac:spMkLst>
        </pc:spChg>
      </pc:sldChg>
      <pc:sldChg chg="modSp mod">
        <pc:chgData name="Alexander White" userId="3da70261-e0e7-408d-aace-eb577feade9e" providerId="ADAL" clId="{F8096E71-23D9-4405-8F4E-272C7AC99C7E}" dt="2024-06-20T06:57:29.597" v="81" actId="1076"/>
        <pc:sldMkLst>
          <pc:docMk/>
          <pc:sldMk cId="1393037229" sldId="265"/>
        </pc:sldMkLst>
        <pc:spChg chg="mod">
          <ac:chgData name="Alexander White" userId="3da70261-e0e7-408d-aace-eb577feade9e" providerId="ADAL" clId="{F8096E71-23D9-4405-8F4E-272C7AC99C7E}" dt="2024-06-20T06:57:27.617" v="80" actId="20577"/>
          <ac:spMkLst>
            <pc:docMk/>
            <pc:sldMk cId="1393037229" sldId="265"/>
            <ac:spMk id="3" creationId="{00000000-0000-0000-0000-000000000000}"/>
          </ac:spMkLst>
        </pc:spChg>
        <pc:picChg chg="mod">
          <ac:chgData name="Alexander White" userId="3da70261-e0e7-408d-aace-eb577feade9e" providerId="ADAL" clId="{F8096E71-23D9-4405-8F4E-272C7AC99C7E}" dt="2024-06-20T06:57:29.597" v="81" actId="1076"/>
          <ac:picMkLst>
            <pc:docMk/>
            <pc:sldMk cId="1393037229" sldId="265"/>
            <ac:picMk id="6" creationId="{00000000-0000-0000-0000-000000000000}"/>
          </ac:picMkLst>
        </pc:picChg>
      </pc:sldChg>
      <pc:sldChg chg="modSp mod">
        <pc:chgData name="Alexander White" userId="3da70261-e0e7-408d-aace-eb577feade9e" providerId="ADAL" clId="{F8096E71-23D9-4405-8F4E-272C7AC99C7E}" dt="2024-06-20T06:58:25.723" v="174" actId="1076"/>
        <pc:sldMkLst>
          <pc:docMk/>
          <pc:sldMk cId="1393037229" sldId="266"/>
        </pc:sldMkLst>
        <pc:spChg chg="mod">
          <ac:chgData name="Alexander White" userId="3da70261-e0e7-408d-aace-eb577feade9e" providerId="ADAL" clId="{F8096E71-23D9-4405-8F4E-272C7AC99C7E}" dt="2024-06-20T06:58:20.475" v="173" actId="20577"/>
          <ac:spMkLst>
            <pc:docMk/>
            <pc:sldMk cId="1393037229" sldId="266"/>
            <ac:spMk id="3" creationId="{00000000-0000-0000-0000-000000000000}"/>
          </ac:spMkLst>
        </pc:spChg>
        <pc:spChg chg="mod">
          <ac:chgData name="Alexander White" userId="3da70261-e0e7-408d-aace-eb577feade9e" providerId="ADAL" clId="{F8096E71-23D9-4405-8F4E-272C7AC99C7E}" dt="2024-06-20T06:58:25.723" v="174" actId="1076"/>
          <ac:spMkLst>
            <pc:docMk/>
            <pc:sldMk cId="1393037229" sldId="266"/>
            <ac:spMk id="5" creationId="{00000000-0000-0000-0000-000000000000}"/>
          </ac:spMkLst>
        </pc:spChg>
        <pc:spChg chg="mod">
          <ac:chgData name="Alexander White" userId="3da70261-e0e7-408d-aace-eb577feade9e" providerId="ADAL" clId="{F8096E71-23D9-4405-8F4E-272C7AC99C7E}" dt="2024-06-20T06:58:25.723" v="174" actId="1076"/>
          <ac:spMkLst>
            <pc:docMk/>
            <pc:sldMk cId="1393037229" sldId="266"/>
            <ac:spMk id="6" creationId="{00000000-0000-0000-0000-000000000000}"/>
          </ac:spMkLst>
        </pc:spChg>
        <pc:spChg chg="mod">
          <ac:chgData name="Alexander White" userId="3da70261-e0e7-408d-aace-eb577feade9e" providerId="ADAL" clId="{F8096E71-23D9-4405-8F4E-272C7AC99C7E}" dt="2024-06-20T06:58:25.723" v="174" actId="1076"/>
          <ac:spMkLst>
            <pc:docMk/>
            <pc:sldMk cId="1393037229" sldId="266"/>
            <ac:spMk id="7" creationId="{00000000-0000-0000-0000-000000000000}"/>
          </ac:spMkLst>
        </pc:spChg>
        <pc:spChg chg="mod">
          <ac:chgData name="Alexander White" userId="3da70261-e0e7-408d-aace-eb577feade9e" providerId="ADAL" clId="{F8096E71-23D9-4405-8F4E-272C7AC99C7E}" dt="2024-06-20T06:58:25.723" v="174" actId="1076"/>
          <ac:spMkLst>
            <pc:docMk/>
            <pc:sldMk cId="1393037229" sldId="266"/>
            <ac:spMk id="8" creationId="{00000000-0000-0000-0000-000000000000}"/>
          </ac:spMkLst>
        </pc:spChg>
      </pc:sldChg>
      <pc:sldChg chg="modSp">
        <pc:chgData name="Alexander White" userId="3da70261-e0e7-408d-aace-eb577feade9e" providerId="ADAL" clId="{F8096E71-23D9-4405-8F4E-272C7AC99C7E}" dt="2024-06-05T09:25:24.395" v="14" actId="20577"/>
        <pc:sldMkLst>
          <pc:docMk/>
          <pc:sldMk cId="1393037229" sldId="267"/>
        </pc:sldMkLst>
        <pc:spChg chg="mod">
          <ac:chgData name="Alexander White" userId="3da70261-e0e7-408d-aace-eb577feade9e" providerId="ADAL" clId="{F8096E71-23D9-4405-8F4E-272C7AC99C7E}" dt="2024-06-05T09:25:24.395" v="14" actId="20577"/>
          <ac:spMkLst>
            <pc:docMk/>
            <pc:sldMk cId="1393037229" sldId="267"/>
            <ac:spMk id="5" creationId="{00000000-0000-0000-0000-000000000000}"/>
          </ac:spMkLst>
        </pc:spChg>
      </pc:sldChg>
      <pc:sldChg chg="modSp">
        <pc:chgData name="Alexander White" userId="3da70261-e0e7-408d-aace-eb577feade9e" providerId="ADAL" clId="{F8096E71-23D9-4405-8F4E-272C7AC99C7E}" dt="2024-06-05T09:25:32.596" v="15" actId="20577"/>
        <pc:sldMkLst>
          <pc:docMk/>
          <pc:sldMk cId="1393037229" sldId="269"/>
        </pc:sldMkLst>
        <pc:spChg chg="mod">
          <ac:chgData name="Alexander White" userId="3da70261-e0e7-408d-aace-eb577feade9e" providerId="ADAL" clId="{F8096E71-23D9-4405-8F4E-272C7AC99C7E}" dt="2024-06-05T09:25:32.596" v="15" actId="20577"/>
          <ac:spMkLst>
            <pc:docMk/>
            <pc:sldMk cId="1393037229" sldId="269"/>
            <ac:spMk id="4" creationId="{00000000-0000-0000-0000-000000000000}"/>
          </ac:spMkLst>
        </pc:spChg>
      </pc:sldChg>
      <pc:sldMasterChg chg="modSp mod">
        <pc:chgData name="Alexander White" userId="3da70261-e0e7-408d-aace-eb577feade9e" providerId="ADAL" clId="{F8096E71-23D9-4405-8F4E-272C7AC99C7E}" dt="2024-06-05T09:26:19.091" v="21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F8096E71-23D9-4405-8F4E-272C7AC99C7E}" dt="2024-06-05T09:26:19.091" v="21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8096E71-23D9-4405-8F4E-272C7AC99C7E}" dt="2024-06-05T09:26:22.956" v="25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F8096E71-23D9-4405-8F4E-272C7AC99C7E}" dt="2024-06-05T09:26:22.956" v="25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8096E71-23D9-4405-8F4E-272C7AC99C7E}" dt="2024-06-05T09:26:27.093" v="29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F8096E71-23D9-4405-8F4E-272C7AC99C7E}" dt="2024-06-05T09:26:27.093" v="29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F8096E71-23D9-4405-8F4E-272C7AC99C7E}" dt="2024-06-05T09:26:31.116" v="33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F8096E71-23D9-4405-8F4E-272C7AC99C7E}" dt="2024-06-05T09:26:31.116" v="33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2024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Needs of different people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Around the world, people have different food needs.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825086"/>
            <a:ext cx="9720000" cy="3346005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What food needs do you have?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896043" y="3085509"/>
            <a:ext cx="7561263" cy="3085581"/>
          </a:xfrm>
          <a:prstGeom prst="cloudCallout">
            <a:avLst>
              <a:gd name="adj1" fmla="val -68179"/>
              <a:gd name="adj2" fmla="val 39996"/>
            </a:avLst>
          </a:prstGeom>
          <a:solidFill>
            <a:srgbClr val="EEF7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The type of food we eat depends on our age.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24"/>
          <a:stretch/>
        </p:blipFill>
        <p:spPr>
          <a:xfrm>
            <a:off x="9166805" y="3182605"/>
            <a:ext cx="2156460" cy="28973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948" y="3182605"/>
            <a:ext cx="1910715" cy="28626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434" y="3234560"/>
            <a:ext cx="1887111" cy="282806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899" y="4004930"/>
            <a:ext cx="2807061" cy="186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1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Energy and nutrients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16699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Throughout life, we all need different amounts of energy and nutrients.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561" y="2283798"/>
            <a:ext cx="5656014" cy="377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37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Likes and dislikes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057496" y="2653155"/>
            <a:ext cx="525621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Everybody has personal preferences about the food they like and dislike.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62246" y="3784729"/>
            <a:ext cx="8105554" cy="579438"/>
          </a:xfrm>
          <a:prstGeom prst="rect">
            <a:avLst/>
          </a:prstGeom>
          <a:solidFill>
            <a:srgbClr val="FB31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your favourite food or drink?</a:t>
            </a:r>
            <a:endParaRPr lang="en-US" alt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62246" y="4432429"/>
            <a:ext cx="8479466" cy="584775"/>
          </a:xfrm>
          <a:prstGeom prst="rect">
            <a:avLst/>
          </a:prstGeom>
          <a:solidFill>
            <a:srgbClr val="2CAE2C"/>
          </a:solidFill>
          <a:ln w="9525">
            <a:solidFill>
              <a:srgbClr val="2CAE2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 dirty="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your friend’s favourite food or drink?</a:t>
            </a:r>
            <a:endParaRPr lang="en-US" altLang="en-US" sz="3200" dirty="0">
              <a:solidFill>
                <a:srgbClr val="EEF7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62246" y="5080129"/>
            <a:ext cx="8105554" cy="5794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GB" altLang="en-US" sz="320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they the same?</a:t>
            </a:r>
            <a:endParaRPr lang="en-US" altLang="en-US" sz="3200">
              <a:solidFill>
                <a:srgbClr val="EEF7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4"/>
          <a:stretch/>
        </p:blipFill>
        <p:spPr>
          <a:xfrm>
            <a:off x="9067800" y="2283798"/>
            <a:ext cx="2905089" cy="397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3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Vegetarian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Some people choose not to eat certain foods. </a:t>
            </a:r>
          </a:p>
          <a:p>
            <a:pPr marL="0" indent="0">
              <a:buNone/>
            </a:pPr>
            <a:r>
              <a:rPr lang="en-GB" sz="2400" dirty="0"/>
              <a:t>A vegetarian does not eat meat or fish.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Why might someone become vegetarian?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184" y="4033934"/>
            <a:ext cx="3349017" cy="22287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0183" y="1712039"/>
            <a:ext cx="3349017" cy="22221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607" y="3455820"/>
            <a:ext cx="2895600" cy="192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37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you live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72284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Depending where you live in the world, you might eat different foods. Some people also like to eat local foods, produced by farmers near where they live.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957" y="2379160"/>
            <a:ext cx="2605857" cy="2605857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090648" y="4554256"/>
            <a:ext cx="7489825" cy="579438"/>
          </a:xfrm>
          <a:prstGeom prst="rect">
            <a:avLst/>
          </a:prstGeom>
          <a:solidFill>
            <a:srgbClr val="FB31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might you eat if you lived in:</a:t>
            </a:r>
            <a:endParaRPr lang="en-US" altLang="en-US" sz="3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090648" y="5201956"/>
            <a:ext cx="2089150" cy="588963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20000"/>
              </a:spcBef>
              <a:defRPr sz="320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GB" altLang="en-US"/>
              <a:t>Spain?</a:t>
            </a:r>
            <a:endParaRPr lang="en-US" alt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3825910" y="5201956"/>
            <a:ext cx="2089150" cy="579438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GB" altLang="en-US" sz="320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Japan?</a:t>
            </a:r>
            <a:endParaRPr lang="en-US" altLang="en-US" sz="3200">
              <a:solidFill>
                <a:srgbClr val="EEF7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491323" y="5201956"/>
            <a:ext cx="2089150" cy="588963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>
              <a:spcBef>
                <a:spcPct val="20000"/>
              </a:spcBef>
              <a:defRPr sz="320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latin typeface="Arial" charset="0"/>
              </a:defRPr>
            </a:lvl2pPr>
            <a:lvl3pPr marL="1143000" indent="-228600" eaLnBrk="0" hangingPunct="0">
              <a:defRPr>
                <a:latin typeface="Arial" charset="0"/>
              </a:defRPr>
            </a:lvl3pPr>
            <a:lvl4pPr marL="1600200" indent="-228600" eaLnBrk="0" hangingPunct="0">
              <a:defRPr>
                <a:latin typeface="Arial" charset="0"/>
              </a:defRPr>
            </a:lvl4pPr>
            <a:lvl5pPr marL="2057400" indent="-228600" eaLnBrk="0" hangingPunct="0">
              <a:defRPr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en-GB" altLang="en-US"/>
              <a:t>India?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03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Religion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/>
              <a:t>Religion can affect food choices, for example: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169276" y="3600081"/>
            <a:ext cx="7489825" cy="579438"/>
          </a:xfrm>
          <a:prstGeom prst="rect">
            <a:avLst/>
          </a:prstGeom>
          <a:solidFill>
            <a:srgbClr val="FB310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Judaism – no pork or shellfish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169276" y="4247781"/>
            <a:ext cx="7489825" cy="588963"/>
          </a:xfrm>
          <a:prstGeom prst="rect">
            <a:avLst/>
          </a:prstGeom>
          <a:solidFill>
            <a:srgbClr val="2CAE2C"/>
          </a:solidFill>
          <a:ln w="9525">
            <a:solidFill>
              <a:srgbClr val="2CAE2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altLang="en-US" sz="3200" dirty="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Hinduism – must not eat beef</a:t>
            </a:r>
            <a:endParaRPr lang="en-US" altLang="en-US" sz="3200" dirty="0">
              <a:solidFill>
                <a:srgbClr val="EEF7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169276" y="4895481"/>
            <a:ext cx="7489825" cy="57943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GB" altLang="en-US" sz="320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Islam – must not eat pork</a:t>
            </a:r>
            <a:endParaRPr lang="en-US" altLang="en-US" sz="3200">
              <a:solidFill>
                <a:srgbClr val="EEF7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03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Allergy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081399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A small number of people have an allergy to a food, such as peanuts.</a:t>
            </a:r>
          </a:p>
        </p:txBody>
      </p:sp>
      <p:pic>
        <p:nvPicPr>
          <p:cNvPr id="1026" name="Picture 2" descr="S:\Shared\EDUCATION TEAM FILES\Photographs Oct 2018 onwards\Medium size photos\Food and Drinks\Salted peanu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916" y="1857375"/>
            <a:ext cx="6210084" cy="413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037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Balance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72705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Although we might have different needs, one factor remains the same: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264810" y="4027884"/>
            <a:ext cx="6335713" cy="1066800"/>
          </a:xfrm>
          <a:prstGeom prst="rect">
            <a:avLst/>
          </a:prstGeom>
          <a:solidFill>
            <a:srgbClr val="BF5150"/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200" dirty="0">
                <a:solidFill>
                  <a:srgbClr val="EEF7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all need a balanced and varied diet to stay healthy.</a:t>
            </a:r>
            <a:endParaRPr lang="en-US" altLang="en-US" sz="3200" dirty="0">
              <a:solidFill>
                <a:srgbClr val="EEF7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03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Needs of different people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AEC32F-6EEB-10F6-C4EF-51F3EC983D13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602829-F77F-4DA1-8C3F-28566AA14ED0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00AD6439-C5DA-49B5-8E49-C81D726C69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1D5FC6-CF66-4649-ABE3-F19B89E140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265</Words>
  <Application>Microsoft Office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Office Theme</vt:lpstr>
      <vt:lpstr>Custom Design</vt:lpstr>
      <vt:lpstr>1_Custom Design</vt:lpstr>
      <vt:lpstr>3_Custom Design</vt:lpstr>
      <vt:lpstr>Needs of different people</vt:lpstr>
      <vt:lpstr>Around the world, people have different food needs.</vt:lpstr>
      <vt:lpstr>Age</vt:lpstr>
      <vt:lpstr>Energy and nutrients</vt:lpstr>
      <vt:lpstr>Likes and dislikes</vt:lpstr>
      <vt:lpstr>Vegetarian</vt:lpstr>
      <vt:lpstr>Where you live</vt:lpstr>
      <vt:lpstr>Religion</vt:lpstr>
      <vt:lpstr>Allergy</vt:lpstr>
      <vt:lpstr>Balance</vt:lpstr>
      <vt:lpstr>Needs of different people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Ewen Trafford</cp:lastModifiedBy>
  <cp:revision>24</cp:revision>
  <dcterms:created xsi:type="dcterms:W3CDTF">2018-10-10T09:22:08Z</dcterms:created>
  <dcterms:modified xsi:type="dcterms:W3CDTF">2024-08-28T14:36:47Z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  <property fmtid="{D5CDD505-2E9C-101B-9397-08002B2CF9AE}" pid="3" name="MediaServiceImageTags">
    <vt:lpwstr/>
  </property>
</Properties>
</file>