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theme/theme4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50" r:id="rId2"/>
    <p:sldMasterId id="2147483652" r:id="rId3"/>
    <p:sldMasterId id="2147483656" r:id="rId4"/>
  </p:sldMasterIdLst>
  <p:sldIdLst>
    <p:sldId id="256" r:id="rId5"/>
    <p:sldId id="259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61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7BFD4"/>
    <a:srgbClr val="584288"/>
    <a:srgbClr val="F9D4B6"/>
    <a:srgbClr val="EDAD80"/>
    <a:srgbClr val="E46B2F"/>
    <a:srgbClr val="ED6B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306E1D2-4543-4A84-AA16-3FD4B77CDBAE}" v="1" dt="2024-06-05T08:16:15.12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875"/>
    <p:restoredTop sz="94655"/>
  </p:normalViewPr>
  <p:slideViewPr>
    <p:cSldViewPr snapToGrid="0" snapToObjects="1">
      <p:cViewPr varScale="1">
        <p:scale>
          <a:sx n="89" d="100"/>
          <a:sy n="89" d="100"/>
        </p:scale>
        <p:origin x="75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microsoft.com/office/2016/11/relationships/changesInfo" Target="changesInfos/changesInfo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5" Type="http://schemas.openxmlformats.org/officeDocument/2006/relationships/customXml" Target="../customXml/item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customXml" Target="../customXml/item2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customXml" Target="../customXml/item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lexander White" userId="3da70261-e0e7-408d-aace-eb577feade9e" providerId="ADAL" clId="{5306E1D2-4543-4A84-AA16-3FD4B77CDBAE}"/>
    <pc:docChg chg="modSld modMainMaster">
      <pc:chgData name="Alexander White" userId="3da70261-e0e7-408d-aace-eb577feade9e" providerId="ADAL" clId="{5306E1D2-4543-4A84-AA16-3FD4B77CDBAE}" dt="2024-06-05T08:16:53.145" v="16" actId="20577"/>
      <pc:docMkLst>
        <pc:docMk/>
      </pc:docMkLst>
      <pc:sldChg chg="addSp modSp">
        <pc:chgData name="Alexander White" userId="3da70261-e0e7-408d-aace-eb577feade9e" providerId="ADAL" clId="{5306E1D2-4543-4A84-AA16-3FD4B77CDBAE}" dt="2024-06-05T08:16:15.122" v="0"/>
        <pc:sldMkLst>
          <pc:docMk/>
          <pc:sldMk cId="1776902126" sldId="261"/>
        </pc:sldMkLst>
        <pc:spChg chg="add mod">
          <ac:chgData name="Alexander White" userId="3da70261-e0e7-408d-aace-eb577feade9e" providerId="ADAL" clId="{5306E1D2-4543-4A84-AA16-3FD4B77CDBAE}" dt="2024-06-05T08:16:15.122" v="0"/>
          <ac:spMkLst>
            <pc:docMk/>
            <pc:sldMk cId="1776902126" sldId="261"/>
            <ac:spMk id="4" creationId="{F92A93EC-3BF8-37ED-4CA4-85BFF99C4725}"/>
          </ac:spMkLst>
        </pc:spChg>
      </pc:sldChg>
      <pc:sldMasterChg chg="modSp mod">
        <pc:chgData name="Alexander White" userId="3da70261-e0e7-408d-aace-eb577feade9e" providerId="ADAL" clId="{5306E1D2-4543-4A84-AA16-3FD4B77CDBAE}" dt="2024-06-05T08:16:37.061" v="4" actId="20577"/>
        <pc:sldMasterMkLst>
          <pc:docMk/>
          <pc:sldMasterMk cId="1328885048" sldId="2147483648"/>
        </pc:sldMasterMkLst>
        <pc:spChg chg="mod">
          <ac:chgData name="Alexander White" userId="3da70261-e0e7-408d-aace-eb577feade9e" providerId="ADAL" clId="{5306E1D2-4543-4A84-AA16-3FD4B77CDBAE}" dt="2024-06-05T08:16:37.061" v="4" actId="20577"/>
          <ac:spMkLst>
            <pc:docMk/>
            <pc:sldMasterMk cId="1328885048" sldId="2147483648"/>
            <ac:spMk id="9" creationId="{00000000-0000-0000-0000-000000000000}"/>
          </ac:spMkLst>
        </pc:spChg>
      </pc:sldMasterChg>
      <pc:sldMasterChg chg="modSp mod">
        <pc:chgData name="Alexander White" userId="3da70261-e0e7-408d-aace-eb577feade9e" providerId="ADAL" clId="{5306E1D2-4543-4A84-AA16-3FD4B77CDBAE}" dt="2024-06-05T08:16:42.629" v="8" actId="6549"/>
        <pc:sldMasterMkLst>
          <pc:docMk/>
          <pc:sldMasterMk cId="1498317190" sldId="2147483650"/>
        </pc:sldMasterMkLst>
        <pc:spChg chg="mod">
          <ac:chgData name="Alexander White" userId="3da70261-e0e7-408d-aace-eb577feade9e" providerId="ADAL" clId="{5306E1D2-4543-4A84-AA16-3FD4B77CDBAE}" dt="2024-06-05T08:16:42.629" v="8" actId="6549"/>
          <ac:spMkLst>
            <pc:docMk/>
            <pc:sldMasterMk cId="1498317190" sldId="2147483650"/>
            <ac:spMk id="9" creationId="{00000000-0000-0000-0000-000000000000}"/>
          </ac:spMkLst>
        </pc:spChg>
      </pc:sldMasterChg>
      <pc:sldMasterChg chg="modSp mod">
        <pc:chgData name="Alexander White" userId="3da70261-e0e7-408d-aace-eb577feade9e" providerId="ADAL" clId="{5306E1D2-4543-4A84-AA16-3FD4B77CDBAE}" dt="2024-06-05T08:16:48.691" v="12" actId="20577"/>
        <pc:sldMasterMkLst>
          <pc:docMk/>
          <pc:sldMasterMk cId="1822393236" sldId="2147483652"/>
        </pc:sldMasterMkLst>
        <pc:spChg chg="mod">
          <ac:chgData name="Alexander White" userId="3da70261-e0e7-408d-aace-eb577feade9e" providerId="ADAL" clId="{5306E1D2-4543-4A84-AA16-3FD4B77CDBAE}" dt="2024-06-05T08:16:48.691" v="12" actId="20577"/>
          <ac:spMkLst>
            <pc:docMk/>
            <pc:sldMasterMk cId="1822393236" sldId="2147483652"/>
            <ac:spMk id="9" creationId="{00000000-0000-0000-0000-000000000000}"/>
          </ac:spMkLst>
        </pc:spChg>
      </pc:sldMasterChg>
      <pc:sldMasterChg chg="modSp mod">
        <pc:chgData name="Alexander White" userId="3da70261-e0e7-408d-aace-eb577feade9e" providerId="ADAL" clId="{5306E1D2-4543-4A84-AA16-3FD4B77CDBAE}" dt="2024-06-05T08:16:53.145" v="16" actId="20577"/>
        <pc:sldMasterMkLst>
          <pc:docMk/>
          <pc:sldMasterMk cId="1788143608" sldId="2147483656"/>
        </pc:sldMasterMkLst>
        <pc:spChg chg="mod">
          <ac:chgData name="Alexander White" userId="3da70261-e0e7-408d-aace-eb577feade9e" providerId="ADAL" clId="{5306E1D2-4543-4A84-AA16-3FD4B77CDBAE}" dt="2024-06-05T08:16:53.145" v="16" actId="20577"/>
          <ac:spMkLst>
            <pc:docMk/>
            <pc:sldMasterMk cId="1788143608" sldId="2147483656"/>
            <ac:spMk id="8" creationId="{00000000-0000-0000-0000-000000000000}"/>
          </ac:spMkLst>
        </pc:sp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42452" y="3531477"/>
            <a:ext cx="9144000" cy="733096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4400" b="1" i="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741072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53512" y="587760"/>
            <a:ext cx="9144000" cy="635491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4000" b="1" i="0">
                <a:solidFill>
                  <a:srgbClr val="584288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Section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53512" y="3065488"/>
            <a:ext cx="9144000" cy="3087973"/>
          </a:xfrm>
          <a:prstGeom prst="rect">
            <a:avLst/>
          </a:prstGeom>
        </p:spPr>
        <p:txBody>
          <a:bodyPr lIns="0" tIns="0" rIns="0" bIns="0" numCol="1"/>
          <a:lstStyle>
            <a:lvl1pPr marL="285750" indent="-285750" algn="l">
              <a:buFont typeface="Arial" charset="0"/>
              <a:buChar char="•"/>
              <a:defRPr sz="1800"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823767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69274" y="1563798"/>
            <a:ext cx="9720000" cy="720000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3400" b="1" i="0">
                <a:solidFill>
                  <a:srgbClr val="584288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Heading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69276" y="2571092"/>
            <a:ext cx="9720000" cy="3600000"/>
          </a:xfrm>
          <a:prstGeom prst="rect">
            <a:avLst/>
          </a:prstGeom>
        </p:spPr>
        <p:txBody>
          <a:bodyPr lIns="0" tIns="0" rIns="0" bIns="0" numCol="1" anchor="t"/>
          <a:lstStyle>
            <a:lvl1pPr marL="285750" indent="-285750" algn="l">
              <a:buSzPct val="90000"/>
              <a:buFont typeface="Arial" charset="0"/>
              <a:buChar char="•"/>
              <a:defRPr sz="18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Text here</a:t>
            </a:r>
          </a:p>
        </p:txBody>
      </p:sp>
    </p:spTree>
    <p:extLst>
      <p:ext uri="{BB962C8B-B14F-4D97-AF65-F5344CB8AC3E}">
        <p14:creationId xmlns:p14="http://schemas.microsoft.com/office/powerpoint/2010/main" val="15513439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6209274" y="2571092"/>
            <a:ext cx="4680000" cy="3600000"/>
          </a:xfrm>
          <a:prstGeom prst="rect">
            <a:avLst/>
          </a:prstGeom>
          <a:solidFill>
            <a:srgbClr val="C7BFD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169276" y="2571092"/>
            <a:ext cx="4680000" cy="36000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285750" indent="-285750">
              <a:buSzPct val="90000"/>
              <a:buFont typeface="Arial" charset="0"/>
              <a:buChar char="•"/>
              <a:defRPr sz="1800" b="0" i="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Body text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398461" y="2760281"/>
            <a:ext cx="4320000" cy="32400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>
              <a:buNone/>
              <a:defRPr sz="1800" b="0" i="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Body text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1169276" y="1563798"/>
            <a:ext cx="9720000" cy="720000"/>
          </a:xfrm>
          <a:prstGeom prst="rect">
            <a:avLst/>
          </a:prstGeom>
        </p:spPr>
        <p:txBody>
          <a:bodyPr lIns="0" tIns="0" rIns="0" bIns="0"/>
          <a:lstStyle>
            <a:lvl1pPr>
              <a:defRPr sz="3400" b="1" i="0">
                <a:solidFill>
                  <a:srgbClr val="584288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Heading</a:t>
            </a:r>
          </a:p>
        </p:txBody>
      </p:sp>
    </p:spTree>
    <p:extLst>
      <p:ext uri="{BB962C8B-B14F-4D97-AF65-F5344CB8AC3E}">
        <p14:creationId xmlns:p14="http://schemas.microsoft.com/office/powerpoint/2010/main" val="2800079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foodafactoflife.org.uk/" TargetMode="External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foodafactoflife.org.uk/" TargetMode="Externa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://www.foodafactoflife.org.uk/" TargetMode="Externa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://www.foodafactoflife.org.uk/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9453" y="358589"/>
            <a:ext cx="2044335" cy="1435165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5"/>
              </a:rPr>
              <a:t>www.foodafactoflife.org.uk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Food –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a fact of life 2024</a:t>
            </a:r>
          </a:p>
        </p:txBody>
      </p:sp>
    </p:spTree>
    <p:extLst>
      <p:ext uri="{BB962C8B-B14F-4D97-AF65-F5344CB8AC3E}">
        <p14:creationId xmlns:p14="http://schemas.microsoft.com/office/powerpoint/2010/main" val="1328885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2024</a:t>
            </a:r>
          </a:p>
        </p:txBody>
      </p:sp>
    </p:spTree>
    <p:extLst>
      <p:ext uri="{BB962C8B-B14F-4D97-AF65-F5344CB8AC3E}">
        <p14:creationId xmlns:p14="http://schemas.microsoft.com/office/powerpoint/2010/main" val="14983171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2024</a:t>
            </a:r>
          </a:p>
        </p:txBody>
      </p:sp>
    </p:spTree>
    <p:extLst>
      <p:ext uri="{BB962C8B-B14F-4D97-AF65-F5344CB8AC3E}">
        <p14:creationId xmlns:p14="http://schemas.microsoft.com/office/powerpoint/2010/main" val="18223932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Box 7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2024</a:t>
            </a:r>
          </a:p>
        </p:txBody>
      </p:sp>
    </p:spTree>
    <p:extLst>
      <p:ext uri="{BB962C8B-B14F-4D97-AF65-F5344CB8AC3E}">
        <p14:creationId xmlns:p14="http://schemas.microsoft.com/office/powerpoint/2010/main" val="17881436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2.jpg"/><Relationship Id="rId4" Type="http://schemas.openxmlformats.org/officeDocument/2006/relationships/image" Target="../media/image11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6.jpg"/><Relationship Id="rId4" Type="http://schemas.openxmlformats.org/officeDocument/2006/relationships/image" Target="../media/image15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0.jpg"/><Relationship Id="rId4" Type="http://schemas.openxmlformats.org/officeDocument/2006/relationships/image" Target="../media/image19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4.jpg"/><Relationship Id="rId4" Type="http://schemas.openxmlformats.org/officeDocument/2006/relationships/image" Target="../media/image2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8.jpg"/><Relationship Id="rId4" Type="http://schemas.openxmlformats.org/officeDocument/2006/relationships/image" Target="../media/image27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1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jp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foodafactoflife.org.uk/whole-school/whole-school-approach/guidelines-for-school-education-resources-about-food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Our ingredients</a:t>
            </a:r>
          </a:p>
        </p:txBody>
      </p:sp>
    </p:spTree>
    <p:extLst>
      <p:ext uri="{BB962C8B-B14F-4D97-AF65-F5344CB8AC3E}">
        <p14:creationId xmlns:p14="http://schemas.microsoft.com/office/powerpoint/2010/main" val="19551663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Our ingredients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2800" dirty="0"/>
              <a:t>Ingredients can be found in many different places.</a:t>
            </a:r>
          </a:p>
          <a:p>
            <a:pPr marL="0" indent="0">
              <a:buNone/>
            </a:pPr>
            <a:endParaRPr lang="en-GB" sz="2800" dirty="0"/>
          </a:p>
          <a:p>
            <a:pPr marL="0" indent="0">
              <a:buNone/>
            </a:pPr>
            <a:r>
              <a:rPr lang="en-GB" sz="2800" dirty="0"/>
              <a:t>What ingredients can you find in these places?</a:t>
            </a:r>
          </a:p>
        </p:txBody>
      </p:sp>
    </p:spTree>
    <p:extLst>
      <p:ext uri="{BB962C8B-B14F-4D97-AF65-F5344CB8AC3E}">
        <p14:creationId xmlns:p14="http://schemas.microsoft.com/office/powerpoint/2010/main" val="17407134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88706" y="1550945"/>
            <a:ext cx="9720000" cy="720000"/>
          </a:xfrm>
        </p:spPr>
        <p:txBody>
          <a:bodyPr/>
          <a:lstStyle/>
          <a:p>
            <a:r>
              <a:rPr lang="en-GB" dirty="0"/>
              <a:t>What ingredients can you get from a butcher?</a:t>
            </a:r>
            <a:endParaRPr lang="en-US" dirty="0"/>
          </a:p>
        </p:txBody>
      </p:sp>
      <p:sp>
        <p:nvSpPr>
          <p:cNvPr id="4" name="Text Box 12"/>
          <p:cNvSpPr txBox="1">
            <a:spLocks noChangeArrowheads="1"/>
          </p:cNvSpPr>
          <p:nvPr/>
        </p:nvSpPr>
        <p:spPr bwMode="auto">
          <a:xfrm>
            <a:off x="8754049" y="5672449"/>
            <a:ext cx="2825669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800" dirty="0"/>
              <a:t>Diced lamb</a:t>
            </a:r>
            <a:endParaRPr lang="en-US" altLang="en-US" sz="2800" dirty="0"/>
          </a:p>
        </p:txBody>
      </p:sp>
      <p:sp>
        <p:nvSpPr>
          <p:cNvPr id="5" name="Text Box 10"/>
          <p:cNvSpPr txBox="1">
            <a:spLocks noChangeArrowheads="1"/>
          </p:cNvSpPr>
          <p:nvPr/>
        </p:nvSpPr>
        <p:spPr bwMode="auto">
          <a:xfrm>
            <a:off x="8754049" y="3519815"/>
            <a:ext cx="282567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800" dirty="0"/>
              <a:t>Beef mince</a:t>
            </a:r>
          </a:p>
        </p:txBody>
      </p:sp>
      <p:sp>
        <p:nvSpPr>
          <p:cNvPr id="6" name="Text Box 14"/>
          <p:cNvSpPr txBox="1">
            <a:spLocks noChangeArrowheads="1"/>
          </p:cNvSpPr>
          <p:nvPr/>
        </p:nvSpPr>
        <p:spPr bwMode="auto">
          <a:xfrm>
            <a:off x="5979009" y="4511319"/>
            <a:ext cx="2827818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800" dirty="0"/>
              <a:t>Chicken fillets</a:t>
            </a:r>
            <a:endParaRPr lang="en-US" altLang="en-US" sz="28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44"/>
          <a:stretch/>
        </p:blipFill>
        <p:spPr>
          <a:xfrm>
            <a:off x="1011986" y="2423805"/>
            <a:ext cx="4397045" cy="330071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9009" y="2829773"/>
            <a:ext cx="2123518" cy="1550168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614" b="15708"/>
          <a:stretch/>
        </p:blipFill>
        <p:spPr>
          <a:xfrm>
            <a:off x="8560745" y="2283798"/>
            <a:ext cx="2343289" cy="1153279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4049" y="4485612"/>
            <a:ext cx="1854657" cy="1238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1714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9934" y="1725567"/>
            <a:ext cx="11338560" cy="720000"/>
          </a:xfrm>
        </p:spPr>
        <p:txBody>
          <a:bodyPr/>
          <a:lstStyle/>
          <a:p>
            <a:r>
              <a:rPr lang="en-GB" dirty="0"/>
              <a:t>What ingredients can you get from a fish monger?</a:t>
            </a:r>
            <a:endParaRPr lang="en-US" dirty="0"/>
          </a:p>
        </p:txBody>
      </p:sp>
      <p:sp>
        <p:nvSpPr>
          <p:cNvPr id="5" name="Text Box 18"/>
          <p:cNvSpPr txBox="1">
            <a:spLocks noChangeArrowheads="1"/>
          </p:cNvSpPr>
          <p:nvPr/>
        </p:nvSpPr>
        <p:spPr bwMode="auto">
          <a:xfrm>
            <a:off x="9306529" y="5930857"/>
            <a:ext cx="1439862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en-GB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800" dirty="0"/>
              <a:t>Salmon</a:t>
            </a:r>
            <a:endParaRPr lang="en-US" altLang="en-US" sz="2800" dirty="0"/>
          </a:p>
        </p:txBody>
      </p:sp>
      <p:sp>
        <p:nvSpPr>
          <p:cNvPr id="7" name="Text Box 18"/>
          <p:cNvSpPr txBox="1">
            <a:spLocks noChangeArrowheads="1"/>
          </p:cNvSpPr>
          <p:nvPr/>
        </p:nvSpPr>
        <p:spPr bwMode="auto">
          <a:xfrm>
            <a:off x="10313798" y="3802329"/>
            <a:ext cx="865187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en-GB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800" dirty="0"/>
              <a:t>Cod</a:t>
            </a:r>
            <a:endParaRPr lang="en-US" altLang="en-US" sz="2800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071" b="16488"/>
          <a:stretch/>
        </p:blipFill>
        <p:spPr bwMode="auto">
          <a:xfrm>
            <a:off x="9301325" y="2377440"/>
            <a:ext cx="2438172" cy="11955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911" y="2530225"/>
            <a:ext cx="5187199" cy="328868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708"/>
          <a:stretch/>
        </p:blipFill>
        <p:spPr>
          <a:xfrm>
            <a:off x="8708852" y="4412153"/>
            <a:ext cx="2522024" cy="14321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29"/>
          <a:stretch/>
        </p:blipFill>
        <p:spPr>
          <a:xfrm>
            <a:off x="6172642" y="2967016"/>
            <a:ext cx="2893151" cy="1763932"/>
          </a:xfrm>
          <a:prstGeom prst="rect">
            <a:avLst/>
          </a:prstGeom>
        </p:spPr>
      </p:pic>
      <p:sp>
        <p:nvSpPr>
          <p:cNvPr id="12" name="Text Box 18"/>
          <p:cNvSpPr txBox="1">
            <a:spLocks noChangeArrowheads="1"/>
          </p:cNvSpPr>
          <p:nvPr/>
        </p:nvSpPr>
        <p:spPr bwMode="auto">
          <a:xfrm>
            <a:off x="6666507" y="4617245"/>
            <a:ext cx="1669888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800" dirty="0"/>
              <a:t>Prawns</a:t>
            </a:r>
          </a:p>
        </p:txBody>
      </p:sp>
    </p:spTree>
    <p:extLst>
      <p:ext uri="{BB962C8B-B14F-4D97-AF65-F5344CB8AC3E}">
        <p14:creationId xmlns:p14="http://schemas.microsoft.com/office/powerpoint/2010/main" val="451714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8348" y="1563798"/>
            <a:ext cx="9720000" cy="720000"/>
          </a:xfrm>
        </p:spPr>
        <p:txBody>
          <a:bodyPr/>
          <a:lstStyle/>
          <a:p>
            <a:r>
              <a:rPr lang="en-GB" dirty="0"/>
              <a:t>What ingredients can you get from a grocer?</a:t>
            </a:r>
            <a:endParaRPr lang="en-US" dirty="0"/>
          </a:p>
        </p:txBody>
      </p:sp>
      <p:sp>
        <p:nvSpPr>
          <p:cNvPr id="6" name="Text Box 14"/>
          <p:cNvSpPr txBox="1">
            <a:spLocks noChangeArrowheads="1"/>
          </p:cNvSpPr>
          <p:nvPr/>
        </p:nvSpPr>
        <p:spPr bwMode="auto">
          <a:xfrm>
            <a:off x="9695058" y="4428232"/>
            <a:ext cx="1560376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800" dirty="0"/>
              <a:t>Carrots </a:t>
            </a:r>
            <a:endParaRPr lang="en-US" altLang="en-US" sz="28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348" y="2407562"/>
            <a:ext cx="4978113" cy="332538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8776" y="2303488"/>
            <a:ext cx="2615347" cy="1961510"/>
          </a:xfrm>
          <a:prstGeom prst="rect">
            <a:avLst/>
          </a:prstGeom>
        </p:spPr>
      </p:pic>
      <p:sp>
        <p:nvSpPr>
          <p:cNvPr id="5" name="Text Box 12"/>
          <p:cNvSpPr txBox="1">
            <a:spLocks noChangeArrowheads="1"/>
          </p:cNvSpPr>
          <p:nvPr/>
        </p:nvSpPr>
        <p:spPr bwMode="auto">
          <a:xfrm>
            <a:off x="7383203" y="3905012"/>
            <a:ext cx="1548267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800" dirty="0"/>
              <a:t>Pears</a:t>
            </a:r>
            <a:endParaRPr lang="en-US" altLang="en-US" sz="28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5750" y="2325789"/>
            <a:ext cx="2305195" cy="2079287"/>
          </a:xfrm>
          <a:prstGeom prst="rect">
            <a:avLst/>
          </a:prstGeom>
        </p:spPr>
      </p:pic>
      <p:sp>
        <p:nvSpPr>
          <p:cNvPr id="12" name="Text Box 14"/>
          <p:cNvSpPr txBox="1">
            <a:spLocks noChangeArrowheads="1"/>
          </p:cNvSpPr>
          <p:nvPr/>
        </p:nvSpPr>
        <p:spPr bwMode="auto">
          <a:xfrm>
            <a:off x="7755755" y="5795793"/>
            <a:ext cx="2256859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800" dirty="0"/>
              <a:t>Potatoes </a:t>
            </a:r>
            <a:endParaRPr lang="en-US" altLang="en-US" sz="2800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750" b="13579"/>
          <a:stretch/>
        </p:blipFill>
        <p:spPr>
          <a:xfrm>
            <a:off x="7198231" y="4758578"/>
            <a:ext cx="2553956" cy="1141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1714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5" grpId="0"/>
      <p:bldP spid="1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23975" y="1563798"/>
            <a:ext cx="9720000" cy="720000"/>
          </a:xfrm>
        </p:spPr>
        <p:txBody>
          <a:bodyPr/>
          <a:lstStyle/>
          <a:p>
            <a:r>
              <a:rPr lang="en-GB" dirty="0"/>
              <a:t>What ingredients can you get from a baker?</a:t>
            </a:r>
            <a:endParaRPr lang="en-US" dirty="0"/>
          </a:p>
        </p:txBody>
      </p:sp>
      <p:sp>
        <p:nvSpPr>
          <p:cNvPr id="11" name="Text Box 14"/>
          <p:cNvSpPr txBox="1">
            <a:spLocks noChangeArrowheads="1"/>
          </p:cNvSpPr>
          <p:nvPr/>
        </p:nvSpPr>
        <p:spPr bwMode="auto">
          <a:xfrm>
            <a:off x="9993934" y="4805361"/>
            <a:ext cx="1226214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800" dirty="0"/>
              <a:t>Cakes</a:t>
            </a:r>
            <a:endParaRPr lang="en-US" altLang="en-US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20" t="7188" r="8043" b="5995"/>
          <a:stretch/>
        </p:blipFill>
        <p:spPr>
          <a:xfrm>
            <a:off x="6054889" y="2353045"/>
            <a:ext cx="3146369" cy="211449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5063" y="3234045"/>
            <a:ext cx="2465617" cy="164703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4590" y="4730333"/>
            <a:ext cx="2628142" cy="1755599"/>
          </a:xfrm>
          <a:prstGeom prst="rect">
            <a:avLst/>
          </a:prstGeom>
        </p:spPr>
      </p:pic>
      <p:sp>
        <p:nvSpPr>
          <p:cNvPr id="12" name="Text Box 10"/>
          <p:cNvSpPr txBox="1">
            <a:spLocks noChangeArrowheads="1"/>
          </p:cNvSpPr>
          <p:nvPr/>
        </p:nvSpPr>
        <p:spPr bwMode="auto">
          <a:xfrm>
            <a:off x="8827005" y="2271742"/>
            <a:ext cx="2256859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800" dirty="0"/>
              <a:t>Loaves </a:t>
            </a:r>
            <a:endParaRPr lang="en-US" altLang="en-US" sz="2800" dirty="0"/>
          </a:p>
        </p:txBody>
      </p:sp>
      <p:sp>
        <p:nvSpPr>
          <p:cNvPr id="10" name="Text Box 12"/>
          <p:cNvSpPr txBox="1">
            <a:spLocks noChangeArrowheads="1"/>
          </p:cNvSpPr>
          <p:nvPr/>
        </p:nvSpPr>
        <p:spPr bwMode="auto">
          <a:xfrm>
            <a:off x="8827005" y="5675255"/>
            <a:ext cx="2256859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800" dirty="0"/>
              <a:t>Pastries </a:t>
            </a:r>
            <a:endParaRPr lang="en-US" altLang="en-US" sz="2800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398"/>
          <a:stretch/>
        </p:blipFill>
        <p:spPr>
          <a:xfrm>
            <a:off x="956158" y="2353044"/>
            <a:ext cx="5026102" cy="3548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1714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89528" y="1563798"/>
            <a:ext cx="9720000" cy="720000"/>
          </a:xfrm>
        </p:spPr>
        <p:txBody>
          <a:bodyPr/>
          <a:lstStyle/>
          <a:p>
            <a:r>
              <a:rPr lang="en-GB" dirty="0"/>
              <a:t>Supermarkets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89528" y="2279692"/>
            <a:ext cx="9720000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800" dirty="0"/>
              <a:t>Lots of different ingredients can be bought in supermarkets.  </a:t>
            </a:r>
          </a:p>
          <a:p>
            <a:pPr marL="0" indent="0">
              <a:buNone/>
            </a:pPr>
            <a:r>
              <a:rPr lang="en-GB" sz="2800" dirty="0"/>
              <a:t>How many can you think of?</a:t>
            </a:r>
          </a:p>
        </p:txBody>
      </p:sp>
      <p:sp>
        <p:nvSpPr>
          <p:cNvPr id="4" name="Text Box 11"/>
          <p:cNvSpPr txBox="1">
            <a:spLocks noChangeArrowheads="1"/>
          </p:cNvSpPr>
          <p:nvPr/>
        </p:nvSpPr>
        <p:spPr bwMode="auto">
          <a:xfrm>
            <a:off x="6149608" y="5618082"/>
            <a:ext cx="1152525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en-GB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800" dirty="0"/>
              <a:t>Milk</a:t>
            </a:r>
            <a:endParaRPr lang="en-US" altLang="en-US" sz="2800" dirty="0"/>
          </a:p>
        </p:txBody>
      </p:sp>
      <p:sp>
        <p:nvSpPr>
          <p:cNvPr id="5" name="Text Box 13"/>
          <p:cNvSpPr txBox="1">
            <a:spLocks noChangeArrowheads="1"/>
          </p:cNvSpPr>
          <p:nvPr/>
        </p:nvSpPr>
        <p:spPr bwMode="auto">
          <a:xfrm>
            <a:off x="7598617" y="4941457"/>
            <a:ext cx="2087562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en-GB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GB" altLang="en-US" sz="2800" dirty="0"/>
              <a:t>Eggs</a:t>
            </a:r>
            <a:endParaRPr lang="en-US" altLang="en-US" sz="2800" dirty="0"/>
          </a:p>
        </p:txBody>
      </p:sp>
      <p:sp>
        <p:nvSpPr>
          <p:cNvPr id="6" name="Text Box 15"/>
          <p:cNvSpPr txBox="1">
            <a:spLocks noChangeArrowheads="1"/>
          </p:cNvSpPr>
          <p:nvPr/>
        </p:nvSpPr>
        <p:spPr bwMode="auto">
          <a:xfrm>
            <a:off x="10111829" y="5748887"/>
            <a:ext cx="1534264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GB" altLang="en-US" sz="2800" dirty="0"/>
              <a:t>Flour </a:t>
            </a:r>
            <a:endParaRPr lang="en-US" altLang="en-US" sz="2800" dirty="0"/>
          </a:p>
        </p:txBody>
      </p:sp>
      <p:pic>
        <p:nvPicPr>
          <p:cNvPr id="7" name="Picture 6" descr="S:\Shared\BNF Photographs\iStock Photo Images\Foods and Drinks\Shopping\Supermarket Shoppin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7039" y="3469890"/>
            <a:ext cx="4161732" cy="27695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588"/>
          <a:stretch/>
        </p:blipFill>
        <p:spPr bwMode="auto">
          <a:xfrm>
            <a:off x="7342997" y="3863009"/>
            <a:ext cx="2695774" cy="11549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9528" y="3204265"/>
            <a:ext cx="1452605" cy="2271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85" t="6540" r="16289"/>
          <a:stretch/>
        </p:blipFill>
        <p:spPr>
          <a:xfrm>
            <a:off x="10140090" y="3867720"/>
            <a:ext cx="1369025" cy="1891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1714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4784" y="1623242"/>
            <a:ext cx="10631391" cy="720000"/>
          </a:xfrm>
        </p:spPr>
        <p:txBody>
          <a:bodyPr/>
          <a:lstStyle/>
          <a:p>
            <a:r>
              <a:rPr lang="en-GB" dirty="0"/>
              <a:t>What ingredients can you find on an allotment?</a:t>
            </a:r>
            <a:endParaRPr lang="en-US" dirty="0"/>
          </a:p>
        </p:txBody>
      </p:sp>
      <p:sp>
        <p:nvSpPr>
          <p:cNvPr id="4" name="Text Box 28"/>
          <p:cNvSpPr txBox="1">
            <a:spLocks noChangeArrowheads="1"/>
          </p:cNvSpPr>
          <p:nvPr/>
        </p:nvSpPr>
        <p:spPr bwMode="auto">
          <a:xfrm>
            <a:off x="7182588" y="5981008"/>
            <a:ext cx="1352081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800" dirty="0"/>
              <a:t>Onions</a:t>
            </a:r>
            <a:endParaRPr lang="en-US" altLang="en-US" sz="2800" dirty="0"/>
          </a:p>
        </p:txBody>
      </p:sp>
      <p:sp>
        <p:nvSpPr>
          <p:cNvPr id="5" name="Text Box 29"/>
          <p:cNvSpPr txBox="1">
            <a:spLocks noChangeArrowheads="1"/>
          </p:cNvSpPr>
          <p:nvPr/>
        </p:nvSpPr>
        <p:spPr bwMode="auto">
          <a:xfrm>
            <a:off x="9587512" y="5052061"/>
            <a:ext cx="1732984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800" dirty="0"/>
              <a:t>Squash </a:t>
            </a:r>
          </a:p>
        </p:txBody>
      </p:sp>
      <p:sp>
        <p:nvSpPr>
          <p:cNvPr id="6" name="Text Box 30"/>
          <p:cNvSpPr txBox="1">
            <a:spLocks noChangeArrowheads="1"/>
          </p:cNvSpPr>
          <p:nvPr/>
        </p:nvSpPr>
        <p:spPr bwMode="auto">
          <a:xfrm>
            <a:off x="6467302" y="3540125"/>
            <a:ext cx="2572264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800" dirty="0"/>
              <a:t>Runner beans</a:t>
            </a:r>
            <a:endParaRPr lang="en-US" altLang="en-US" sz="28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9443" y="4426950"/>
            <a:ext cx="1207453" cy="15540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4" name="Picture 2" descr="C:\Users\AWhite\Downloads\shutterstock_65371720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1109" y="2465695"/>
            <a:ext cx="4951207" cy="33024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49" r="8175"/>
          <a:stretch/>
        </p:blipFill>
        <p:spPr>
          <a:xfrm>
            <a:off x="9107342" y="2857886"/>
            <a:ext cx="2693323" cy="2256312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72" b="9896"/>
          <a:stretch/>
        </p:blipFill>
        <p:spPr>
          <a:xfrm>
            <a:off x="6584776" y="2240677"/>
            <a:ext cx="2369127" cy="1279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1714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31767" y="1737509"/>
            <a:ext cx="10440387" cy="720000"/>
          </a:xfrm>
        </p:spPr>
        <p:txBody>
          <a:bodyPr/>
          <a:lstStyle/>
          <a:p>
            <a:r>
              <a:rPr lang="en-GB" dirty="0"/>
              <a:t>What ingredients do some people grow at home?</a:t>
            </a:r>
            <a:endParaRPr lang="en-US" dirty="0"/>
          </a:p>
        </p:txBody>
      </p:sp>
      <p:sp>
        <p:nvSpPr>
          <p:cNvPr id="5" name="Text Box 12"/>
          <p:cNvSpPr txBox="1">
            <a:spLocks noChangeArrowheads="1"/>
          </p:cNvSpPr>
          <p:nvPr/>
        </p:nvSpPr>
        <p:spPr bwMode="auto">
          <a:xfrm>
            <a:off x="7361733" y="3059696"/>
            <a:ext cx="1486176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800" dirty="0"/>
              <a:t>Lettuce</a:t>
            </a:r>
            <a:endParaRPr lang="en-US" altLang="en-US" sz="2800" dirty="0"/>
          </a:p>
        </p:txBody>
      </p:sp>
      <p:sp>
        <p:nvSpPr>
          <p:cNvPr id="6" name="Text Box 13"/>
          <p:cNvSpPr txBox="1">
            <a:spLocks noChangeArrowheads="1"/>
          </p:cNvSpPr>
          <p:nvPr/>
        </p:nvSpPr>
        <p:spPr bwMode="auto">
          <a:xfrm>
            <a:off x="7415384" y="5872326"/>
            <a:ext cx="1804421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800" dirty="0"/>
              <a:t>Tomatoes</a:t>
            </a:r>
            <a:endParaRPr lang="en-US" altLang="en-US" sz="28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39" t="17651" r="10184" b="12305"/>
          <a:stretch>
            <a:fillRect/>
          </a:stretch>
        </p:blipFill>
        <p:spPr bwMode="auto">
          <a:xfrm>
            <a:off x="7185896" y="4369627"/>
            <a:ext cx="2263399" cy="1386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8" name="Picture 2" descr="C:\Users\AWhite\Downloads\shutterstock_23616473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6668" y="2500017"/>
            <a:ext cx="5566262" cy="37126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05" r="11298"/>
          <a:stretch/>
        </p:blipFill>
        <p:spPr>
          <a:xfrm>
            <a:off x="9018355" y="2500017"/>
            <a:ext cx="2227811" cy="1937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1714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73198" y="3669494"/>
            <a:ext cx="1319212" cy="2060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79738" y="1546949"/>
            <a:ext cx="9720000" cy="720000"/>
          </a:xfrm>
        </p:spPr>
        <p:txBody>
          <a:bodyPr/>
          <a:lstStyle/>
          <a:p>
            <a:r>
              <a:rPr lang="en-US" dirty="0"/>
              <a:t>Ingredients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79737" y="2438399"/>
            <a:ext cx="10708205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800" dirty="0"/>
              <a:t>Sometimes you can get the same ingredient from lots of places. </a:t>
            </a:r>
          </a:p>
          <a:p>
            <a:pPr marL="0" indent="0">
              <a:buNone/>
            </a:pPr>
            <a:r>
              <a:rPr lang="en-GB" sz="2800" dirty="0"/>
              <a:t>Name two different places where you could get these ingredients.</a:t>
            </a:r>
          </a:p>
        </p:txBody>
      </p:sp>
      <p:sp>
        <p:nvSpPr>
          <p:cNvPr id="4" name="Text Box 12"/>
          <p:cNvSpPr txBox="1">
            <a:spLocks noChangeArrowheads="1"/>
          </p:cNvSpPr>
          <p:nvPr/>
        </p:nvSpPr>
        <p:spPr bwMode="auto">
          <a:xfrm>
            <a:off x="1946407" y="5718152"/>
            <a:ext cx="208915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en-GB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800" dirty="0"/>
              <a:t>Chicken</a:t>
            </a:r>
            <a:endParaRPr lang="en-US" altLang="en-US" sz="2800" dirty="0"/>
          </a:p>
        </p:txBody>
      </p:sp>
      <p:sp>
        <p:nvSpPr>
          <p:cNvPr id="5" name="Text Box 14"/>
          <p:cNvSpPr txBox="1">
            <a:spLocks noChangeArrowheads="1"/>
          </p:cNvSpPr>
          <p:nvPr/>
        </p:nvSpPr>
        <p:spPr bwMode="auto">
          <a:xfrm>
            <a:off x="5191918" y="5804379"/>
            <a:ext cx="2296885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800" dirty="0"/>
              <a:t>Strawberries</a:t>
            </a:r>
            <a:endParaRPr lang="en-US" altLang="en-US" sz="2800" dirty="0"/>
          </a:p>
        </p:txBody>
      </p:sp>
      <p:sp>
        <p:nvSpPr>
          <p:cNvPr id="6" name="Text Box 17"/>
          <p:cNvSpPr txBox="1">
            <a:spLocks noChangeArrowheads="1"/>
          </p:cNvSpPr>
          <p:nvPr/>
        </p:nvSpPr>
        <p:spPr bwMode="auto">
          <a:xfrm>
            <a:off x="9464242" y="5776789"/>
            <a:ext cx="936625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en-GB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800" dirty="0"/>
              <a:t>Milk</a:t>
            </a:r>
            <a:endParaRPr lang="en-US" altLang="en-US" sz="28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4840" y="4046526"/>
            <a:ext cx="2493963" cy="1306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5391" y="3820219"/>
            <a:ext cx="2321863" cy="1694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17147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Supermarkets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2800" dirty="0"/>
              <a:t>Can you think of any other places where you can get ingredients from?</a:t>
            </a:r>
          </a:p>
        </p:txBody>
      </p:sp>
      <p:sp>
        <p:nvSpPr>
          <p:cNvPr id="11" name="Text Box 24"/>
          <p:cNvSpPr txBox="1">
            <a:spLocks noChangeArrowheads="1"/>
          </p:cNvSpPr>
          <p:nvPr/>
        </p:nvSpPr>
        <p:spPr bwMode="auto">
          <a:xfrm>
            <a:off x="1169274" y="3454514"/>
            <a:ext cx="4824412" cy="2843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en-GB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1800"/>
              <a:t>____________________________________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n-GB" altLang="en-US" sz="1800"/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1800"/>
              <a:t>____________________________________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n-GB" altLang="en-US" sz="1800"/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1800"/>
              <a:t>____________________________________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n-GB" altLang="en-US" sz="1800"/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1800"/>
              <a:t>____________________________________</a:t>
            </a:r>
            <a:endParaRPr lang="en-US" altLang="en-US" sz="1800"/>
          </a:p>
        </p:txBody>
      </p:sp>
      <p:sp>
        <p:nvSpPr>
          <p:cNvPr id="12" name="Text Box 20"/>
          <p:cNvSpPr txBox="1">
            <a:spLocks noChangeArrowheads="1"/>
          </p:cNvSpPr>
          <p:nvPr/>
        </p:nvSpPr>
        <p:spPr bwMode="auto">
          <a:xfrm rot="440205">
            <a:off x="7687124" y="4503033"/>
            <a:ext cx="2087562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en-GB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800">
                <a:solidFill>
                  <a:srgbClr val="3366CC"/>
                </a:solidFill>
              </a:rPr>
              <a:t>Farm shop</a:t>
            </a:r>
            <a:endParaRPr lang="en-US" altLang="en-US" sz="2800">
              <a:solidFill>
                <a:srgbClr val="3366CC"/>
              </a:solidFill>
            </a:endParaRPr>
          </a:p>
        </p:txBody>
      </p:sp>
      <p:sp>
        <p:nvSpPr>
          <p:cNvPr id="13" name="Text Box 23"/>
          <p:cNvSpPr txBox="1">
            <a:spLocks noChangeArrowheads="1"/>
          </p:cNvSpPr>
          <p:nvPr/>
        </p:nvSpPr>
        <p:spPr bwMode="auto">
          <a:xfrm rot="20903185">
            <a:off x="7615686" y="3207633"/>
            <a:ext cx="2087563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en-GB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800" dirty="0">
                <a:solidFill>
                  <a:srgbClr val="00CC00"/>
                </a:solidFill>
              </a:rPr>
              <a:t>Market</a:t>
            </a:r>
            <a:endParaRPr lang="en-US" altLang="en-US" sz="2800" dirty="0">
              <a:solidFill>
                <a:srgbClr val="00CC00"/>
              </a:solidFill>
            </a:endParaRPr>
          </a:p>
        </p:txBody>
      </p:sp>
      <p:sp>
        <p:nvSpPr>
          <p:cNvPr id="14" name="Text Box 25"/>
          <p:cNvSpPr txBox="1">
            <a:spLocks noChangeArrowheads="1"/>
          </p:cNvSpPr>
          <p:nvPr/>
        </p:nvSpPr>
        <p:spPr bwMode="auto">
          <a:xfrm rot="20834074">
            <a:off x="7328349" y="5582533"/>
            <a:ext cx="2087562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en-GB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800">
                <a:solidFill>
                  <a:srgbClr val="FF33CC"/>
                </a:solidFill>
              </a:rPr>
              <a:t>Local shop</a:t>
            </a:r>
            <a:endParaRPr lang="en-US" altLang="en-US" sz="2800">
              <a:solidFill>
                <a:srgbClr val="FF33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76220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Our ingredients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sz="3600" dirty="0"/>
              <a:t>For further information, go to:</a:t>
            </a:r>
          </a:p>
          <a:p>
            <a:pPr marL="0" indent="0" algn="ctr">
              <a:buNone/>
            </a:pPr>
            <a:r>
              <a:rPr lang="en-US" sz="3600" dirty="0"/>
              <a:t>www.foodafactoflife.org.uk</a:t>
            </a:r>
          </a:p>
          <a:p>
            <a:endParaRPr lang="en-GB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92A93EC-3BF8-37ED-4CA4-85BFF99C4725}"/>
              </a:ext>
            </a:extLst>
          </p:cNvPr>
          <p:cNvSpPr txBox="1"/>
          <p:nvPr/>
        </p:nvSpPr>
        <p:spPr>
          <a:xfrm>
            <a:off x="393116" y="6175629"/>
            <a:ext cx="99043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This resource meets the</a:t>
            </a:r>
            <a:r>
              <a:rPr lang="en-GB" sz="1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400" b="1" i="1" u="sng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Guidelines for producers and users of school education resources about food</a:t>
            </a:r>
            <a:r>
              <a:rPr lang="en-GB" sz="1400" b="1" i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69021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D5B78CA333243439763E4169A5FEB7F" ma:contentTypeVersion="19" ma:contentTypeDescription="Create a new document." ma:contentTypeScope="" ma:versionID="d67e542ccfc98f8766c03bca3df5dec6">
  <xsd:schema xmlns:xsd="http://www.w3.org/2001/XMLSchema" xmlns:xs="http://www.w3.org/2001/XMLSchema" xmlns:p="http://schemas.microsoft.com/office/2006/metadata/properties" xmlns:ns2="c53071f4-7f44-43fd-895c-8e7b6a3746b0" xmlns:ns3="ead97cfe-a968-427f-b02b-893e6ba0355a" targetNamespace="http://schemas.microsoft.com/office/2006/metadata/properties" ma:root="true" ma:fieldsID="2465a60b32c7e66e77d39dce70c70dd6" ns2:_="" ns3:_="">
    <xsd:import namespace="c53071f4-7f44-43fd-895c-8e7b6a3746b0"/>
    <xsd:import namespace="ead97cfe-a968-427f-b02b-893e6ba0355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LengthInSeconds" minOccurs="0"/>
                <xsd:element ref="ns2:_Flow_SignoffStatu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53071f4-7f44-43fd-895c-8e7b6a3746b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_Flow_SignoffStatus" ma:index="21" nillable="true" ma:displayName="Sign-off status" ma:internalName="Sign_x002d_off_x0020_status">
      <xsd:simpleType>
        <xsd:restriction base="dms:Text"/>
      </xsd:simpleType>
    </xsd:element>
    <xsd:element name="lcf76f155ced4ddcb4097134ff3c332f" ma:index="23" nillable="true" ma:taxonomy="true" ma:internalName="lcf76f155ced4ddcb4097134ff3c332f" ma:taxonomyFieldName="MediaServiceImageTags" ma:displayName="Image Tags" ma:readOnly="false" ma:fieldId="{5cf76f15-5ced-4ddc-b409-7134ff3c332f}" ma:taxonomyMulti="true" ma:sspId="a407c16c-d400-4155-af4b-d0582c07d42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5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6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ad97cfe-a968-427f-b02b-893e6ba0355a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4" nillable="true" ma:displayName="Taxonomy Catch All Column" ma:hidden="true" ma:list="{7b8b45f8-435e-402c-b129-c8853cba6318}" ma:internalName="TaxCatchAll" ma:showField="CatchAllData" ma:web="ead97cfe-a968-427f-b02b-893e6ba0355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ead97cfe-a968-427f-b02b-893e6ba0355a" xsi:nil="true"/>
    <_Flow_SignoffStatus xmlns="c53071f4-7f44-43fd-895c-8e7b6a3746b0" xsi:nil="true"/>
    <lcf76f155ced4ddcb4097134ff3c332f xmlns="c53071f4-7f44-43fd-895c-8e7b6a3746b0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F9745865-1B82-41D7-AA66-B2A119608E30}"/>
</file>

<file path=customXml/itemProps2.xml><?xml version="1.0" encoding="utf-8"?>
<ds:datastoreItem xmlns:ds="http://schemas.openxmlformats.org/officeDocument/2006/customXml" ds:itemID="{9771AE42-0A60-4A7C-AF9C-45A854FF0005}"/>
</file>

<file path=customXml/itemProps3.xml><?xml version="1.0" encoding="utf-8"?>
<ds:datastoreItem xmlns:ds="http://schemas.openxmlformats.org/officeDocument/2006/customXml" ds:itemID="{42F81321-0DC5-47CA-B905-74253F92BFD9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202</Words>
  <Application>Microsoft Office PowerPoint</Application>
  <PresentationFormat>Widescreen</PresentationFormat>
  <Paragraphs>56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Office Theme</vt:lpstr>
      <vt:lpstr>Custom Design</vt:lpstr>
      <vt:lpstr>1_Custom Design</vt:lpstr>
      <vt:lpstr>3_Custom Design</vt:lpstr>
      <vt:lpstr>Our ingredients</vt:lpstr>
      <vt:lpstr>Our ingredients</vt:lpstr>
      <vt:lpstr>What ingredients can you get from a butcher?</vt:lpstr>
      <vt:lpstr>What ingredients can you get from a fish monger?</vt:lpstr>
      <vt:lpstr>What ingredients can you get from a grocer?</vt:lpstr>
      <vt:lpstr>What ingredients can you get from a baker?</vt:lpstr>
      <vt:lpstr>Supermarkets</vt:lpstr>
      <vt:lpstr>What ingredients can you find on an allotment?</vt:lpstr>
      <vt:lpstr>What ingredients do some people grow at home?</vt:lpstr>
      <vt:lpstr>Ingredients</vt:lpstr>
      <vt:lpstr>Supermarkets</vt:lpstr>
      <vt:lpstr>Our ingredients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Glenn Carter</dc:creator>
  <cp:lastModifiedBy>Alexander White</cp:lastModifiedBy>
  <cp:revision>43</cp:revision>
  <dcterms:created xsi:type="dcterms:W3CDTF">2018-10-10T09:22:08Z</dcterms:created>
  <dcterms:modified xsi:type="dcterms:W3CDTF">2024-06-05T08:16:56Z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0x010100BD5B78CA333243439763E4169A5FEB7F</vt:lpwstr>
  </property>
</Properties>
</file>