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5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6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BFD4"/>
    <a:srgbClr val="584288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114" d="100"/>
          <a:sy n="114" d="100"/>
        </p:scale>
        <p:origin x="53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 numCol="1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7BF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Growing strawberries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Do you know what these are? </a:t>
            </a:r>
            <a:endParaRPr lang="en-US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171486" y="3342615"/>
            <a:ext cx="40322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They are strawberries.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7659428" y="4836428"/>
            <a:ext cx="399100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How are they grown? </a:t>
            </a:r>
          </a:p>
        </p:txBody>
      </p:sp>
      <p:pic>
        <p:nvPicPr>
          <p:cNvPr id="7" name="Picture 10" descr="strawberry punnets(676 x 507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7" r="3894"/>
          <a:stretch>
            <a:fillRect/>
          </a:stretch>
        </p:blipFill>
        <p:spPr bwMode="auto">
          <a:xfrm>
            <a:off x="1169274" y="2154238"/>
            <a:ext cx="4752975" cy="415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First, the farmer makes soil mounds.</a:t>
            </a:r>
          </a:p>
        </p:txBody>
      </p:sp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6785850" y="2901335"/>
            <a:ext cx="2987323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The mounds are called beds.</a:t>
            </a:r>
          </a:p>
          <a:p>
            <a:pPr eaLnBrk="1" hangingPunct="1">
              <a:spcBef>
                <a:spcPct val="50000"/>
              </a:spcBef>
            </a:pPr>
            <a:endParaRPr lang="en-GB" altLang="en-US" sz="2800" b="1" dirty="0">
              <a:latin typeface="Century Gothic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en-US" altLang="en-US" sz="2800" b="1" dirty="0">
              <a:latin typeface="Century Gothic" pitchFamily="34" charset="0"/>
            </a:endParaRPr>
          </a:p>
        </p:txBody>
      </p:sp>
      <p:pic>
        <p:nvPicPr>
          <p:cNvPr id="6" name="Picture 17" descr="strawberries tunnel prepb(929 x 697) (464 x 348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276" y="2398098"/>
            <a:ext cx="5472113" cy="410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2964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Some farmers use a machine to do this.</a:t>
            </a:r>
            <a:endParaRPr lang="en-US" dirty="0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785849" y="2464999"/>
            <a:ext cx="2808288" cy="2655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800" b="1">
                <a:latin typeface="Arial" panose="020B0604020202020204" pitchFamily="34" charset="0"/>
                <a:cs typeface="Arial" panose="020B0604020202020204" pitchFamily="34" charset="0"/>
              </a:rPr>
              <a:t>The machine is called a bedformer.</a:t>
            </a:r>
          </a:p>
          <a:p>
            <a:pPr eaLnBrk="1" hangingPunct="1">
              <a:spcBef>
                <a:spcPct val="50000"/>
              </a:spcBef>
            </a:pPr>
            <a:endParaRPr lang="en-GB" altLang="en-US" sz="28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en-US" altLang="en-US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7" descr="Strawberry soilb(676 x 507) (338 x 254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274" y="2177662"/>
            <a:ext cx="5329238" cy="400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2964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Next, the beds are covered with plastic.</a:t>
            </a:r>
            <a:endParaRPr lang="en-US" dirty="0"/>
          </a:p>
        </p:txBody>
      </p:sp>
      <p:pic>
        <p:nvPicPr>
          <p:cNvPr id="5" name="Picture 6" descr="strawberry plastic(b929 x 697) (464 x 348)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5" b="6391"/>
          <a:stretch/>
        </p:blipFill>
        <p:spPr bwMode="auto">
          <a:xfrm>
            <a:off x="1169274" y="2391477"/>
            <a:ext cx="5668957" cy="383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2964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farmer makes holes in the plastic and plants the strawberry plants.</a:t>
            </a:r>
            <a:br>
              <a:rPr lang="en-GB" dirty="0"/>
            </a:br>
            <a:endParaRPr lang="en-US" dirty="0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6770767" y="2545692"/>
            <a:ext cx="3598026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The plastic keeps the strawberries warm and helps them grow.</a:t>
            </a:r>
          </a:p>
          <a:p>
            <a:pPr eaLnBrk="1" hangingPunct="1">
              <a:spcBef>
                <a:spcPct val="50000"/>
              </a:spcBef>
            </a:pPr>
            <a:endParaRPr lang="en-GB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endParaRPr lang="en-US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10" descr="Strawberries plantedb(676 x 507) (338 x 254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192" y="2545692"/>
            <a:ext cx="5256213" cy="394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2964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strawberry plants grow small white flowers.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7" descr="Strawberry plantb(676 x 507) (338 x 254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274" y="2508477"/>
            <a:ext cx="5256213" cy="394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2964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flowers die and fruit grows in their place.</a:t>
            </a:r>
            <a:endParaRPr lang="en-US" dirty="0"/>
          </a:p>
        </p:txBody>
      </p:sp>
      <p:pic>
        <p:nvPicPr>
          <p:cNvPr id="5" name="Picture 7" descr="Straw green 3(676 x 507)"/>
          <p:cNvPicPr>
            <a:picLocks noChangeAspect="1" noChangeArrowheads="1"/>
          </p:cNvPicPr>
          <p:nvPr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88" t="7721" r="41541" b="54385"/>
          <a:stretch>
            <a:fillRect/>
          </a:stretch>
        </p:blipFill>
        <p:spPr bwMode="auto">
          <a:xfrm>
            <a:off x="1169274" y="2283798"/>
            <a:ext cx="5400675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6712827" y="2908299"/>
            <a:ext cx="313213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Can you see the strawberries?</a:t>
            </a: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6798824" y="4775090"/>
            <a:ext cx="417644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What colour are they?</a:t>
            </a:r>
            <a:endParaRPr lang="en-US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964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When the strawberries turn red, they are ready to be picked.</a:t>
            </a:r>
            <a:br>
              <a:rPr lang="en-GB" dirty="0"/>
            </a:br>
            <a:endParaRPr lang="en-US" dirty="0"/>
          </a:p>
        </p:txBody>
      </p:sp>
      <p:pic>
        <p:nvPicPr>
          <p:cNvPr id="5" name="Picture 4" descr="Straw plant 2(676 x 507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2" t="7684" r="21153" b="20564"/>
          <a:stretch>
            <a:fillRect/>
          </a:stretch>
        </p:blipFill>
        <p:spPr bwMode="auto">
          <a:xfrm>
            <a:off x="1169274" y="2497613"/>
            <a:ext cx="4930321" cy="373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1606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Some farmers grow strawberries in large plastic tunnels.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699671" y="3496959"/>
            <a:ext cx="2592387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The tunnels protect the strawberries from bad weather.</a:t>
            </a:r>
            <a:endParaRPr lang="en-US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7" descr="straw coversb (855 x 642) (428 x 321)"/>
          <p:cNvPicPr>
            <a:picLocks noChangeAspect="1" noChangeArrowheads="1"/>
          </p:cNvPicPr>
          <p:nvPr/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274" y="2520292"/>
            <a:ext cx="5296840" cy="3972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1606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Look at all these tunnels!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7824076" y="4268334"/>
            <a:ext cx="360592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How many tunnels can you see?</a:t>
            </a:r>
            <a:endParaRPr lang="en-US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8" descr="Strawberry distant rowsb(845 x 634) (422 x 317)"/>
          <p:cNvPicPr>
            <a:picLocks noChangeAspect="1" noChangeArrowheads="1"/>
          </p:cNvPicPr>
          <p:nvPr/>
        </p:nvPicPr>
        <p:blipFill rotWithShape="1"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46"/>
          <a:stretch/>
        </p:blipFill>
        <p:spPr bwMode="auto">
          <a:xfrm>
            <a:off x="1169274" y="2086882"/>
            <a:ext cx="6551612" cy="4362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1606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When the strawberries are ready, they are picked by hand.</a:t>
            </a:r>
            <a:br>
              <a:rPr lang="en-GB" dirty="0"/>
            </a:b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598784" y="2571092"/>
            <a:ext cx="4970008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They have to be picked by hand because they are too soft to be picked by machine.</a:t>
            </a:r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518049" y="5478711"/>
            <a:ext cx="54721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Can you see the pickers?</a:t>
            </a:r>
            <a:endParaRPr lang="en-US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11" descr="Straw pickers b(676 x 507) (338 x 254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238" y="2571092"/>
            <a:ext cx="5329237" cy="400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1606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When they have been picked, the strawberries are put into punnets.</a:t>
            </a:r>
            <a:endParaRPr lang="en-US" dirty="0"/>
          </a:p>
        </p:txBody>
      </p:sp>
      <p:pic>
        <p:nvPicPr>
          <p:cNvPr id="5" name="Picture 4" descr="strawberry punnets(676 x 507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98" t="4504" r="48990" b="40138"/>
          <a:stretch>
            <a:fillRect/>
          </a:stretch>
        </p:blipFill>
        <p:spPr bwMode="auto">
          <a:xfrm>
            <a:off x="6582628" y="2283799"/>
            <a:ext cx="2905321" cy="3865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173060" y="3190195"/>
            <a:ext cx="374956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How many punnets can you see?</a:t>
            </a:r>
          </a:p>
        </p:txBody>
      </p:sp>
    </p:spTree>
    <p:extLst>
      <p:ext uri="{BB962C8B-B14F-4D97-AF65-F5344CB8AC3E}">
        <p14:creationId xmlns:p14="http://schemas.microsoft.com/office/powerpoint/2010/main" val="2431606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punnets are put into crates so they can be moved around easily.</a:t>
            </a:r>
            <a:br>
              <a:rPr lang="en-GB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8" descr="Straw punnet 2(676 x 507)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65"/>
          <a:stretch/>
        </p:blipFill>
        <p:spPr bwMode="auto">
          <a:xfrm>
            <a:off x="1169276" y="2571091"/>
            <a:ext cx="6374524" cy="3897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6376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Sometimes the strawberries are sold in a farm shop or on a market.</a:t>
            </a:r>
            <a:br>
              <a:rPr lang="en-GB" dirty="0"/>
            </a:br>
            <a:endParaRPr lang="en-GB" dirty="0"/>
          </a:p>
        </p:txBody>
      </p:sp>
      <p:pic>
        <p:nvPicPr>
          <p:cNvPr id="4" name="Picture 5" descr="market(280 x 186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843" y="2472420"/>
            <a:ext cx="3527425" cy="234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farm shop 019 (512 x 384)"/>
          <p:cNvPicPr>
            <a:picLocks noChangeAspect="1" noChangeArrowheads="1"/>
          </p:cNvPicPr>
          <p:nvPr/>
        </p:nvPicPr>
        <p:blipFill>
          <a:blip r:embed="rId3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8" t="22440" r="11621" b="10634"/>
          <a:stretch>
            <a:fillRect/>
          </a:stretch>
        </p:blipFill>
        <p:spPr bwMode="auto">
          <a:xfrm>
            <a:off x="1169274" y="3384976"/>
            <a:ext cx="3517027" cy="2441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iStock_000003967394Small (424 x 282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4810" y="4201151"/>
            <a:ext cx="3285051" cy="218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97845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Sometimes strawberries are loaded into a lorry and taken to a supermarket.</a:t>
            </a:r>
            <a:br>
              <a:rPr lang="en-GB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6" descr="lorryb(676 x 507) (338 x 254)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19" b="6256"/>
          <a:stretch/>
        </p:blipFill>
        <p:spPr bwMode="auto">
          <a:xfrm>
            <a:off x="1169273" y="2571092"/>
            <a:ext cx="6407184" cy="395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61615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Do you like strawberries?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6" descr="Strawberry boys 3(327 x 219)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4" t="21463" r="3775" b="1106"/>
          <a:stretch/>
        </p:blipFill>
        <p:spPr bwMode="auto">
          <a:xfrm>
            <a:off x="1169276" y="2416192"/>
            <a:ext cx="7248103" cy="4088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964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Growing strawberries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600" dirty="0"/>
              <a:t>For further information, go to:</a:t>
            </a:r>
          </a:p>
          <a:p>
            <a:pPr marL="0" indent="0" algn="ctr">
              <a:buNone/>
            </a:pPr>
            <a:r>
              <a:rPr lang="en-US" sz="3600" dirty="0"/>
              <a:t>www.foodafactoflife.org.uk</a:t>
            </a:r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C37395-8C44-578D-B52F-9F1E0F96C123}"/>
              </a:ext>
            </a:extLst>
          </p:cNvPr>
          <p:cNvSpPr txBox="1"/>
          <p:nvPr/>
        </p:nvSpPr>
        <p:spPr>
          <a:xfrm>
            <a:off x="393116" y="5999572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9021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294</Words>
  <Application>Microsoft Office PowerPoint</Application>
  <PresentationFormat>Widescreen</PresentationFormat>
  <Paragraphs>33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Century Gothic</vt:lpstr>
      <vt:lpstr>Office Theme</vt:lpstr>
      <vt:lpstr>Custom Design</vt:lpstr>
      <vt:lpstr>1_Custom Design</vt:lpstr>
      <vt:lpstr>3_Custom Design</vt:lpstr>
      <vt:lpstr>Growing strawberries</vt:lpstr>
      <vt:lpstr>Do you know what these are? </vt:lpstr>
      <vt:lpstr>First, the farmer makes soil mounds.</vt:lpstr>
      <vt:lpstr>Some farmers use a machine to do this.</vt:lpstr>
      <vt:lpstr>Next, the beds are covered with plastic.</vt:lpstr>
      <vt:lpstr>The farmer makes holes in the plastic and plants the strawberry plants. </vt:lpstr>
      <vt:lpstr>The strawberry plants grow small white flowers.</vt:lpstr>
      <vt:lpstr>The flowers die and fruit grows in their place.</vt:lpstr>
      <vt:lpstr>When the strawberries turn red, they are ready to be picked. </vt:lpstr>
      <vt:lpstr>Some farmers grow strawberries in large plastic tunnels.</vt:lpstr>
      <vt:lpstr>Look at all these tunnels!</vt:lpstr>
      <vt:lpstr>When the strawberries are ready, they are picked by hand. </vt:lpstr>
      <vt:lpstr>When they have been picked, the strawberries are put into punnets.</vt:lpstr>
      <vt:lpstr>The punnets are put into crates so they can be moved around easily. </vt:lpstr>
      <vt:lpstr>Sometimes the strawberries are sold in a farm shop or on a market. </vt:lpstr>
      <vt:lpstr>Sometimes strawberries are loaded into a lorry and taken to a supermarket. </vt:lpstr>
      <vt:lpstr>Do you like strawberries?</vt:lpstr>
      <vt:lpstr>Growing strawberries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Elsa Healey</cp:lastModifiedBy>
  <cp:revision>30</cp:revision>
  <dcterms:created xsi:type="dcterms:W3CDTF">2018-10-10T09:22:08Z</dcterms:created>
  <dcterms:modified xsi:type="dcterms:W3CDTF">2023-10-25T07:47:01Z</dcterms:modified>
</cp:coreProperties>
</file>