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282" r:id="rId7"/>
    <p:sldId id="283" r:id="rId8"/>
    <p:sldId id="292" r:id="rId9"/>
    <p:sldId id="303" r:id="rId10"/>
    <p:sldId id="304" r:id="rId11"/>
    <p:sldId id="305" r:id="rId12"/>
    <p:sldId id="307" r:id="rId13"/>
    <p:sldId id="306" r:id="rId14"/>
    <p:sldId id="288" r:id="rId15"/>
  </p:sldIdLst>
  <p:sldSz cx="18288000" cy="10287000"/>
  <p:notesSz cx="6858000" cy="9144000"/>
  <p:embeddedFontLst>
    <p:embeddedFont>
      <p:font typeface="Source Sans Pro" panose="020B0503030403020204" pitchFamily="34" charset="0"/>
      <p:regular r:id="rId16"/>
      <p:bold r:id="rId17"/>
      <p:italic r:id="rId18"/>
      <p:boldItalic r:id="rId19"/>
    </p:embeddedFont>
    <p:embeddedFont>
      <p:font typeface="Source Sans Pro Light" panose="020B0403030403020204" pitchFamily="34" charset="0"/>
      <p:regular r:id="rId20"/>
      <p:italic r:id="rId21"/>
    </p:embeddedFont>
    <p:embeddedFont>
      <p:font typeface="Source Sans Pro SemiBold" panose="020B0603030403020204" pitchFamily="34" charset="0"/>
      <p:bold r:id="rId22"/>
      <p:boldItalic r:id="rId23"/>
    </p:embeddedFont>
    <p:embeddedFont>
      <p:font typeface="Source Sans Pro Semi-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82"/>
            <p14:sldId id="283"/>
            <p14:sldId id="292"/>
            <p14:sldId id="303"/>
            <p14:sldId id="304"/>
            <p14:sldId id="305"/>
            <p14:sldId id="307"/>
            <p14:sldId id="306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28F30-4741-4520-B581-E2041DBAFAB7}" v="20" dt="2026-06-25T10:27:03.598"/>
    <p1510:client id="{17576FEC-0F55-4B24-9C37-C6B0863FD7D0}" v="1" dt="2026-06-25T08:41:29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9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7.fntdata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71296-1FDB-AF91-4307-E23E47C86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Mealtimes 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ADA0AFD0-7D0C-3F3D-3585-D5068DD610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" r="423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17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4C3EFE-B001-DEB8-9727-55DAEBF90D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9730" y="1094325"/>
            <a:ext cx="12975883" cy="830263"/>
          </a:xfrm>
        </p:spPr>
        <p:txBody>
          <a:bodyPr/>
          <a:lstStyle/>
          <a:p>
            <a:r>
              <a:rPr lang="en-US" dirty="0"/>
              <a:t>We have food and drinks at different times of the day.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3ECAA-7A67-2880-44E2-F3CAE37C18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24711" y="8056532"/>
            <a:ext cx="6281169" cy="830262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When do you eat food?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6D89EC2-2243-B8DD-06F1-76C4471A9E73}"/>
              </a:ext>
            </a:extLst>
          </p:cNvPr>
          <p:cNvSpPr txBox="1">
            <a:spLocks/>
          </p:cNvSpPr>
          <p:nvPr/>
        </p:nvSpPr>
        <p:spPr>
          <a:xfrm>
            <a:off x="8648644" y="8114021"/>
            <a:ext cx="6966969" cy="11098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n-US" sz="4400" dirty="0">
                <a:solidFill>
                  <a:schemeClr val="tx2"/>
                </a:solidFill>
              </a:rPr>
              <a:t>When do you have drinks?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8FBBD6-4D77-AC6D-4FDB-0762F7500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" r="9044"/>
          <a:stretch>
            <a:fillRect/>
          </a:stretch>
        </p:blipFill>
        <p:spPr>
          <a:xfrm>
            <a:off x="9097681" y="3631053"/>
            <a:ext cx="5614363" cy="4239318"/>
          </a:xfrm>
          <a:prstGeom prst="round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AAB4E1-B6A6-81CB-87EF-8F8ED4D65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8" r="7478"/>
          <a:stretch>
            <a:fillRect/>
          </a:stretch>
        </p:blipFill>
        <p:spPr>
          <a:xfrm>
            <a:off x="2601708" y="3626481"/>
            <a:ext cx="5258524" cy="424389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0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620BE-122F-3CC4-488F-C1974478D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B5725D-A612-0E98-E973-8617F4BA94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8" y="1306441"/>
            <a:ext cx="14706711" cy="830263"/>
          </a:xfrm>
        </p:spPr>
        <p:txBody>
          <a:bodyPr/>
          <a:lstStyle/>
          <a:p>
            <a:r>
              <a:rPr lang="en-US" dirty="0"/>
              <a:t>What might people eat and drink for </a:t>
            </a:r>
            <a:br>
              <a:rPr lang="en-US" dirty="0"/>
            </a:br>
            <a:r>
              <a:rPr lang="en-US" dirty="0"/>
              <a:t>breakfast?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E366A-38C7-1324-83BC-66123357E4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09544" y="5143500"/>
            <a:ext cx="9314998" cy="2098144"/>
          </a:xfrm>
        </p:spPr>
        <p:txBody>
          <a:bodyPr/>
          <a:lstStyle/>
          <a:p>
            <a:r>
              <a:rPr lang="en-US" sz="4400" dirty="0">
                <a:solidFill>
                  <a:schemeClr val="tx2"/>
                </a:solidFill>
              </a:rPr>
              <a:t>What time do people have breakfast?</a:t>
            </a:r>
          </a:p>
        </p:txBody>
      </p:sp>
      <p:pic>
        <p:nvPicPr>
          <p:cNvPr id="8" name="Picture 2" descr="C:\Users\rballam.BNF\AppData\Local\Microsoft\Windows\Temporary Internet Files\Content.IE5\M0AZ9OG7\clock_face_by_missminded[1].jpg">
            <a:extLst>
              <a:ext uri="{FF2B5EF4-FFF2-40B4-BE49-F238E27FC236}">
                <a16:creationId xmlns:a16="http://schemas.microsoft.com/office/drawing/2014/main" id="{CCE0F7C6-57A8-AEFA-44B9-1B22E14AA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699" y="3602942"/>
            <a:ext cx="5179260" cy="517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728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04802-39F4-70FB-93EB-319D7BA84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64FCB4-14F8-D8F8-4843-787C0C852F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8" y="1306441"/>
            <a:ext cx="14706711" cy="830263"/>
          </a:xfrm>
        </p:spPr>
        <p:txBody>
          <a:bodyPr/>
          <a:lstStyle/>
          <a:p>
            <a:r>
              <a:rPr lang="en-US" dirty="0"/>
              <a:t>What might people eat and drink for </a:t>
            </a:r>
            <a:br>
              <a:rPr lang="en-US" dirty="0"/>
            </a:br>
            <a:r>
              <a:rPr lang="en-US" dirty="0"/>
              <a:t>lunch?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21004-7FE1-AF55-0DA0-B8FFD76F6B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00674" y="5143500"/>
            <a:ext cx="9314998" cy="2098144"/>
          </a:xfrm>
        </p:spPr>
        <p:txBody>
          <a:bodyPr/>
          <a:lstStyle/>
          <a:p>
            <a:r>
              <a:rPr lang="en-US" sz="4400" dirty="0">
                <a:solidFill>
                  <a:schemeClr val="tx2"/>
                </a:solidFill>
              </a:rPr>
              <a:t>What time do people have lunch?</a:t>
            </a:r>
          </a:p>
        </p:txBody>
      </p:sp>
      <p:pic>
        <p:nvPicPr>
          <p:cNvPr id="6" name="Picture 2" descr="C:\Users\rballam.BNF\AppData\Local\Microsoft\Windows\Temporary Internet Files\Content.IE5\M0AZ9OG7\clock_face_by_missminded[1].jpg">
            <a:extLst>
              <a:ext uri="{FF2B5EF4-FFF2-40B4-BE49-F238E27FC236}">
                <a16:creationId xmlns:a16="http://schemas.microsoft.com/office/drawing/2014/main" id="{561B6CA7-1118-BC1B-6743-AD983E52B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699" y="3602942"/>
            <a:ext cx="5179260" cy="517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719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3E7EB-7E0A-2434-82D0-F3636E043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8F920C-80EA-A53E-9829-F4FDE9E243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8" y="1306442"/>
            <a:ext cx="15425169" cy="783616"/>
          </a:xfrm>
        </p:spPr>
        <p:txBody>
          <a:bodyPr/>
          <a:lstStyle/>
          <a:p>
            <a:r>
              <a:rPr lang="en-US" dirty="0"/>
              <a:t>What might people eat and drink for their </a:t>
            </a:r>
            <a:br>
              <a:rPr lang="en-US" dirty="0"/>
            </a:br>
            <a:r>
              <a:rPr lang="en-US" dirty="0"/>
              <a:t>evening meal?</a:t>
            </a:r>
            <a:endParaRPr lang="en-GB" dirty="0"/>
          </a:p>
        </p:txBody>
      </p:sp>
      <p:pic>
        <p:nvPicPr>
          <p:cNvPr id="5" name="Picture 2" descr="C:\Users\rballam.BNF\AppData\Local\Microsoft\Windows\Temporary Internet Files\Content.IE5\M0AZ9OG7\clock_face_by_missminded[1].jpg">
            <a:extLst>
              <a:ext uri="{FF2B5EF4-FFF2-40B4-BE49-F238E27FC236}">
                <a16:creationId xmlns:a16="http://schemas.microsoft.com/office/drawing/2014/main" id="{69A855EC-955D-2BEC-4AA2-504D0461D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356" y="3801298"/>
            <a:ext cx="5179260" cy="517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AA4F51-0F9B-0B18-8B6C-05305A9DA8A2}"/>
              </a:ext>
            </a:extLst>
          </p:cNvPr>
          <p:cNvSpPr txBox="1"/>
          <p:nvPr/>
        </p:nvSpPr>
        <p:spPr>
          <a:xfrm>
            <a:off x="7870371" y="3331029"/>
            <a:ext cx="7788729" cy="64633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23F0E7-EFFC-50F9-C431-8D9BB3DAF51B}"/>
              </a:ext>
            </a:extLst>
          </p:cNvPr>
          <p:cNvSpPr txBox="1"/>
          <p:nvPr/>
        </p:nvSpPr>
        <p:spPr>
          <a:xfrm>
            <a:off x="7870371" y="4944378"/>
            <a:ext cx="76662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time do people have their evening meal?</a:t>
            </a:r>
          </a:p>
        </p:txBody>
      </p:sp>
    </p:spTree>
    <p:extLst>
      <p:ext uri="{BB962C8B-B14F-4D97-AF65-F5344CB8AC3E}">
        <p14:creationId xmlns:p14="http://schemas.microsoft.com/office/powerpoint/2010/main" val="1414499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E94B7-5FEE-E574-AEFB-0C5E3C64B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E5A2BE-2456-C4C7-F397-BDEF13B11D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8" y="1306442"/>
            <a:ext cx="15425169" cy="783616"/>
          </a:xfrm>
        </p:spPr>
        <p:txBody>
          <a:bodyPr/>
          <a:lstStyle/>
          <a:p>
            <a:r>
              <a:rPr lang="en-US" dirty="0"/>
              <a:t>What might people eat and drink for a </a:t>
            </a:r>
            <a:br>
              <a:rPr lang="en-US" dirty="0"/>
            </a:br>
            <a:r>
              <a:rPr lang="en-US" dirty="0"/>
              <a:t>snack?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29524-5050-C51D-BC4B-481E37E45A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06759" y="5341856"/>
            <a:ext cx="10330126" cy="2098144"/>
          </a:xfrm>
        </p:spPr>
        <p:txBody>
          <a:bodyPr/>
          <a:lstStyle/>
          <a:p>
            <a:r>
              <a:rPr lang="en-US" sz="4400" dirty="0">
                <a:solidFill>
                  <a:schemeClr val="tx2"/>
                </a:solidFill>
              </a:rPr>
              <a:t>What time might people have a snack?</a:t>
            </a:r>
          </a:p>
        </p:txBody>
      </p:sp>
      <p:pic>
        <p:nvPicPr>
          <p:cNvPr id="5" name="Picture 2" descr="C:\Users\rballam.BNF\AppData\Local\Microsoft\Windows\Temporary Internet Files\Content.IE5\M0AZ9OG7\clock_face_by_missminded[1].jpg">
            <a:extLst>
              <a:ext uri="{FF2B5EF4-FFF2-40B4-BE49-F238E27FC236}">
                <a16:creationId xmlns:a16="http://schemas.microsoft.com/office/drawing/2014/main" id="{702D07A3-E632-FD18-F7CB-85D3235E3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356" y="3801298"/>
            <a:ext cx="5179260" cy="517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184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64233-EB9A-2221-DFA5-374D729A0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0AC4BD3-6B89-4AD8-D2F9-294AB25308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8" y="1306442"/>
            <a:ext cx="15425169" cy="783616"/>
          </a:xfrm>
        </p:spPr>
        <p:txBody>
          <a:bodyPr/>
          <a:lstStyle/>
          <a:p>
            <a:r>
              <a:rPr lang="en-US" dirty="0"/>
              <a:t>How are these meals being eaten?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0DF228-7470-E592-F071-FC5A7E307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5" r="24323"/>
          <a:stretch>
            <a:fillRect/>
          </a:stretch>
        </p:blipFill>
        <p:spPr>
          <a:xfrm>
            <a:off x="1186585" y="2861381"/>
            <a:ext cx="4708874" cy="4964365"/>
          </a:xfrm>
          <a:prstGeom prst="round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FB3725-451F-B9A2-FFB4-EFD4E34FC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7" r="18211" b="5384"/>
          <a:stretch>
            <a:fillRect/>
          </a:stretch>
        </p:blipFill>
        <p:spPr>
          <a:xfrm>
            <a:off x="6456354" y="2861381"/>
            <a:ext cx="4737304" cy="4964365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512051-C084-FF33-C333-8047AD7DD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0" r="3225"/>
          <a:stretch>
            <a:fillRect/>
          </a:stretch>
        </p:blipFill>
        <p:spPr>
          <a:xfrm>
            <a:off x="11754553" y="2905054"/>
            <a:ext cx="4737304" cy="4877017"/>
          </a:xfrm>
          <a:prstGeom prst="round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96CC90-28E2-2F1D-E60A-A561267CA5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6585" y="8450113"/>
            <a:ext cx="10330126" cy="2098144"/>
          </a:xfrm>
        </p:spPr>
        <p:txBody>
          <a:bodyPr/>
          <a:lstStyle/>
          <a:p>
            <a:r>
              <a:rPr lang="en-US" sz="4400" dirty="0">
                <a:solidFill>
                  <a:schemeClr val="tx2"/>
                </a:solidFill>
              </a:rPr>
              <a:t>How do you eat different foods?</a:t>
            </a:r>
          </a:p>
        </p:txBody>
      </p:sp>
    </p:spTree>
    <p:extLst>
      <p:ext uri="{BB962C8B-B14F-4D97-AF65-F5344CB8AC3E}">
        <p14:creationId xmlns:p14="http://schemas.microsoft.com/office/powerpoint/2010/main" val="3071767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8D339-39E2-5442-29E7-96EC44563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3E9988-ECCE-65BC-BB17-857F0440CE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8" y="1306442"/>
            <a:ext cx="15425169" cy="783616"/>
          </a:xfrm>
        </p:spPr>
        <p:txBody>
          <a:bodyPr/>
          <a:lstStyle/>
          <a:p>
            <a:r>
              <a:rPr lang="en-US" dirty="0"/>
              <a:t>When might people eat these foods?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321C1B-F109-7CE4-FCE7-3CA1144CA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28" y="3029374"/>
            <a:ext cx="3171814" cy="25882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B344BB-B089-ED05-BEC5-41F3F394FA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675" r="5403"/>
          <a:stretch/>
        </p:blipFill>
        <p:spPr>
          <a:xfrm>
            <a:off x="13301085" y="3306394"/>
            <a:ext cx="3307976" cy="23426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C05111-1B7E-C899-DE42-EAD8E224F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3007973"/>
            <a:ext cx="3307976" cy="27456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25348F7-0C5B-6961-EE6E-A2E983E98F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9" t="13294" r="15706" b="7215"/>
          <a:stretch/>
        </p:blipFill>
        <p:spPr>
          <a:xfrm>
            <a:off x="5116150" y="6187411"/>
            <a:ext cx="3663122" cy="30098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85A769A-B5F5-C13F-004B-4B481681FB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28" y="6519974"/>
            <a:ext cx="3663593" cy="23447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5E1F45A-5519-FD59-71FA-99F38935A5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434" y="6671507"/>
            <a:ext cx="4042436" cy="26981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3190136-7744-DD7C-7190-91F6FDBC54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236" y="3180448"/>
            <a:ext cx="3307976" cy="2705925"/>
          </a:xfrm>
          <a:prstGeom prst="rect">
            <a:avLst/>
          </a:prstGeom>
        </p:spPr>
      </p:pic>
      <p:pic>
        <p:nvPicPr>
          <p:cNvPr id="4" name="Picture 3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450195E7-3428-F123-6301-D5372939D9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14612" y="6383352"/>
            <a:ext cx="4224560" cy="281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1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331278-8829-BD4F-3A36-3B552E0632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Mealtimes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428F7B33-763A-50AD-BAB5-6BB38A8028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" r="423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9696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13397</TotalTime>
  <Words>121</Words>
  <Application>Microsoft Office PowerPoint</Application>
  <PresentationFormat>Custom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Source Sans Pro Semi-Bold</vt:lpstr>
      <vt:lpstr>Source Sans Pro</vt:lpstr>
      <vt:lpstr>Aptos</vt:lpstr>
      <vt:lpstr>Source Sans Pro Light</vt:lpstr>
      <vt:lpstr>Source Sans Pro SemiBold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Claire Theobald</cp:lastModifiedBy>
  <cp:revision>26</cp:revision>
  <dcterms:created xsi:type="dcterms:W3CDTF">2026-03-04T15:22:34Z</dcterms:created>
  <dcterms:modified xsi:type="dcterms:W3CDTF">2026-07-16T11:06:35Z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