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2" r:id="rId2"/>
    <p:sldMasterId id="2147483656" r:id="rId3"/>
  </p:sldMasterIdLst>
  <p:sldIdLst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F3F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8" d="100"/>
          <a:sy n="88" d="100"/>
        </p:scale>
        <p:origin x="117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oodafactoflife.org.uk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Physical activity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765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 pledge to: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Oval Callout 5"/>
          <p:cNvSpPr/>
          <p:nvPr/>
        </p:nvSpPr>
        <p:spPr>
          <a:xfrm>
            <a:off x="3800104" y="1346679"/>
            <a:ext cx="8057078" cy="5125373"/>
          </a:xfrm>
          <a:prstGeom prst="wedgeEllipseCallout">
            <a:avLst>
              <a:gd name="adj1" fmla="val -74779"/>
              <a:gd name="adj2" fmla="val 43346"/>
            </a:avLst>
          </a:prstGeom>
          <a:noFill/>
          <a:ln w="1270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8906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2A25DFD-A4DB-4D40-A1BC-37A118AB0B49}"/>
</file>

<file path=customXml/itemProps2.xml><?xml version="1.0" encoding="utf-8"?>
<ds:datastoreItem xmlns:ds="http://schemas.openxmlformats.org/officeDocument/2006/customXml" ds:itemID="{85FCAD7A-74EE-4FF6-B748-4174DFD030DA}"/>
</file>

<file path=customXml/itemProps3.xml><?xml version="1.0" encoding="utf-8"?>
<ds:datastoreItem xmlns:ds="http://schemas.openxmlformats.org/officeDocument/2006/customXml" ds:itemID="{93090C37-A3C9-4FA0-B453-52D7EF81A3F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Custom Design</vt:lpstr>
      <vt:lpstr>1_Custom Design</vt:lpstr>
      <vt:lpstr>3_Custom Design</vt:lpstr>
      <vt:lpstr>Physical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33</cp:revision>
  <dcterms:created xsi:type="dcterms:W3CDTF">2018-10-10T09:22:08Z</dcterms:created>
  <dcterms:modified xsi:type="dcterms:W3CDTF">2023-08-14T12:52:57Z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