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332" r:id="rId7"/>
    <p:sldId id="313" r:id="rId8"/>
    <p:sldId id="314" r:id="rId9"/>
    <p:sldId id="315" r:id="rId10"/>
    <p:sldId id="317" r:id="rId11"/>
    <p:sldId id="318" r:id="rId12"/>
    <p:sldId id="328" r:id="rId13"/>
    <p:sldId id="322" r:id="rId14"/>
    <p:sldId id="326" r:id="rId15"/>
    <p:sldId id="319" r:id="rId16"/>
    <p:sldId id="320" r:id="rId17"/>
    <p:sldId id="323" r:id="rId18"/>
    <p:sldId id="325" r:id="rId19"/>
    <p:sldId id="321" r:id="rId20"/>
    <p:sldId id="329" r:id="rId21"/>
    <p:sldId id="330" r:id="rId22"/>
    <p:sldId id="331" r:id="rId23"/>
    <p:sldId id="333" r:id="rId24"/>
  </p:sldIdLst>
  <p:sldSz cx="18288000" cy="10287000"/>
  <p:notesSz cx="6858000" cy="9144000"/>
  <p:embeddedFontLst>
    <p:embeddedFont>
      <p:font typeface="Source Sans Pro" panose="020B0503030403020204" pitchFamily="34" charset="0"/>
      <p:regular r:id="rId25"/>
      <p:bold r:id="rId26"/>
      <p:italic r:id="rId27"/>
      <p:boldItalic r:id="rId28"/>
    </p:embeddedFont>
    <p:embeddedFont>
      <p:font typeface="Source Sans Pro Light" panose="020B0403030403020204" pitchFamily="34" charset="0"/>
      <p:regular r:id="rId29"/>
      <p:italic r:id="rId30"/>
    </p:embeddedFont>
    <p:embeddedFont>
      <p:font typeface="Source Sans Pro SemiBold" panose="020B0603030403020204" pitchFamily="34" charset="0"/>
      <p:bold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32"/>
            <p14:sldId id="313"/>
            <p14:sldId id="314"/>
            <p14:sldId id="315"/>
            <p14:sldId id="317"/>
            <p14:sldId id="318"/>
            <p14:sldId id="328"/>
            <p14:sldId id="322"/>
            <p14:sldId id="326"/>
            <p14:sldId id="319"/>
            <p14:sldId id="320"/>
            <p14:sldId id="323"/>
            <p14:sldId id="325"/>
            <p14:sldId id="321"/>
            <p14:sldId id="329"/>
            <p14:sldId id="330"/>
            <p14:sldId id="331"/>
            <p14:sldId id="3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92E970-27F2-476B-B98D-AC701DF88EBF}" v="3" dt="2026-05-26T14:49:23.7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2.fntdata"/><Relationship Id="rId39" Type="http://schemas.microsoft.com/office/2018/10/relationships/authors" Target="authors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8.fntdata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rla Condon" userId="62ca7181-df71-4740-a21a-4649c658ad3a" providerId="ADAL" clId="{9CA04E6F-9B24-452A-BDA3-5D96B223031B}"/>
    <pc:docChg chg="modSld">
      <pc:chgData name="Orla Condon" userId="62ca7181-df71-4740-a21a-4649c658ad3a" providerId="ADAL" clId="{9CA04E6F-9B24-452A-BDA3-5D96B223031B}" dt="2026-05-26T14:52:05.689" v="26" actId="931"/>
      <pc:docMkLst>
        <pc:docMk/>
      </pc:docMkLst>
      <pc:sldChg chg="modSp mod">
        <pc:chgData name="Orla Condon" userId="62ca7181-df71-4740-a21a-4649c658ad3a" providerId="ADAL" clId="{9CA04E6F-9B24-452A-BDA3-5D96B223031B}" dt="2026-05-26T14:49:15.872" v="3" actId="14100"/>
        <pc:sldMkLst>
          <pc:docMk/>
          <pc:sldMk cId="2774077731" sldId="313"/>
        </pc:sldMkLst>
        <pc:picChg chg="mod">
          <ac:chgData name="Orla Condon" userId="62ca7181-df71-4740-a21a-4649c658ad3a" providerId="ADAL" clId="{9CA04E6F-9B24-452A-BDA3-5D96B223031B}" dt="2026-05-26T14:49:15.872" v="3" actId="14100"/>
          <ac:picMkLst>
            <pc:docMk/>
            <pc:sldMk cId="2774077731" sldId="313"/>
            <ac:picMk id="4" creationId="{A4FD02B0-C955-4981-B28F-547F41743A28}"/>
          </ac:picMkLst>
        </pc:picChg>
      </pc:sldChg>
      <pc:sldChg chg="modSp mod">
        <pc:chgData name="Orla Condon" userId="62ca7181-df71-4740-a21a-4649c658ad3a" providerId="ADAL" clId="{9CA04E6F-9B24-452A-BDA3-5D96B223031B}" dt="2026-05-26T14:49:18.731" v="4" actId="12788"/>
        <pc:sldMkLst>
          <pc:docMk/>
          <pc:sldMk cId="3562608630" sldId="314"/>
        </pc:sldMkLst>
        <pc:picChg chg="mod">
          <ac:chgData name="Orla Condon" userId="62ca7181-df71-4740-a21a-4649c658ad3a" providerId="ADAL" clId="{9CA04E6F-9B24-452A-BDA3-5D96B223031B}" dt="2026-05-26T14:49:18.731" v="4" actId="12788"/>
          <ac:picMkLst>
            <pc:docMk/>
            <pc:sldMk cId="3562608630" sldId="314"/>
            <ac:picMk id="4" creationId="{DF76F4CD-50A1-45A5-8D9C-B275010B1CAE}"/>
          </ac:picMkLst>
        </pc:picChg>
      </pc:sldChg>
      <pc:sldChg chg="modSp mod">
        <pc:chgData name="Orla Condon" userId="62ca7181-df71-4740-a21a-4649c658ad3a" providerId="ADAL" clId="{9CA04E6F-9B24-452A-BDA3-5D96B223031B}" dt="2026-05-26T14:49:25.990" v="6" actId="12788"/>
        <pc:sldMkLst>
          <pc:docMk/>
          <pc:sldMk cId="1912689722" sldId="315"/>
        </pc:sldMkLst>
        <pc:picChg chg="mod">
          <ac:chgData name="Orla Condon" userId="62ca7181-df71-4740-a21a-4649c658ad3a" providerId="ADAL" clId="{9CA04E6F-9B24-452A-BDA3-5D96B223031B}" dt="2026-05-26T14:49:25.990" v="6" actId="12788"/>
          <ac:picMkLst>
            <pc:docMk/>
            <pc:sldMk cId="1912689722" sldId="315"/>
            <ac:picMk id="4" creationId="{EA9FF96F-4B54-4FEC-90A7-F3C8454F8CD1}"/>
          </ac:picMkLst>
        </pc:picChg>
      </pc:sldChg>
      <pc:sldChg chg="modSp mod">
        <pc:chgData name="Orla Condon" userId="62ca7181-df71-4740-a21a-4649c658ad3a" providerId="ADAL" clId="{9CA04E6F-9B24-452A-BDA3-5D96B223031B}" dt="2026-05-26T14:49:42.141" v="10" actId="122"/>
        <pc:sldMkLst>
          <pc:docMk/>
          <pc:sldMk cId="2983830598" sldId="317"/>
        </pc:sldMkLst>
        <pc:spChg chg="mod">
          <ac:chgData name="Orla Condon" userId="62ca7181-df71-4740-a21a-4649c658ad3a" providerId="ADAL" clId="{9CA04E6F-9B24-452A-BDA3-5D96B223031B}" dt="2026-05-26T14:49:42.141" v="10" actId="122"/>
          <ac:spMkLst>
            <pc:docMk/>
            <pc:sldMk cId="2983830598" sldId="317"/>
            <ac:spMk id="4" creationId="{EBC579DF-927C-4F73-A391-96B0DE394663}"/>
          </ac:spMkLst>
        </pc:spChg>
      </pc:sldChg>
      <pc:sldChg chg="modSp mod">
        <pc:chgData name="Orla Condon" userId="62ca7181-df71-4740-a21a-4649c658ad3a" providerId="ADAL" clId="{9CA04E6F-9B24-452A-BDA3-5D96B223031B}" dt="2026-05-26T14:49:46.452" v="11" actId="207"/>
        <pc:sldMkLst>
          <pc:docMk/>
          <pc:sldMk cId="2744074400" sldId="318"/>
        </pc:sldMkLst>
        <pc:spChg chg="mod">
          <ac:chgData name="Orla Condon" userId="62ca7181-df71-4740-a21a-4649c658ad3a" providerId="ADAL" clId="{9CA04E6F-9B24-452A-BDA3-5D96B223031B}" dt="2026-05-26T14:49:46.452" v="11" actId="207"/>
          <ac:spMkLst>
            <pc:docMk/>
            <pc:sldMk cId="2744074400" sldId="318"/>
            <ac:spMk id="4" creationId="{3FE9DBAE-BDDC-42FC-A6B6-A30D9EAD1EF8}"/>
          </ac:spMkLst>
        </pc:spChg>
      </pc:sldChg>
      <pc:sldChg chg="modSp mod">
        <pc:chgData name="Orla Condon" userId="62ca7181-df71-4740-a21a-4649c658ad3a" providerId="ADAL" clId="{9CA04E6F-9B24-452A-BDA3-5D96B223031B}" dt="2026-05-26T14:50:06.668" v="17" actId="207"/>
        <pc:sldMkLst>
          <pc:docMk/>
          <pc:sldMk cId="2799501685" sldId="319"/>
        </pc:sldMkLst>
        <pc:spChg chg="mod">
          <ac:chgData name="Orla Condon" userId="62ca7181-df71-4740-a21a-4649c658ad3a" providerId="ADAL" clId="{9CA04E6F-9B24-452A-BDA3-5D96B223031B}" dt="2026-05-26T14:50:06.668" v="17" actId="207"/>
          <ac:spMkLst>
            <pc:docMk/>
            <pc:sldMk cId="2799501685" sldId="319"/>
            <ac:spMk id="3" creationId="{206065F8-7D1D-4A3D-BC3A-467A3AB9F010}"/>
          </ac:spMkLst>
        </pc:spChg>
      </pc:sldChg>
      <pc:sldChg chg="modSp mod">
        <pc:chgData name="Orla Condon" userId="62ca7181-df71-4740-a21a-4649c658ad3a" providerId="ADAL" clId="{9CA04E6F-9B24-452A-BDA3-5D96B223031B}" dt="2026-05-26T14:50:10.355" v="18" actId="207"/>
        <pc:sldMkLst>
          <pc:docMk/>
          <pc:sldMk cId="932709077" sldId="320"/>
        </pc:sldMkLst>
        <pc:spChg chg="mod">
          <ac:chgData name="Orla Condon" userId="62ca7181-df71-4740-a21a-4649c658ad3a" providerId="ADAL" clId="{9CA04E6F-9B24-452A-BDA3-5D96B223031B}" dt="2026-05-26T14:50:10.355" v="18" actId="207"/>
          <ac:spMkLst>
            <pc:docMk/>
            <pc:sldMk cId="932709077" sldId="320"/>
            <ac:spMk id="3" creationId="{EB060BAE-A1B1-4D0C-A8A3-3216B8C051F5}"/>
          </ac:spMkLst>
        </pc:spChg>
      </pc:sldChg>
      <pc:sldChg chg="modSp mod">
        <pc:chgData name="Orla Condon" userId="62ca7181-df71-4740-a21a-4649c658ad3a" providerId="ADAL" clId="{9CA04E6F-9B24-452A-BDA3-5D96B223031B}" dt="2026-05-26T14:50:23.859" v="21" actId="207"/>
        <pc:sldMkLst>
          <pc:docMk/>
          <pc:sldMk cId="3292689046" sldId="321"/>
        </pc:sldMkLst>
        <pc:spChg chg="mod">
          <ac:chgData name="Orla Condon" userId="62ca7181-df71-4740-a21a-4649c658ad3a" providerId="ADAL" clId="{9CA04E6F-9B24-452A-BDA3-5D96B223031B}" dt="2026-05-26T14:50:23.859" v="21" actId="207"/>
          <ac:spMkLst>
            <pc:docMk/>
            <pc:sldMk cId="3292689046" sldId="321"/>
            <ac:spMk id="3" creationId="{023015C9-A176-46E2-8D49-4D8E49B0E983}"/>
          </ac:spMkLst>
        </pc:spChg>
      </pc:sldChg>
      <pc:sldChg chg="modSp mod">
        <pc:chgData name="Orla Condon" userId="62ca7181-df71-4740-a21a-4649c658ad3a" providerId="ADAL" clId="{9CA04E6F-9B24-452A-BDA3-5D96B223031B}" dt="2026-05-26T14:49:54.663" v="13" actId="207"/>
        <pc:sldMkLst>
          <pc:docMk/>
          <pc:sldMk cId="3542456302" sldId="322"/>
        </pc:sldMkLst>
        <pc:spChg chg="mod">
          <ac:chgData name="Orla Condon" userId="62ca7181-df71-4740-a21a-4649c658ad3a" providerId="ADAL" clId="{9CA04E6F-9B24-452A-BDA3-5D96B223031B}" dt="2026-05-26T14:49:54.663" v="13" actId="207"/>
          <ac:spMkLst>
            <pc:docMk/>
            <pc:sldMk cId="3542456302" sldId="322"/>
            <ac:spMk id="3" creationId="{B1F52268-190A-4909-9D8E-AD612A3DF4A6}"/>
          </ac:spMkLst>
        </pc:spChg>
      </pc:sldChg>
      <pc:sldChg chg="modSp mod">
        <pc:chgData name="Orla Condon" userId="62ca7181-df71-4740-a21a-4649c658ad3a" providerId="ADAL" clId="{9CA04E6F-9B24-452A-BDA3-5D96B223031B}" dt="2026-05-26T14:50:15.670" v="19" actId="207"/>
        <pc:sldMkLst>
          <pc:docMk/>
          <pc:sldMk cId="3036855451" sldId="323"/>
        </pc:sldMkLst>
        <pc:spChg chg="mod">
          <ac:chgData name="Orla Condon" userId="62ca7181-df71-4740-a21a-4649c658ad3a" providerId="ADAL" clId="{9CA04E6F-9B24-452A-BDA3-5D96B223031B}" dt="2026-05-26T14:50:15.670" v="19" actId="207"/>
          <ac:spMkLst>
            <pc:docMk/>
            <pc:sldMk cId="3036855451" sldId="323"/>
            <ac:spMk id="3" creationId="{8E865E34-3AAD-428A-808B-5598CF045375}"/>
          </ac:spMkLst>
        </pc:spChg>
      </pc:sldChg>
      <pc:sldChg chg="modSp mod">
        <pc:chgData name="Orla Condon" userId="62ca7181-df71-4740-a21a-4649c658ad3a" providerId="ADAL" clId="{9CA04E6F-9B24-452A-BDA3-5D96B223031B}" dt="2026-05-26T14:50:19.085" v="20" actId="207"/>
        <pc:sldMkLst>
          <pc:docMk/>
          <pc:sldMk cId="2129567704" sldId="325"/>
        </pc:sldMkLst>
        <pc:spChg chg="mod">
          <ac:chgData name="Orla Condon" userId="62ca7181-df71-4740-a21a-4649c658ad3a" providerId="ADAL" clId="{9CA04E6F-9B24-452A-BDA3-5D96B223031B}" dt="2026-05-26T14:50:19.085" v="20" actId="207"/>
          <ac:spMkLst>
            <pc:docMk/>
            <pc:sldMk cId="2129567704" sldId="325"/>
            <ac:spMk id="3" creationId="{E5BDA5D9-0942-4A8D-B470-9A24BDEAD066}"/>
          </ac:spMkLst>
        </pc:spChg>
      </pc:sldChg>
      <pc:sldChg chg="modSp mod">
        <pc:chgData name="Orla Condon" userId="62ca7181-df71-4740-a21a-4649c658ad3a" providerId="ADAL" clId="{9CA04E6F-9B24-452A-BDA3-5D96B223031B}" dt="2026-05-26T14:50:02.247" v="16" actId="207"/>
        <pc:sldMkLst>
          <pc:docMk/>
          <pc:sldMk cId="233900287" sldId="326"/>
        </pc:sldMkLst>
        <pc:spChg chg="mod">
          <ac:chgData name="Orla Condon" userId="62ca7181-df71-4740-a21a-4649c658ad3a" providerId="ADAL" clId="{9CA04E6F-9B24-452A-BDA3-5D96B223031B}" dt="2026-05-26T14:50:02.247" v="16" actId="207"/>
          <ac:spMkLst>
            <pc:docMk/>
            <pc:sldMk cId="233900287" sldId="326"/>
            <ac:spMk id="3" creationId="{CB706E20-5BF5-4415-AD9A-46B9016FA962}"/>
          </ac:spMkLst>
        </pc:spChg>
      </pc:sldChg>
      <pc:sldChg chg="modSp mod">
        <pc:chgData name="Orla Condon" userId="62ca7181-df71-4740-a21a-4649c658ad3a" providerId="ADAL" clId="{9CA04E6F-9B24-452A-BDA3-5D96B223031B}" dt="2026-05-26T14:49:50.941" v="12" actId="207"/>
        <pc:sldMkLst>
          <pc:docMk/>
          <pc:sldMk cId="210641240" sldId="328"/>
        </pc:sldMkLst>
        <pc:spChg chg="mod">
          <ac:chgData name="Orla Condon" userId="62ca7181-df71-4740-a21a-4649c658ad3a" providerId="ADAL" clId="{9CA04E6F-9B24-452A-BDA3-5D96B223031B}" dt="2026-05-26T14:49:50.941" v="12" actId="207"/>
          <ac:spMkLst>
            <pc:docMk/>
            <pc:sldMk cId="210641240" sldId="328"/>
            <ac:spMk id="4" creationId="{3FE9DBAE-BDDC-42FC-A6B6-A30D9EAD1EF8}"/>
          </ac:spMkLst>
        </pc:spChg>
      </pc:sldChg>
      <pc:sldChg chg="modSp mod">
        <pc:chgData name="Orla Condon" userId="62ca7181-df71-4740-a21a-4649c658ad3a" providerId="ADAL" clId="{9CA04E6F-9B24-452A-BDA3-5D96B223031B}" dt="2026-05-26T14:50:27.779" v="22" actId="207"/>
        <pc:sldMkLst>
          <pc:docMk/>
          <pc:sldMk cId="3659163522" sldId="329"/>
        </pc:sldMkLst>
        <pc:spChg chg="mod">
          <ac:chgData name="Orla Condon" userId="62ca7181-df71-4740-a21a-4649c658ad3a" providerId="ADAL" clId="{9CA04E6F-9B24-452A-BDA3-5D96B223031B}" dt="2026-05-26T14:50:27.779" v="22" actId="207"/>
          <ac:spMkLst>
            <pc:docMk/>
            <pc:sldMk cId="3659163522" sldId="329"/>
            <ac:spMk id="3" creationId="{4A1366BD-0CD3-46A1-A2B3-1734EAA68416}"/>
          </ac:spMkLst>
        </pc:spChg>
      </pc:sldChg>
      <pc:sldChg chg="modSp mod">
        <pc:chgData name="Orla Condon" userId="62ca7181-df71-4740-a21a-4649c658ad3a" providerId="ADAL" clId="{9CA04E6F-9B24-452A-BDA3-5D96B223031B}" dt="2026-05-26T14:50:32.650" v="23" actId="207"/>
        <pc:sldMkLst>
          <pc:docMk/>
          <pc:sldMk cId="4195276334" sldId="330"/>
        </pc:sldMkLst>
        <pc:spChg chg="mod">
          <ac:chgData name="Orla Condon" userId="62ca7181-df71-4740-a21a-4649c658ad3a" providerId="ADAL" clId="{9CA04E6F-9B24-452A-BDA3-5D96B223031B}" dt="2026-05-26T14:50:32.650" v="23" actId="207"/>
          <ac:spMkLst>
            <pc:docMk/>
            <pc:sldMk cId="4195276334" sldId="330"/>
            <ac:spMk id="3" creationId="{878707FA-B870-4870-AA39-5A674E944C52}"/>
          </ac:spMkLst>
        </pc:spChg>
      </pc:sldChg>
      <pc:sldChg chg="modSp mod">
        <pc:chgData name="Orla Condon" userId="62ca7181-df71-4740-a21a-4649c658ad3a" providerId="ADAL" clId="{9CA04E6F-9B24-452A-BDA3-5D96B223031B}" dt="2026-05-26T14:50:36.334" v="24" actId="207"/>
        <pc:sldMkLst>
          <pc:docMk/>
          <pc:sldMk cId="510173906" sldId="331"/>
        </pc:sldMkLst>
        <pc:spChg chg="mod">
          <ac:chgData name="Orla Condon" userId="62ca7181-df71-4740-a21a-4649c658ad3a" providerId="ADAL" clId="{9CA04E6F-9B24-452A-BDA3-5D96B223031B}" dt="2026-05-26T14:50:36.334" v="24" actId="207"/>
          <ac:spMkLst>
            <pc:docMk/>
            <pc:sldMk cId="510173906" sldId="331"/>
            <ac:spMk id="3" creationId="{93B1E21A-8707-4FFD-AE70-DACA6CAE7B57}"/>
          </ac:spMkLst>
        </pc:spChg>
      </pc:sldChg>
      <pc:sldChg chg="addSp delSp modSp mod">
        <pc:chgData name="Orla Condon" userId="62ca7181-df71-4740-a21a-4649c658ad3a" providerId="ADAL" clId="{9CA04E6F-9B24-452A-BDA3-5D96B223031B}" dt="2026-05-26T14:51:36.731" v="25" actId="931"/>
        <pc:sldMkLst>
          <pc:docMk/>
          <pc:sldMk cId="591913303" sldId="332"/>
        </pc:sldMkLst>
        <pc:spChg chg="del">
          <ac:chgData name="Orla Condon" userId="62ca7181-df71-4740-a21a-4649c658ad3a" providerId="ADAL" clId="{9CA04E6F-9B24-452A-BDA3-5D96B223031B}" dt="2026-05-26T14:51:36.731" v="25" actId="931"/>
          <ac:spMkLst>
            <pc:docMk/>
            <pc:sldMk cId="591913303" sldId="332"/>
            <ac:spMk id="3" creationId="{97BDCC8F-249E-30FA-4A12-1DC32060CCB9}"/>
          </ac:spMkLst>
        </pc:spChg>
        <pc:picChg chg="add mod ord">
          <ac:chgData name="Orla Condon" userId="62ca7181-df71-4740-a21a-4649c658ad3a" providerId="ADAL" clId="{9CA04E6F-9B24-452A-BDA3-5D96B223031B}" dt="2026-05-26T14:51:36.731" v="25" actId="931"/>
          <ac:picMkLst>
            <pc:docMk/>
            <pc:sldMk cId="591913303" sldId="332"/>
            <ac:picMk id="5" creationId="{DF2E0D94-8C3D-DF1A-281B-3B0485300E01}"/>
          </ac:picMkLst>
        </pc:picChg>
      </pc:sldChg>
      <pc:sldChg chg="addSp delSp modSp mod">
        <pc:chgData name="Orla Condon" userId="62ca7181-df71-4740-a21a-4649c658ad3a" providerId="ADAL" clId="{9CA04E6F-9B24-452A-BDA3-5D96B223031B}" dt="2026-05-26T14:52:05.689" v="26" actId="931"/>
        <pc:sldMkLst>
          <pc:docMk/>
          <pc:sldMk cId="489050691" sldId="333"/>
        </pc:sldMkLst>
        <pc:spChg chg="del">
          <ac:chgData name="Orla Condon" userId="62ca7181-df71-4740-a21a-4649c658ad3a" providerId="ADAL" clId="{9CA04E6F-9B24-452A-BDA3-5D96B223031B}" dt="2026-05-26T14:52:05.689" v="26" actId="931"/>
          <ac:spMkLst>
            <pc:docMk/>
            <pc:sldMk cId="489050691" sldId="333"/>
            <ac:spMk id="3" creationId="{5013477A-F99D-84BA-2CAB-64F003C09F19}"/>
          </ac:spMkLst>
        </pc:spChg>
        <pc:picChg chg="add mod ord">
          <ac:chgData name="Orla Condon" userId="62ca7181-df71-4740-a21a-4649c658ad3a" providerId="ADAL" clId="{9CA04E6F-9B24-452A-BDA3-5D96B223031B}" dt="2026-05-26T14:52:05.689" v="26" actId="931"/>
          <ac:picMkLst>
            <pc:docMk/>
            <pc:sldMk cId="489050691" sldId="333"/>
            <ac:picMk id="5" creationId="{C3396DBA-894F-D616-D03C-5E15799AD1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424136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2406699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5AAADF-984C-73A0-CAC7-35C970587A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Where are we eating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F2E0D94-8C3D-DF1A-281B-3B0485300E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0" r="2969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91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indoor, floor, person&#10;&#10;Description automatically generated">
            <a:extLst>
              <a:ext uri="{FF2B5EF4-FFF2-40B4-BE49-F238E27FC236}">
                <a16:creationId xmlns:a16="http://schemas.microsoft.com/office/drawing/2014/main" id="{A4FD02B0-C955-4981-B28F-547F41743A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3399" y="2139043"/>
            <a:ext cx="9804651" cy="653986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74077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eating at a table&#10;&#10;Description automatically generated with low confidence">
            <a:extLst>
              <a:ext uri="{FF2B5EF4-FFF2-40B4-BE49-F238E27FC236}">
                <a16:creationId xmlns:a16="http://schemas.microsoft.com/office/drawing/2014/main" id="{DF76F4CD-50A1-45A5-8D9C-B275010B1C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2782" y="2163057"/>
            <a:ext cx="10462437" cy="697887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08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wo people sitting at a table with food&#10;&#10;Description automatically generated with medium confidence">
            <a:extLst>
              <a:ext uri="{FF2B5EF4-FFF2-40B4-BE49-F238E27FC236}">
                <a16:creationId xmlns:a16="http://schemas.microsoft.com/office/drawing/2014/main" id="{EA9FF96F-4B54-4FEC-90A7-F3C8454F8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6960" y="2178548"/>
            <a:ext cx="10574081" cy="705417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89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EBC579DF-927C-4F73-A391-96B0DE394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2793" y="3691650"/>
            <a:ext cx="13102415" cy="23622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137160" tIns="68580" rIns="137160" bIns="68580" anchor="t" anchorCtr="0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7200" dirty="0">
                <a:solidFill>
                  <a:schemeClr val="bg2">
                    <a:lumMod val="10000"/>
                  </a:schemeClr>
                </a:solidFill>
                <a:effectLst/>
                <a:latin typeface="Source Sans Pro"/>
                <a:ea typeface="Source Sans Pro"/>
                <a:cs typeface="Times New Roman" panose="02020603050405020304" pitchFamily="18" charset="0"/>
              </a:rPr>
              <a:t>You can help to wash up when you are finished.</a:t>
            </a:r>
          </a:p>
        </p:txBody>
      </p:sp>
    </p:spTree>
    <p:extLst>
      <p:ext uri="{BB962C8B-B14F-4D97-AF65-F5344CB8AC3E}">
        <p14:creationId xmlns:p14="http://schemas.microsoft.com/office/powerpoint/2010/main" val="298383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3FE9DBAE-BDDC-42FC-A6B6-A30D9EAD1EF8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137160" tIns="68580" rIns="137160" bIns="68580" anchor="t" anchorCtr="0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can help set the table.</a:t>
            </a:r>
          </a:p>
        </p:txBody>
      </p:sp>
    </p:spTree>
    <p:extLst>
      <p:ext uri="{BB962C8B-B14F-4D97-AF65-F5344CB8AC3E}">
        <p14:creationId xmlns:p14="http://schemas.microsoft.com/office/powerpoint/2010/main" val="2744074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3FE9DBAE-BDDC-42FC-A6B6-A30D9EAD1EF8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137160" tIns="68580" rIns="137160" bIns="68580" anchor="t" anchorCtr="0">
            <a:noAutofit/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can help cook the food.</a:t>
            </a:r>
          </a:p>
        </p:txBody>
      </p:sp>
    </p:spTree>
    <p:extLst>
      <p:ext uri="{BB962C8B-B14F-4D97-AF65-F5344CB8AC3E}">
        <p14:creationId xmlns:p14="http://schemas.microsoft.com/office/powerpoint/2010/main" val="210641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1F52268-190A-4909-9D8E-AD612A3DF4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will have to buy and cook </a:t>
            </a:r>
          </a:p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food.</a:t>
            </a:r>
          </a:p>
          <a:p>
            <a:endParaRPr lang="en-GB" sz="7200" dirty="0"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456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706E20-5BF5-4415-AD9A-46B9016FA9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can make more than you need and eat it the next day.</a:t>
            </a:r>
          </a:p>
        </p:txBody>
      </p:sp>
    </p:spTree>
    <p:extLst>
      <p:ext uri="{BB962C8B-B14F-4D97-AF65-F5344CB8AC3E}">
        <p14:creationId xmlns:p14="http://schemas.microsoft.com/office/powerpoint/2010/main" val="233900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206065F8-7D1D-4A3D-BC3A-467A3AB9F0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will be given your food at </a:t>
            </a:r>
          </a:p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a counter.</a:t>
            </a:r>
          </a:p>
          <a:p>
            <a:endParaRPr lang="en-GB" sz="7200" dirty="0"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50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B060BAE-A1B1-4D0C-A8A3-3216B8C05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will have to queue up for </a:t>
            </a:r>
          </a:p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food.</a:t>
            </a:r>
          </a:p>
          <a:p>
            <a:pPr marL="0" indent="0" algn="ctr">
              <a:buNone/>
            </a:pPr>
            <a:endParaRPr lang="en-GB" sz="7200" dirty="0"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70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E865E34-3AAD-428A-808B-5598CF0453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food will come in packaging.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6855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5BDA5D9-0942-4A8D-B470-9A24BDEAD0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can take your food and eat it wherever you want.</a:t>
            </a:r>
          </a:p>
          <a:p>
            <a:pPr marL="0" indent="0">
              <a:buNone/>
            </a:pPr>
            <a:endParaRPr lang="en-GB" sz="7200" dirty="0"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67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23015C9-A176-46E2-8D49-4D8E49B0E9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will pay for your food after you have been given the bill at your table.</a:t>
            </a:r>
          </a:p>
          <a:p>
            <a:pPr marL="0" indent="0">
              <a:buNone/>
            </a:pPr>
            <a:endParaRPr lang="en-GB" sz="7200" dirty="0">
              <a:latin typeface="Source Sans Pro"/>
              <a:ea typeface="Source Sans Pro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689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A1366BD-0CD3-46A1-A2B3-1734EAA684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order will be taken at </a:t>
            </a:r>
          </a:p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table.</a:t>
            </a:r>
          </a:p>
        </p:txBody>
      </p:sp>
    </p:spTree>
    <p:extLst>
      <p:ext uri="{BB962C8B-B14F-4D97-AF65-F5344CB8AC3E}">
        <p14:creationId xmlns:p14="http://schemas.microsoft.com/office/powerpoint/2010/main" val="365916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78707FA-B870-4870-AA39-5A674E944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food will be served at </a:t>
            </a:r>
          </a:p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your table.</a:t>
            </a:r>
          </a:p>
        </p:txBody>
      </p:sp>
    </p:spTree>
    <p:extLst>
      <p:ext uri="{BB962C8B-B14F-4D97-AF65-F5344CB8AC3E}">
        <p14:creationId xmlns:p14="http://schemas.microsoft.com/office/powerpoint/2010/main" val="41952763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3B1E21A-8707-4FFD-AE70-DACA6CAE7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7200" dirty="0">
                <a:solidFill>
                  <a:schemeClr val="bg2">
                    <a:lumMod val="10000"/>
                  </a:schemeClr>
                </a:solidFill>
                <a:latin typeface="Source Sans Pro"/>
                <a:ea typeface="Source Sans Pro"/>
                <a:cs typeface="Times New Roman" panose="02020603050405020304" pitchFamily="18" charset="0"/>
              </a:rPr>
              <a:t>You will choose what to eat from a menu at your table.</a:t>
            </a:r>
          </a:p>
        </p:txBody>
      </p:sp>
    </p:spTree>
    <p:extLst>
      <p:ext uri="{BB962C8B-B14F-4D97-AF65-F5344CB8AC3E}">
        <p14:creationId xmlns:p14="http://schemas.microsoft.com/office/powerpoint/2010/main" val="510173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A894263-FA99-27AF-9BCB-0A605B8762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Where are we eating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3396DBA-894F-D616-D03C-5E15799AD12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0" r="2969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05069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144</Words>
  <Application>Microsoft Office PowerPoint</Application>
  <PresentationFormat>Custom</PresentationFormat>
  <Paragraphs>20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Source Sans Pro SemiBold</vt:lpstr>
      <vt:lpstr>Aptos</vt:lpstr>
      <vt:lpstr>Source Sans Pro</vt:lpstr>
      <vt:lpstr>Source Sans Pro Light</vt:lpstr>
      <vt:lpstr>Source Sans Pro Semi-Bold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17</cp:revision>
  <dcterms:created xsi:type="dcterms:W3CDTF">2026-03-04T15:22:34Z</dcterms:created>
  <dcterms:modified xsi:type="dcterms:W3CDTF">2026-05-26T14:52:16Z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