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7" r:id="rId12"/>
    <p:sldId id="268" r:id="rId13"/>
    <p:sldId id="269" r:id="rId14"/>
    <p:sldId id="266" r:id="rId15"/>
    <p:sldId id="265" r:id="rId16"/>
    <p:sldId id="261" r:id="rId17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73" d="100"/>
          <a:sy n="73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Watercress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this?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575403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This is watercress.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Watercress is a vegetable.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40" t="18492" r="5857" b="1575"/>
          <a:stretch/>
        </p:blipFill>
        <p:spPr bwMode="auto">
          <a:xfrm>
            <a:off x="6779622" y="1563798"/>
            <a:ext cx="3678707" cy="3719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What’s in these?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They all use watercress.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985485" y="3598254"/>
            <a:ext cx="3159546" cy="2278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Diet watercress sou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8" r="27937"/>
          <a:stretch/>
        </p:blipFill>
        <p:spPr bwMode="auto">
          <a:xfrm>
            <a:off x="4739593" y="3157501"/>
            <a:ext cx="2481943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eef and watercress pancake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8" r="15770"/>
          <a:stretch/>
        </p:blipFill>
        <p:spPr bwMode="auto">
          <a:xfrm>
            <a:off x="8256850" y="3157501"/>
            <a:ext cx="2508068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</a:t>
            </a:r>
            <a:r>
              <a:rPr lang="en-GB" dirty="0" smtClean="0"/>
              <a:t>does watercress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1168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Watercress is grown in flowing water.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US" sz="2800" dirty="0"/>
              <a:t>The seed is grown in watercress beds that are supplied by flowing spring water on the farm</a:t>
            </a:r>
            <a:r>
              <a:rPr lang="en-US" sz="2800" dirty="0" smtClean="0"/>
              <a:t>.</a:t>
            </a:r>
            <a:r>
              <a:rPr lang="en-GB" sz="2800" dirty="0"/>
              <a:t> 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Watercress </a:t>
            </a:r>
            <a:r>
              <a:rPr lang="en-GB" sz="2800" dirty="0"/>
              <a:t>grows in the UK, between March and November.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>
              <a:ea typeface="Tahoma" panose="020B0604030504040204" pitchFamily="34" charset="0"/>
            </a:endParaRPr>
          </a:p>
          <a:p>
            <a:pPr marL="0" indent="0">
              <a:buNone/>
            </a:pPr>
            <a:endParaRPr lang="en-US" sz="2800" i="1" dirty="0" smtClean="0"/>
          </a:p>
          <a:p>
            <a:pPr marL="0" indent="0">
              <a:buNone/>
            </a:pPr>
            <a:r>
              <a:rPr lang="en-US" sz="2800" i="1" dirty="0" smtClean="0"/>
              <a:t> </a:t>
            </a:r>
            <a:endParaRPr lang="en-GB" sz="2800" i="1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4300" y="2380143"/>
            <a:ext cx="2583368" cy="393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</a:t>
            </a:r>
            <a:r>
              <a:rPr lang="en-GB" dirty="0" smtClean="0"/>
              <a:t>does watercress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9728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Watercress </a:t>
            </a:r>
            <a:r>
              <a:rPr lang="en-GB" sz="2800" dirty="0"/>
              <a:t>is the leaves and the stem (stalk) of the plant. </a:t>
            </a:r>
            <a:endParaRPr lang="en-GB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Watercress </a:t>
            </a:r>
            <a:r>
              <a:rPr lang="en-US" sz="2800" dirty="0"/>
              <a:t>is picked when ready.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GB" sz="2800" dirty="0" smtClean="0"/>
              <a:t>Have </a:t>
            </a:r>
            <a:r>
              <a:rPr lang="en-GB" sz="2800" dirty="0"/>
              <a:t>you seen </a:t>
            </a:r>
            <a:r>
              <a:rPr lang="en-GB" sz="2800" dirty="0" smtClean="0"/>
              <a:t>watercress </a:t>
            </a:r>
            <a:r>
              <a:rPr lang="en-GB" sz="2800" dirty="0"/>
              <a:t>growing before?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5928" y="2215736"/>
            <a:ext cx="2725615" cy="4076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343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97996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Watercress can be eaten raw - just wash first. </a:t>
            </a: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Watercress </a:t>
            </a:r>
            <a:r>
              <a:rPr lang="en-GB" sz="2800" dirty="0"/>
              <a:t>can be used in lots of </a:t>
            </a:r>
            <a:r>
              <a:rPr lang="en-GB" sz="2800" dirty="0" smtClean="0"/>
              <a:t>dishes.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6174"/>
          <a:stretch/>
        </p:blipFill>
        <p:spPr>
          <a:xfrm>
            <a:off x="8953106" y="3510044"/>
            <a:ext cx="2834940" cy="2481943"/>
          </a:xfrm>
          <a:prstGeom prst="rect">
            <a:avLst/>
          </a:prstGeom>
        </p:spPr>
      </p:pic>
      <p:pic>
        <p:nvPicPr>
          <p:cNvPr id="1028" name="Picture 4" descr="Watercress and Tomato Salad. Watercress salad with chopped cherry tomatoes and soft feta cheese squares stock imag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6983" y="4117731"/>
            <a:ext cx="2348386" cy="156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oast beef sandwich. Roast beef and watercress sandwich on brown bread with watercress garnish isolated against white stock images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959" t="9322" r="11774"/>
          <a:stretch/>
        </p:blipFill>
        <p:spPr bwMode="auto">
          <a:xfrm>
            <a:off x="6525662" y="1882319"/>
            <a:ext cx="2754015" cy="2262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6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Similar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15187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Salad cress, wild rocket, lettuce and pea shoots are similar to watercress.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They are all leaves of a plant.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614" r="21849"/>
          <a:stretch/>
        </p:blipFill>
        <p:spPr bwMode="auto">
          <a:xfrm>
            <a:off x="6459290" y="1366192"/>
            <a:ext cx="2443090" cy="259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97352" y="1880309"/>
            <a:ext cx="2534451" cy="2081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 descr="Pea microgreen, green shoots, in wooden bowl. Pea microgreen in wooden bowl. Cotyledons of Pisum sativum. Green shoots, young plants, seedlings and sprouts royalty free stock photo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40004" y="3959902"/>
            <a:ext cx="2359688" cy="235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9888" y="4060903"/>
            <a:ext cx="2970116" cy="244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1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760613" y="3078991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1058958" y="4971198"/>
            <a:ext cx="31697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Watercress is grown for our food.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32606" y="4917990"/>
            <a:ext cx="2557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Watercress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01870" y="4917990"/>
            <a:ext cx="27853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dishes use watercress.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689773" y="3078990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7774" y="2274884"/>
            <a:ext cx="1701849" cy="2593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40" t="18492" r="5857" b="1575"/>
          <a:stretch/>
        </p:blipFill>
        <p:spPr bwMode="auto">
          <a:xfrm>
            <a:off x="4734416" y="2274884"/>
            <a:ext cx="2589715" cy="2618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6174"/>
          <a:stretch/>
        </p:blipFill>
        <p:spPr>
          <a:xfrm>
            <a:off x="8991519" y="2756263"/>
            <a:ext cx="2363040" cy="206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 you like watercress?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40" t="18492" r="5857" b="1575"/>
          <a:stretch/>
        </p:blipFill>
        <p:spPr bwMode="auto">
          <a:xfrm>
            <a:off x="3853542" y="2190815"/>
            <a:ext cx="3678707" cy="3719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Watercress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54004" y="6153461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B02AC9E-C3EA-4889-BCC6-A8D2AA6421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642BF82-A91B-4423-9CAB-42D316D685C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312AED-4730-45B8-A3F5-B455CB501021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ead97cfe-a968-427f-b02b-893e6ba0355a"/>
    <ds:schemaRef ds:uri="http://purl.org/dc/elements/1.1/"/>
    <ds:schemaRef ds:uri="http://purl.org/dc/terms/"/>
    <ds:schemaRef ds:uri="http://schemas.openxmlformats.org/package/2006/metadata/core-properties"/>
    <ds:schemaRef ds:uri="c53071f4-7f44-43fd-895c-8e7b6a3746b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2313</TotalTime>
  <Words>190</Words>
  <Application>Microsoft Office PowerPoint</Application>
  <PresentationFormat>Widescreen</PresentationFormat>
  <Paragraphs>41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Tahoma</vt:lpstr>
      <vt:lpstr>Office Theme</vt:lpstr>
      <vt:lpstr>Custom Design</vt:lpstr>
      <vt:lpstr>1_Custom Design</vt:lpstr>
      <vt:lpstr>3_Custom Design</vt:lpstr>
      <vt:lpstr>Watercress</vt:lpstr>
      <vt:lpstr>What is this?</vt:lpstr>
      <vt:lpstr>What’s in these?</vt:lpstr>
      <vt:lpstr>Where does watercress come from? </vt:lpstr>
      <vt:lpstr>Where does watercress come from? </vt:lpstr>
      <vt:lpstr>Dishes</vt:lpstr>
      <vt:lpstr>Similar</vt:lpstr>
      <vt:lpstr>Summary</vt:lpstr>
      <vt:lpstr>Do you like watercress?</vt:lpstr>
      <vt:lpstr>Watercress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64</cp:revision>
  <cp:lastPrinted>2021-01-14T11:31:39Z</cp:lastPrinted>
  <dcterms:created xsi:type="dcterms:W3CDTF">2018-10-10T09:22:08Z</dcterms:created>
  <dcterms:modified xsi:type="dcterms:W3CDTF">2021-02-08T13:21:08Z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