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10" r:id="rId7"/>
    <p:sldId id="283" r:id="rId8"/>
    <p:sldId id="284" r:id="rId9"/>
    <p:sldId id="285" r:id="rId10"/>
    <p:sldId id="259" r:id="rId11"/>
    <p:sldId id="286" r:id="rId12"/>
    <p:sldId id="294" r:id="rId13"/>
    <p:sldId id="295" r:id="rId14"/>
    <p:sldId id="296" r:id="rId15"/>
    <p:sldId id="297" r:id="rId16"/>
    <p:sldId id="298" r:id="rId17"/>
    <p:sldId id="299" r:id="rId18"/>
    <p:sldId id="264" r:id="rId19"/>
    <p:sldId id="300" r:id="rId20"/>
    <p:sldId id="301" r:id="rId21"/>
    <p:sldId id="302" r:id="rId22"/>
    <p:sldId id="303" r:id="rId23"/>
    <p:sldId id="304" r:id="rId24"/>
    <p:sldId id="287" r:id="rId25"/>
    <p:sldId id="293" r:id="rId26"/>
    <p:sldId id="305" r:id="rId27"/>
    <p:sldId id="288" r:id="rId28"/>
    <p:sldId id="306" r:id="rId29"/>
    <p:sldId id="289" r:id="rId30"/>
    <p:sldId id="291" r:id="rId31"/>
    <p:sldId id="307" r:id="rId32"/>
    <p:sldId id="308" r:id="rId33"/>
    <p:sldId id="309" r:id="rId34"/>
    <p:sldId id="290" r:id="rId35"/>
    <p:sldId id="292" r:id="rId36"/>
    <p:sldId id="311" r:id="rId37"/>
  </p:sldIdLst>
  <p:sldSz cx="18288000" cy="10287000"/>
  <p:notesSz cx="6858000" cy="9144000"/>
  <p:embeddedFontLst>
    <p:embeddedFont>
      <p:font typeface="Source Sans Pro" panose="020B0503030403020204" pitchFamily="34" charset="0"/>
      <p:regular r:id="rId38"/>
      <p:bold r:id="rId39"/>
      <p:italic r:id="rId40"/>
      <p:boldItalic r:id="rId41"/>
    </p:embeddedFont>
    <p:embeddedFont>
      <p:font typeface="Source Sans Pro Light" panose="020B0403030403020204" pitchFamily="34" charset="0"/>
      <p:regular r:id="rId42"/>
      <p:italic r:id="rId43"/>
    </p:embeddedFont>
    <p:embeddedFont>
      <p:font typeface="Source Sans Pro SemiBold" panose="020B0603030403020204" pitchFamily="34" charset="0"/>
      <p:bold r:id="rId44"/>
      <p:boldItalic r:id="rId45"/>
    </p:embeddedFont>
    <p:embeddedFont>
      <p:font typeface="Source Sans Pro Semi-Bold" panose="020B060402020202020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10"/>
            <p14:sldId id="283"/>
            <p14:sldId id="284"/>
            <p14:sldId id="285"/>
            <p14:sldId id="259"/>
            <p14:sldId id="286"/>
            <p14:sldId id="294"/>
            <p14:sldId id="295"/>
            <p14:sldId id="296"/>
            <p14:sldId id="297"/>
            <p14:sldId id="298"/>
            <p14:sldId id="299"/>
            <p14:sldId id="264"/>
            <p14:sldId id="300"/>
            <p14:sldId id="301"/>
            <p14:sldId id="302"/>
            <p14:sldId id="303"/>
            <p14:sldId id="304"/>
            <p14:sldId id="287"/>
            <p14:sldId id="293"/>
            <p14:sldId id="305"/>
            <p14:sldId id="288"/>
            <p14:sldId id="306"/>
            <p14:sldId id="289"/>
            <p14:sldId id="291"/>
            <p14:sldId id="307"/>
            <p14:sldId id="308"/>
            <p14:sldId id="309"/>
            <p14:sldId id="290"/>
            <p14:sldId id="292"/>
            <p14:sldId id="3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2.fntdata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5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7.fntdata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6.fntdata"/><Relationship Id="rId48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4.xml"/><Relationship Id="rId41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addSld delSld modSld modSection">
      <pc:chgData name="Orla Condon" userId="62ca7181-df71-4740-a21a-4649c658ad3a" providerId="ADAL" clId="{9CA04E6F-9B24-452A-BDA3-5D96B223031B}" dt="2026-05-20T09:19:35.095" v="68" actId="1076"/>
      <pc:docMkLst>
        <pc:docMk/>
      </pc:docMkLst>
      <pc:sldChg chg="modSp mod">
        <pc:chgData name="Orla Condon" userId="62ca7181-df71-4740-a21a-4649c658ad3a" providerId="ADAL" clId="{9CA04E6F-9B24-452A-BDA3-5D96B223031B}" dt="2026-05-20T09:17:57.208" v="11" actId="208"/>
        <pc:sldMkLst>
          <pc:docMk/>
          <pc:sldMk cId="1740713487" sldId="259"/>
        </pc:sldMkLst>
        <pc:spChg chg="mod">
          <ac:chgData name="Orla Condon" userId="62ca7181-df71-4740-a21a-4649c658ad3a" providerId="ADAL" clId="{9CA04E6F-9B24-452A-BDA3-5D96B223031B}" dt="2026-05-20T09:17:57.208" v="11" actId="208"/>
          <ac:spMkLst>
            <pc:docMk/>
            <pc:sldMk cId="1740713487" sldId="259"/>
            <ac:spMk id="9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8:24.573" v="27" actId="208"/>
        <pc:sldMkLst>
          <pc:docMk/>
          <pc:sldMk cId="3888379561" sldId="264"/>
        </pc:sldMkLst>
        <pc:spChg chg="mod">
          <ac:chgData name="Orla Condon" userId="62ca7181-df71-4740-a21a-4649c658ad3a" providerId="ADAL" clId="{9CA04E6F-9B24-452A-BDA3-5D96B223031B}" dt="2026-05-20T09:18:24.573" v="27" actId="208"/>
          <ac:spMkLst>
            <pc:docMk/>
            <pc:sldMk cId="3888379561" sldId="264"/>
            <ac:spMk id="9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7:48.541" v="5" actId="208"/>
        <pc:sldMkLst>
          <pc:docMk/>
          <pc:sldMk cId="33409027" sldId="283"/>
        </pc:sldMkLst>
        <pc:spChg chg="mod">
          <ac:chgData name="Orla Condon" userId="62ca7181-df71-4740-a21a-4649c658ad3a" providerId="ADAL" clId="{9CA04E6F-9B24-452A-BDA3-5D96B223031B}" dt="2026-05-20T09:17:48.541" v="5" actId="208"/>
          <ac:spMkLst>
            <pc:docMk/>
            <pc:sldMk cId="33409027" sldId="283"/>
            <ac:spMk id="6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7:51.308" v="7" actId="208"/>
        <pc:sldMkLst>
          <pc:docMk/>
          <pc:sldMk cId="2691122863" sldId="284"/>
        </pc:sldMkLst>
        <pc:spChg chg="mod">
          <ac:chgData name="Orla Condon" userId="62ca7181-df71-4740-a21a-4649c658ad3a" providerId="ADAL" clId="{9CA04E6F-9B24-452A-BDA3-5D96B223031B}" dt="2026-05-20T09:17:51.308" v="7" actId="208"/>
          <ac:spMkLst>
            <pc:docMk/>
            <pc:sldMk cId="2691122863" sldId="284"/>
            <ac:spMk id="9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7:54.205" v="9" actId="208"/>
        <pc:sldMkLst>
          <pc:docMk/>
          <pc:sldMk cId="1793325547" sldId="285"/>
        </pc:sldMkLst>
        <pc:spChg chg="mod">
          <ac:chgData name="Orla Condon" userId="62ca7181-df71-4740-a21a-4649c658ad3a" providerId="ADAL" clId="{9CA04E6F-9B24-452A-BDA3-5D96B223031B}" dt="2026-05-20T09:17:54.205" v="9" actId="208"/>
          <ac:spMkLst>
            <pc:docMk/>
            <pc:sldMk cId="1793325547" sldId="285"/>
            <ac:spMk id="9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8:00.292" v="13" actId="208"/>
        <pc:sldMkLst>
          <pc:docMk/>
          <pc:sldMk cId="3088648112" sldId="286"/>
        </pc:sldMkLst>
        <pc:spChg chg="mod">
          <ac:chgData name="Orla Condon" userId="62ca7181-df71-4740-a21a-4649c658ad3a" providerId="ADAL" clId="{9CA04E6F-9B24-452A-BDA3-5D96B223031B}" dt="2026-05-20T09:18:00.292" v="13" actId="208"/>
          <ac:spMkLst>
            <pc:docMk/>
            <pc:sldMk cId="3088648112" sldId="286"/>
            <ac:spMk id="9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8:50.639" v="40" actId="208"/>
        <pc:sldMkLst>
          <pc:docMk/>
          <pc:sldMk cId="2580586055" sldId="287"/>
        </pc:sldMkLst>
        <pc:spChg chg="mod">
          <ac:chgData name="Orla Condon" userId="62ca7181-df71-4740-a21a-4649c658ad3a" providerId="ADAL" clId="{9CA04E6F-9B24-452A-BDA3-5D96B223031B}" dt="2026-05-20T09:18:50.639" v="40" actId="208"/>
          <ac:spMkLst>
            <pc:docMk/>
            <pc:sldMk cId="2580586055" sldId="287"/>
            <ac:spMk id="7" creationId="{BA873D0F-50A2-4A11-B21B-E7900A4EB677}"/>
          </ac:spMkLst>
        </pc:spChg>
      </pc:sldChg>
      <pc:sldChg chg="modSp mod">
        <pc:chgData name="Orla Condon" userId="62ca7181-df71-4740-a21a-4649c658ad3a" providerId="ADAL" clId="{9CA04E6F-9B24-452A-BDA3-5D96B223031B}" dt="2026-05-20T09:19:01.585" v="47" actId="208"/>
        <pc:sldMkLst>
          <pc:docMk/>
          <pc:sldMk cId="817331426" sldId="288"/>
        </pc:sldMkLst>
        <pc:spChg chg="mod">
          <ac:chgData name="Orla Condon" userId="62ca7181-df71-4740-a21a-4649c658ad3a" providerId="ADAL" clId="{9CA04E6F-9B24-452A-BDA3-5D96B223031B}" dt="2026-05-20T09:19:01.585" v="47" actId="208"/>
          <ac:spMkLst>
            <pc:docMk/>
            <pc:sldMk cId="817331426" sldId="288"/>
            <ac:spMk id="7" creationId="{BA873D0F-50A2-4A11-B21B-E7900A4EB677}"/>
          </ac:spMkLst>
        </pc:spChg>
      </pc:sldChg>
      <pc:sldChg chg="modSp mod">
        <pc:chgData name="Orla Condon" userId="62ca7181-df71-4740-a21a-4649c658ad3a" providerId="ADAL" clId="{9CA04E6F-9B24-452A-BDA3-5D96B223031B}" dt="2026-05-20T09:19:07.915" v="51" actId="208"/>
        <pc:sldMkLst>
          <pc:docMk/>
          <pc:sldMk cId="719597722" sldId="289"/>
        </pc:sldMkLst>
        <pc:spChg chg="mod">
          <ac:chgData name="Orla Condon" userId="62ca7181-df71-4740-a21a-4649c658ad3a" providerId="ADAL" clId="{9CA04E6F-9B24-452A-BDA3-5D96B223031B}" dt="2026-05-20T09:19:07.915" v="51" actId="208"/>
          <ac:spMkLst>
            <pc:docMk/>
            <pc:sldMk cId="719597722" sldId="289"/>
            <ac:spMk id="7" creationId="{BA873D0F-50A2-4A11-B21B-E7900A4EB677}"/>
          </ac:spMkLst>
        </pc:spChg>
      </pc:sldChg>
      <pc:sldChg chg="modSp mod">
        <pc:chgData name="Orla Condon" userId="62ca7181-df71-4740-a21a-4649c658ad3a" providerId="ADAL" clId="{9CA04E6F-9B24-452A-BDA3-5D96B223031B}" dt="2026-05-20T09:19:29.800" v="65" actId="208"/>
        <pc:sldMkLst>
          <pc:docMk/>
          <pc:sldMk cId="3652430584" sldId="290"/>
        </pc:sldMkLst>
        <pc:spChg chg="mod">
          <ac:chgData name="Orla Condon" userId="62ca7181-df71-4740-a21a-4649c658ad3a" providerId="ADAL" clId="{9CA04E6F-9B24-452A-BDA3-5D96B223031B}" dt="2026-05-20T09:19:29.800" v="65" actId="208"/>
          <ac:spMkLst>
            <pc:docMk/>
            <pc:sldMk cId="3652430584" sldId="290"/>
            <ac:spMk id="7" creationId="{BA873D0F-50A2-4A11-B21B-E7900A4EB677}"/>
          </ac:spMkLst>
        </pc:spChg>
        <pc:picChg chg="mod">
          <ac:chgData name="Orla Condon" userId="62ca7181-df71-4740-a21a-4649c658ad3a" providerId="ADAL" clId="{9CA04E6F-9B24-452A-BDA3-5D96B223031B}" dt="2026-05-20T09:19:27.881" v="62" actId="1076"/>
          <ac:picMkLst>
            <pc:docMk/>
            <pc:sldMk cId="3652430584" sldId="290"/>
            <ac:picMk id="3" creationId="{FAB058B1-FF97-4574-ADB8-ECDCE2A38E10}"/>
          </ac:picMkLst>
        </pc:picChg>
      </pc:sldChg>
      <pc:sldChg chg="modSp mod">
        <pc:chgData name="Orla Condon" userId="62ca7181-df71-4740-a21a-4649c658ad3a" providerId="ADAL" clId="{9CA04E6F-9B24-452A-BDA3-5D96B223031B}" dt="2026-05-20T09:19:10.386" v="53" actId="208"/>
        <pc:sldMkLst>
          <pc:docMk/>
          <pc:sldMk cId="3002099318" sldId="291"/>
        </pc:sldMkLst>
        <pc:spChg chg="mod">
          <ac:chgData name="Orla Condon" userId="62ca7181-df71-4740-a21a-4649c658ad3a" providerId="ADAL" clId="{9CA04E6F-9B24-452A-BDA3-5D96B223031B}" dt="2026-05-20T09:19:10.386" v="53" actId="208"/>
          <ac:spMkLst>
            <pc:docMk/>
            <pc:sldMk cId="3002099318" sldId="291"/>
            <ac:spMk id="7" creationId="{BA873D0F-50A2-4A11-B21B-E7900A4EB677}"/>
          </ac:spMkLst>
        </pc:spChg>
      </pc:sldChg>
      <pc:sldChg chg="modSp mod">
        <pc:chgData name="Orla Condon" userId="62ca7181-df71-4740-a21a-4649c658ad3a" providerId="ADAL" clId="{9CA04E6F-9B24-452A-BDA3-5D96B223031B}" dt="2026-05-20T09:19:35.095" v="68" actId="1076"/>
        <pc:sldMkLst>
          <pc:docMk/>
          <pc:sldMk cId="2560249997" sldId="292"/>
        </pc:sldMkLst>
        <pc:spChg chg="mod">
          <ac:chgData name="Orla Condon" userId="62ca7181-df71-4740-a21a-4649c658ad3a" providerId="ADAL" clId="{9CA04E6F-9B24-452A-BDA3-5D96B223031B}" dt="2026-05-20T09:19:33.588" v="67" actId="208"/>
          <ac:spMkLst>
            <pc:docMk/>
            <pc:sldMk cId="2560249997" sldId="292"/>
            <ac:spMk id="7" creationId="{BA873D0F-50A2-4A11-B21B-E7900A4EB677}"/>
          </ac:spMkLst>
        </pc:spChg>
        <pc:picChg chg="mod">
          <ac:chgData name="Orla Condon" userId="62ca7181-df71-4740-a21a-4649c658ad3a" providerId="ADAL" clId="{9CA04E6F-9B24-452A-BDA3-5D96B223031B}" dt="2026-05-20T09:19:35.095" v="68" actId="1076"/>
          <ac:picMkLst>
            <pc:docMk/>
            <pc:sldMk cId="2560249997" sldId="292"/>
            <ac:picMk id="3" creationId="{A781A80F-526C-419F-B963-75851E54E91F}"/>
          </ac:picMkLst>
        </pc:picChg>
      </pc:sldChg>
      <pc:sldChg chg="modSp mod">
        <pc:chgData name="Orla Condon" userId="62ca7181-df71-4740-a21a-4649c658ad3a" providerId="ADAL" clId="{9CA04E6F-9B24-452A-BDA3-5D96B223031B}" dt="2026-05-20T09:18:54.845" v="43" actId="208"/>
        <pc:sldMkLst>
          <pc:docMk/>
          <pc:sldMk cId="3832577841" sldId="293"/>
        </pc:sldMkLst>
        <pc:spChg chg="mod">
          <ac:chgData name="Orla Condon" userId="62ca7181-df71-4740-a21a-4649c658ad3a" providerId="ADAL" clId="{9CA04E6F-9B24-452A-BDA3-5D96B223031B}" dt="2026-05-20T09:18:54.845" v="43" actId="208"/>
          <ac:spMkLst>
            <pc:docMk/>
            <pc:sldMk cId="3832577841" sldId="293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9:18:52.979" v="41" actId="1076"/>
          <ac:picMkLst>
            <pc:docMk/>
            <pc:sldMk cId="3832577841" sldId="293"/>
            <ac:picMk id="4" creationId="{0EBCB6C3-D62F-497F-ABE6-FA9D2C9EB664}"/>
          </ac:picMkLst>
        </pc:picChg>
      </pc:sldChg>
      <pc:sldChg chg="modSp mod">
        <pc:chgData name="Orla Condon" userId="62ca7181-df71-4740-a21a-4649c658ad3a" providerId="ADAL" clId="{9CA04E6F-9B24-452A-BDA3-5D96B223031B}" dt="2026-05-20T09:18:04.448" v="15" actId="208"/>
        <pc:sldMkLst>
          <pc:docMk/>
          <pc:sldMk cId="2452623498" sldId="294"/>
        </pc:sldMkLst>
        <pc:spChg chg="mod">
          <ac:chgData name="Orla Condon" userId="62ca7181-df71-4740-a21a-4649c658ad3a" providerId="ADAL" clId="{9CA04E6F-9B24-452A-BDA3-5D96B223031B}" dt="2026-05-20T09:18:04.448" v="15" actId="208"/>
          <ac:spMkLst>
            <pc:docMk/>
            <pc:sldMk cId="2452623498" sldId="294"/>
            <ac:spMk id="9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8:07.306" v="17" actId="208"/>
        <pc:sldMkLst>
          <pc:docMk/>
          <pc:sldMk cId="562775585" sldId="295"/>
        </pc:sldMkLst>
        <pc:spChg chg="mod">
          <ac:chgData name="Orla Condon" userId="62ca7181-df71-4740-a21a-4649c658ad3a" providerId="ADAL" clId="{9CA04E6F-9B24-452A-BDA3-5D96B223031B}" dt="2026-05-20T09:18:07.306" v="17" actId="208"/>
          <ac:spMkLst>
            <pc:docMk/>
            <pc:sldMk cId="562775585" sldId="295"/>
            <ac:spMk id="9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8:11.039" v="19" actId="208"/>
        <pc:sldMkLst>
          <pc:docMk/>
          <pc:sldMk cId="1514469281" sldId="296"/>
        </pc:sldMkLst>
        <pc:spChg chg="mod">
          <ac:chgData name="Orla Condon" userId="62ca7181-df71-4740-a21a-4649c658ad3a" providerId="ADAL" clId="{9CA04E6F-9B24-452A-BDA3-5D96B223031B}" dt="2026-05-20T09:18:11.039" v="19" actId="208"/>
          <ac:spMkLst>
            <pc:docMk/>
            <pc:sldMk cId="1514469281" sldId="296"/>
            <ac:spMk id="7" creationId="{8485DF82-7459-48CA-A1DE-28621E5C5BDE}"/>
          </ac:spMkLst>
        </pc:spChg>
      </pc:sldChg>
      <pc:sldChg chg="modSp mod">
        <pc:chgData name="Orla Condon" userId="62ca7181-df71-4740-a21a-4649c658ad3a" providerId="ADAL" clId="{9CA04E6F-9B24-452A-BDA3-5D96B223031B}" dt="2026-05-20T09:18:14.565" v="21" actId="208"/>
        <pc:sldMkLst>
          <pc:docMk/>
          <pc:sldMk cId="1736182867" sldId="297"/>
        </pc:sldMkLst>
        <pc:spChg chg="mod">
          <ac:chgData name="Orla Condon" userId="62ca7181-df71-4740-a21a-4649c658ad3a" providerId="ADAL" clId="{9CA04E6F-9B24-452A-BDA3-5D96B223031B}" dt="2026-05-20T09:18:14.565" v="21" actId="208"/>
          <ac:spMkLst>
            <pc:docMk/>
            <pc:sldMk cId="1736182867" sldId="297"/>
            <ac:spMk id="9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8:17.495" v="23" actId="208"/>
        <pc:sldMkLst>
          <pc:docMk/>
          <pc:sldMk cId="2748923528" sldId="298"/>
        </pc:sldMkLst>
        <pc:spChg chg="mod">
          <ac:chgData name="Orla Condon" userId="62ca7181-df71-4740-a21a-4649c658ad3a" providerId="ADAL" clId="{9CA04E6F-9B24-452A-BDA3-5D96B223031B}" dt="2026-05-20T09:18:17.495" v="23" actId="208"/>
          <ac:spMkLst>
            <pc:docMk/>
            <pc:sldMk cId="2748923528" sldId="298"/>
            <ac:spMk id="6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8:21.254" v="25" actId="208"/>
        <pc:sldMkLst>
          <pc:docMk/>
          <pc:sldMk cId="30700728" sldId="299"/>
        </pc:sldMkLst>
        <pc:spChg chg="mod">
          <ac:chgData name="Orla Condon" userId="62ca7181-df71-4740-a21a-4649c658ad3a" providerId="ADAL" clId="{9CA04E6F-9B24-452A-BDA3-5D96B223031B}" dt="2026-05-20T09:18:21.254" v="25" actId="208"/>
          <ac:spMkLst>
            <pc:docMk/>
            <pc:sldMk cId="30700728" sldId="299"/>
            <ac:spMk id="9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8:27.993" v="29" actId="208"/>
        <pc:sldMkLst>
          <pc:docMk/>
          <pc:sldMk cId="2856242932" sldId="300"/>
        </pc:sldMkLst>
        <pc:spChg chg="mod">
          <ac:chgData name="Orla Condon" userId="62ca7181-df71-4740-a21a-4649c658ad3a" providerId="ADAL" clId="{9CA04E6F-9B24-452A-BDA3-5D96B223031B}" dt="2026-05-20T09:18:27.993" v="29" actId="208"/>
          <ac:spMkLst>
            <pc:docMk/>
            <pc:sldMk cId="2856242932" sldId="300"/>
            <ac:spMk id="9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8:30.995" v="31" actId="208"/>
        <pc:sldMkLst>
          <pc:docMk/>
          <pc:sldMk cId="3687715235" sldId="301"/>
        </pc:sldMkLst>
        <pc:spChg chg="mod">
          <ac:chgData name="Orla Condon" userId="62ca7181-df71-4740-a21a-4649c658ad3a" providerId="ADAL" clId="{9CA04E6F-9B24-452A-BDA3-5D96B223031B}" dt="2026-05-20T09:18:30.995" v="31" actId="208"/>
          <ac:spMkLst>
            <pc:docMk/>
            <pc:sldMk cId="3687715235" sldId="301"/>
            <ac:spMk id="7" creationId="{BA873D0F-50A2-4A11-B21B-E7900A4EB677}"/>
          </ac:spMkLst>
        </pc:spChg>
      </pc:sldChg>
      <pc:sldChg chg="modSp mod">
        <pc:chgData name="Orla Condon" userId="62ca7181-df71-4740-a21a-4649c658ad3a" providerId="ADAL" clId="{9CA04E6F-9B24-452A-BDA3-5D96B223031B}" dt="2026-05-20T09:18:34.165" v="33" actId="208"/>
        <pc:sldMkLst>
          <pc:docMk/>
          <pc:sldMk cId="3280239262" sldId="302"/>
        </pc:sldMkLst>
        <pc:spChg chg="mod">
          <ac:chgData name="Orla Condon" userId="62ca7181-df71-4740-a21a-4649c658ad3a" providerId="ADAL" clId="{9CA04E6F-9B24-452A-BDA3-5D96B223031B}" dt="2026-05-20T09:18:34.165" v="33" actId="208"/>
          <ac:spMkLst>
            <pc:docMk/>
            <pc:sldMk cId="3280239262" sldId="302"/>
            <ac:spMk id="8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9:18:39.285" v="36" actId="14100"/>
        <pc:sldMkLst>
          <pc:docMk/>
          <pc:sldMk cId="1877944211" sldId="303"/>
        </pc:sldMkLst>
        <pc:spChg chg="mod">
          <ac:chgData name="Orla Condon" userId="62ca7181-df71-4740-a21a-4649c658ad3a" providerId="ADAL" clId="{9CA04E6F-9B24-452A-BDA3-5D96B223031B}" dt="2026-05-20T09:18:37.397" v="35" actId="208"/>
          <ac:spMkLst>
            <pc:docMk/>
            <pc:sldMk cId="1877944211" sldId="303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9:18:39.285" v="36" actId="14100"/>
          <ac:picMkLst>
            <pc:docMk/>
            <pc:sldMk cId="1877944211" sldId="303"/>
            <ac:picMk id="4" creationId="{686F2F9A-D312-4F5E-B1D4-0C1BBD555DCC}"/>
          </ac:picMkLst>
        </pc:picChg>
      </pc:sldChg>
      <pc:sldChg chg="modSp mod">
        <pc:chgData name="Orla Condon" userId="62ca7181-df71-4740-a21a-4649c658ad3a" providerId="ADAL" clId="{9CA04E6F-9B24-452A-BDA3-5D96B223031B}" dt="2026-05-20T09:18:45.281" v="38" actId="208"/>
        <pc:sldMkLst>
          <pc:docMk/>
          <pc:sldMk cId="4276324440" sldId="304"/>
        </pc:sldMkLst>
        <pc:spChg chg="mod">
          <ac:chgData name="Orla Condon" userId="62ca7181-df71-4740-a21a-4649c658ad3a" providerId="ADAL" clId="{9CA04E6F-9B24-452A-BDA3-5D96B223031B}" dt="2026-05-20T09:18:45.281" v="38" actId="208"/>
          <ac:spMkLst>
            <pc:docMk/>
            <pc:sldMk cId="4276324440" sldId="304"/>
            <ac:spMk id="7" creationId="{BA873D0F-50A2-4A11-B21B-E7900A4EB677}"/>
          </ac:spMkLst>
        </pc:spChg>
      </pc:sldChg>
      <pc:sldChg chg="modSp mod">
        <pc:chgData name="Orla Condon" userId="62ca7181-df71-4740-a21a-4649c658ad3a" providerId="ADAL" clId="{9CA04E6F-9B24-452A-BDA3-5D96B223031B}" dt="2026-05-20T09:18:58.359" v="45" actId="208"/>
        <pc:sldMkLst>
          <pc:docMk/>
          <pc:sldMk cId="1843950240" sldId="305"/>
        </pc:sldMkLst>
        <pc:spChg chg="mod">
          <ac:chgData name="Orla Condon" userId="62ca7181-df71-4740-a21a-4649c658ad3a" providerId="ADAL" clId="{9CA04E6F-9B24-452A-BDA3-5D96B223031B}" dt="2026-05-20T09:18:58.359" v="45" actId="208"/>
          <ac:spMkLst>
            <pc:docMk/>
            <pc:sldMk cId="1843950240" sldId="305"/>
            <ac:spMk id="7" creationId="{BA873D0F-50A2-4A11-B21B-E7900A4EB677}"/>
          </ac:spMkLst>
        </pc:spChg>
      </pc:sldChg>
      <pc:sldChg chg="modSp mod">
        <pc:chgData name="Orla Condon" userId="62ca7181-df71-4740-a21a-4649c658ad3a" providerId="ADAL" clId="{9CA04E6F-9B24-452A-BDA3-5D96B223031B}" dt="2026-05-20T09:19:04.379" v="49" actId="208"/>
        <pc:sldMkLst>
          <pc:docMk/>
          <pc:sldMk cId="264679952" sldId="306"/>
        </pc:sldMkLst>
        <pc:spChg chg="mod">
          <ac:chgData name="Orla Condon" userId="62ca7181-df71-4740-a21a-4649c658ad3a" providerId="ADAL" clId="{9CA04E6F-9B24-452A-BDA3-5D96B223031B}" dt="2026-05-20T09:19:04.379" v="49" actId="208"/>
          <ac:spMkLst>
            <pc:docMk/>
            <pc:sldMk cId="264679952" sldId="306"/>
            <ac:spMk id="7" creationId="{BA873D0F-50A2-4A11-B21B-E7900A4EB677}"/>
          </ac:spMkLst>
        </pc:spChg>
      </pc:sldChg>
      <pc:sldChg chg="modSp mod">
        <pc:chgData name="Orla Condon" userId="62ca7181-df71-4740-a21a-4649c658ad3a" providerId="ADAL" clId="{9CA04E6F-9B24-452A-BDA3-5D96B223031B}" dt="2026-05-20T09:19:16.135" v="56" actId="208"/>
        <pc:sldMkLst>
          <pc:docMk/>
          <pc:sldMk cId="3137381055" sldId="307"/>
        </pc:sldMkLst>
        <pc:spChg chg="mod">
          <ac:chgData name="Orla Condon" userId="62ca7181-df71-4740-a21a-4649c658ad3a" providerId="ADAL" clId="{9CA04E6F-9B24-452A-BDA3-5D96B223031B}" dt="2026-05-20T09:19:16.135" v="56" actId="208"/>
          <ac:spMkLst>
            <pc:docMk/>
            <pc:sldMk cId="3137381055" sldId="307"/>
            <ac:spMk id="7" creationId="{BA873D0F-50A2-4A11-B21B-E7900A4EB677}"/>
          </ac:spMkLst>
        </pc:spChg>
        <pc:picChg chg="mod">
          <ac:chgData name="Orla Condon" userId="62ca7181-df71-4740-a21a-4649c658ad3a" providerId="ADAL" clId="{9CA04E6F-9B24-452A-BDA3-5D96B223031B}" dt="2026-05-20T09:19:13.729" v="54" actId="1076"/>
          <ac:picMkLst>
            <pc:docMk/>
            <pc:sldMk cId="3137381055" sldId="307"/>
            <ac:picMk id="3" creationId="{B5B501ED-93E3-465E-AA3E-2A8D9AB47459}"/>
          </ac:picMkLst>
        </pc:picChg>
      </pc:sldChg>
      <pc:sldChg chg="modSp mod">
        <pc:chgData name="Orla Condon" userId="62ca7181-df71-4740-a21a-4649c658ad3a" providerId="ADAL" clId="{9CA04E6F-9B24-452A-BDA3-5D96B223031B}" dt="2026-05-20T09:19:20.092" v="58" actId="208"/>
        <pc:sldMkLst>
          <pc:docMk/>
          <pc:sldMk cId="537702774" sldId="308"/>
        </pc:sldMkLst>
        <pc:spChg chg="mod">
          <ac:chgData name="Orla Condon" userId="62ca7181-df71-4740-a21a-4649c658ad3a" providerId="ADAL" clId="{9CA04E6F-9B24-452A-BDA3-5D96B223031B}" dt="2026-05-20T09:19:20.092" v="58" actId="208"/>
          <ac:spMkLst>
            <pc:docMk/>
            <pc:sldMk cId="537702774" sldId="308"/>
            <ac:spMk id="7" creationId="{BA873D0F-50A2-4A11-B21B-E7900A4EB677}"/>
          </ac:spMkLst>
        </pc:spChg>
      </pc:sldChg>
      <pc:sldChg chg="modSp mod">
        <pc:chgData name="Orla Condon" userId="62ca7181-df71-4740-a21a-4649c658ad3a" providerId="ADAL" clId="{9CA04E6F-9B24-452A-BDA3-5D96B223031B}" dt="2026-05-20T09:19:22.945" v="60" actId="208"/>
        <pc:sldMkLst>
          <pc:docMk/>
          <pc:sldMk cId="846491551" sldId="309"/>
        </pc:sldMkLst>
        <pc:spChg chg="mod">
          <ac:chgData name="Orla Condon" userId="62ca7181-df71-4740-a21a-4649c658ad3a" providerId="ADAL" clId="{9CA04E6F-9B24-452A-BDA3-5D96B223031B}" dt="2026-05-20T09:19:22.945" v="60" actId="208"/>
          <ac:spMkLst>
            <pc:docMk/>
            <pc:sldMk cId="846491551" sldId="309"/>
            <ac:spMk id="7" creationId="{BA873D0F-50A2-4A11-B21B-E7900A4EB677}"/>
          </ac:spMkLst>
        </pc:spChg>
      </pc:sldChg>
      <pc:sldChg chg="addSp delSp modSp mod">
        <pc:chgData name="Orla Condon" userId="62ca7181-df71-4740-a21a-4649c658ad3a" providerId="ADAL" clId="{9CA04E6F-9B24-452A-BDA3-5D96B223031B}" dt="2026-05-20T09:17:32.835" v="2" actId="931"/>
        <pc:sldMkLst>
          <pc:docMk/>
          <pc:sldMk cId="1374234110" sldId="310"/>
        </pc:sldMkLst>
        <pc:spChg chg="del">
          <ac:chgData name="Orla Condon" userId="62ca7181-df71-4740-a21a-4649c658ad3a" providerId="ADAL" clId="{9CA04E6F-9B24-452A-BDA3-5D96B223031B}" dt="2026-05-20T09:17:32.835" v="2" actId="931"/>
          <ac:spMkLst>
            <pc:docMk/>
            <pc:sldMk cId="1374234110" sldId="310"/>
            <ac:spMk id="3" creationId="{2DB44BEE-808D-27C2-4216-860CB0F42C33}"/>
          </ac:spMkLst>
        </pc:spChg>
        <pc:picChg chg="add mod ord">
          <ac:chgData name="Orla Condon" userId="62ca7181-df71-4740-a21a-4649c658ad3a" providerId="ADAL" clId="{9CA04E6F-9B24-452A-BDA3-5D96B223031B}" dt="2026-05-20T09:17:32.835" v="2" actId="931"/>
          <ac:picMkLst>
            <pc:docMk/>
            <pc:sldMk cId="1374234110" sldId="310"/>
            <ac:picMk id="5" creationId="{9D08CDB5-1151-9B04-A1BC-31008D2AACCD}"/>
          </ac:picMkLst>
        </pc:picChg>
      </pc:sldChg>
      <pc:sldChg chg="addSp delSp modSp mod">
        <pc:chgData name="Orla Condon" userId="62ca7181-df71-4740-a21a-4649c658ad3a" providerId="ADAL" clId="{9CA04E6F-9B24-452A-BDA3-5D96B223031B}" dt="2026-05-20T09:17:42.505" v="3" actId="931"/>
        <pc:sldMkLst>
          <pc:docMk/>
          <pc:sldMk cId="3801399327" sldId="311"/>
        </pc:sldMkLst>
        <pc:spChg chg="del">
          <ac:chgData name="Orla Condon" userId="62ca7181-df71-4740-a21a-4649c658ad3a" providerId="ADAL" clId="{9CA04E6F-9B24-452A-BDA3-5D96B223031B}" dt="2026-05-20T09:17:42.505" v="3" actId="931"/>
          <ac:spMkLst>
            <pc:docMk/>
            <pc:sldMk cId="3801399327" sldId="311"/>
            <ac:spMk id="3" creationId="{2F8899E1-01E2-AFC9-7904-FDFE403E9B15}"/>
          </ac:spMkLst>
        </pc:spChg>
        <pc:picChg chg="add mod ord">
          <ac:chgData name="Orla Condon" userId="62ca7181-df71-4740-a21a-4649c658ad3a" providerId="ADAL" clId="{9CA04E6F-9B24-452A-BDA3-5D96B223031B}" dt="2026-05-20T09:17:42.505" v="3" actId="931"/>
          <ac:picMkLst>
            <pc:docMk/>
            <pc:sldMk cId="3801399327" sldId="311"/>
            <ac:picMk id="5" creationId="{65588648-28D6-7457-516F-40CDE2F8048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70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300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FC2908-0D93-1434-E9B1-9DC73DDC95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Grown, reared or caught </a:t>
            </a:r>
            <a:endParaRPr lang="en-GB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D08CDB5-1151-9B04-A1BC-31008D2AAC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34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621206" y="796144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Wheat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6916" y="2096154"/>
            <a:ext cx="7300223" cy="564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231118" y="8240991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Chicken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9564" y="1587977"/>
            <a:ext cx="7701095" cy="635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2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8432" y="2653273"/>
            <a:ext cx="7471136" cy="498045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526816" y="829725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Bananas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32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533122" y="792640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Dairy cow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1" name="Picture 10" descr="A picture containing cow, black, dog, standing&#10;&#10;Description automatically generated">
            <a:extLst>
              <a:ext uri="{FF2B5EF4-FFF2-40B4-BE49-F238E27FC236}">
                <a16:creationId xmlns:a16="http://schemas.microsoft.com/office/drawing/2014/main" id="{0556298E-05CE-45A5-8EF1-A03D02815F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9411" y="2289198"/>
            <a:ext cx="7789179" cy="505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533122" y="792640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Beef cattle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cow with horns&#10;&#10;Description automatically generated with low confidence">
            <a:extLst>
              <a:ext uri="{FF2B5EF4-FFF2-40B4-BE49-F238E27FC236}">
                <a16:creationId xmlns:a16="http://schemas.microsoft.com/office/drawing/2014/main" id="{2619FBC4-EAE8-4375-85EF-B63E0D1009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4731" y="2202800"/>
            <a:ext cx="8229599" cy="548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64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533122" y="792640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Olives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indoor, green, vegetable, fruit&#10;&#10;Description automatically generated">
            <a:extLst>
              <a:ext uri="{FF2B5EF4-FFF2-40B4-BE49-F238E27FC236}">
                <a16:creationId xmlns:a16="http://schemas.microsoft.com/office/drawing/2014/main" id="{866F1CE6-3113-4F98-9B0A-BBFA0BCCD7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6894" y="1815651"/>
            <a:ext cx="7613007" cy="597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2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533122" y="792640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Lamb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mammal, standing&#10;&#10;Description automatically generated">
            <a:extLst>
              <a:ext uri="{FF2B5EF4-FFF2-40B4-BE49-F238E27FC236}">
                <a16:creationId xmlns:a16="http://schemas.microsoft.com/office/drawing/2014/main" id="{16D7D1FB-A5BD-4399-894D-2E7BE4655E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2962" y="1842628"/>
            <a:ext cx="6342077" cy="563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7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8485DF82-7459-48CA-A1DE-28621E5C5BDE}"/>
              </a:ext>
            </a:extLst>
          </p:cNvPr>
          <p:cNvSpPr/>
          <p:nvPr/>
        </p:nvSpPr>
        <p:spPr>
          <a:xfrm>
            <a:off x="7249979" y="802455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Cabbage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1" name="Picture 10" descr="A head of lettuce&#10;&#10;Description automatically generated">
            <a:extLst>
              <a:ext uri="{FF2B5EF4-FFF2-40B4-BE49-F238E27FC236}">
                <a16:creationId xmlns:a16="http://schemas.microsoft.com/office/drawing/2014/main" id="{FC8629EB-1708-463C-8DE6-5F8BEEB91A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5153" y="1867037"/>
            <a:ext cx="6157520" cy="615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6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533122" y="792640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Pig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outdoor, standing, swine, mammal&#10;&#10;Description automatically generated">
            <a:extLst>
              <a:ext uri="{FF2B5EF4-FFF2-40B4-BE49-F238E27FC236}">
                <a16:creationId xmlns:a16="http://schemas.microsoft.com/office/drawing/2014/main" id="{570C62F2-7EF5-47D5-AA63-AD34984338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9476" y="2005062"/>
            <a:ext cx="7801761" cy="527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8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434746" y="8104113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Potatoes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6673" y="1763972"/>
            <a:ext cx="6521558" cy="599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2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533122" y="792640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Pheasant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bird, phasianid, gallinaceous bird&#10;&#10;Description automatically generated">
            <a:extLst>
              <a:ext uri="{FF2B5EF4-FFF2-40B4-BE49-F238E27FC236}">
                <a16:creationId xmlns:a16="http://schemas.microsoft.com/office/drawing/2014/main" id="{8BC08E97-E307-4CE7-95AB-5A15EFDC4F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385" y="1838355"/>
            <a:ext cx="8191848" cy="546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3244" y="2382537"/>
            <a:ext cx="6003072" cy="534283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526816" y="829725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Apple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37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433731" y="802579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Deer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deer standing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C51BA139-3EDE-43FA-9377-2EB9EB5E70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309" y="2242757"/>
            <a:ext cx="8229600" cy="547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24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7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Salmon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fish&#10;&#10;Description automatically generated">
            <a:extLst>
              <a:ext uri="{FF2B5EF4-FFF2-40B4-BE49-F238E27FC236}">
                <a16:creationId xmlns:a16="http://schemas.microsoft.com/office/drawing/2014/main" id="{7E624891-9F5A-476A-A3D4-FEB9CEA500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7601" y="1539302"/>
            <a:ext cx="8852799" cy="670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4970" y="2075856"/>
            <a:ext cx="7112681" cy="581629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229802" y="832057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Carrots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23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533122" y="792640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Duck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white duck with a long beak&#10;&#10;Description automatically generated with low confidence">
            <a:extLst>
              <a:ext uri="{FF2B5EF4-FFF2-40B4-BE49-F238E27FC236}">
                <a16:creationId xmlns:a16="http://schemas.microsoft.com/office/drawing/2014/main" id="{686F2F9A-D312-4F5E-B1D4-0C1BBD555D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7961" y="699060"/>
            <a:ext cx="4820639" cy="722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4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7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Mackerel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9" name="Picture 8" descr="A picture containing fish, spiny-finned fish, soft-finned fish&#10;&#10;Description automatically generated">
            <a:extLst>
              <a:ext uri="{FF2B5EF4-FFF2-40B4-BE49-F238E27FC236}">
                <a16:creationId xmlns:a16="http://schemas.microsoft.com/office/drawing/2014/main" id="{8BDC3826-6120-462B-ABB7-92BFEA7F4A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7559" y="3111980"/>
            <a:ext cx="9085278" cy="349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2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7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Prawns</a:t>
            </a:r>
          </a:p>
        </p:txBody>
      </p:sp>
      <p:pic>
        <p:nvPicPr>
          <p:cNvPr id="4" name="Picture 3" descr="A picture containing arthropod, invertebrate&#10;&#10;Description automatically generated">
            <a:extLst>
              <a:ext uri="{FF2B5EF4-FFF2-40B4-BE49-F238E27FC236}">
                <a16:creationId xmlns:a16="http://schemas.microsoft.com/office/drawing/2014/main" id="{A9651B26-DCD7-4B66-9C23-31061E6437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4786" y="2170652"/>
            <a:ext cx="8173571" cy="594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8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533122" y="792640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Turkey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couple of turkeys&#10;&#10;Description automatically generated with medium confidence">
            <a:extLst>
              <a:ext uri="{FF2B5EF4-FFF2-40B4-BE49-F238E27FC236}">
                <a16:creationId xmlns:a16="http://schemas.microsoft.com/office/drawing/2014/main" id="{0EBCB6C3-D62F-497F-ABE6-FA9D2C9EB6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4721" y="1765247"/>
            <a:ext cx="8658557" cy="577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7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7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Grapes</a:t>
            </a:r>
          </a:p>
        </p:txBody>
      </p:sp>
      <p:pic>
        <p:nvPicPr>
          <p:cNvPr id="3" name="Picture 2" descr="A group of colorful grapes&#10;&#10;Description automatically generated with low confidence">
            <a:extLst>
              <a:ext uri="{FF2B5EF4-FFF2-40B4-BE49-F238E27FC236}">
                <a16:creationId xmlns:a16="http://schemas.microsoft.com/office/drawing/2014/main" id="{B35E81EB-B26C-47E1-9F8D-20EA3559EE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4151" y="2655116"/>
            <a:ext cx="8028504" cy="435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5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7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Mussels</a:t>
            </a:r>
          </a:p>
        </p:txBody>
      </p:sp>
      <p:pic>
        <p:nvPicPr>
          <p:cNvPr id="3" name="Picture 2" descr="A picture containing mollusk, mussel, edible seed&#10;&#10;Description automatically generated">
            <a:extLst>
              <a:ext uri="{FF2B5EF4-FFF2-40B4-BE49-F238E27FC236}">
                <a16:creationId xmlns:a16="http://schemas.microsoft.com/office/drawing/2014/main" id="{3E19569E-3D45-4126-9AAC-19E57DA7A9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066" y="1983380"/>
            <a:ext cx="8279934" cy="552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3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7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Cauliflower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white cauliflower with green leaves&#10;&#10;Description automatically generated with medium confidence">
            <a:extLst>
              <a:ext uri="{FF2B5EF4-FFF2-40B4-BE49-F238E27FC236}">
                <a16:creationId xmlns:a16="http://schemas.microsoft.com/office/drawing/2014/main" id="{BE46B214-024A-4FB8-AFE1-22A94212E4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6489" y="2008115"/>
            <a:ext cx="6270771" cy="627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7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Crab</a:t>
            </a:r>
          </a:p>
        </p:txBody>
      </p:sp>
      <p:pic>
        <p:nvPicPr>
          <p:cNvPr id="4" name="Picture 3" descr="A close-up of a crab&#10;&#10;Description automatically generated with medium confidence">
            <a:extLst>
              <a:ext uri="{FF2B5EF4-FFF2-40B4-BE49-F238E27FC236}">
                <a16:creationId xmlns:a16="http://schemas.microsoft.com/office/drawing/2014/main" id="{72F30DDC-28E7-4FB2-85CF-DEF8D0E53B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3818" y="2072456"/>
            <a:ext cx="7701093" cy="58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9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7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Oat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2FDBA8-A34B-44EC-9270-E16108CA7F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728" y="2031029"/>
            <a:ext cx="8179265" cy="545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09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7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Blackberries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group of black berries&#10;&#10;Description automatically generated with low confidence">
            <a:extLst>
              <a:ext uri="{FF2B5EF4-FFF2-40B4-BE49-F238E27FC236}">
                <a16:creationId xmlns:a16="http://schemas.microsoft.com/office/drawing/2014/main" id="{B5B501ED-93E3-465E-AA3E-2A8D9AB474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4865" y="1241673"/>
            <a:ext cx="9573411" cy="638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38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7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Peaches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6" name="Picture 5" descr="A group of apples&#10;&#10;Description automatically generated with medium confidence">
            <a:extLst>
              <a:ext uri="{FF2B5EF4-FFF2-40B4-BE49-F238E27FC236}">
                <a16:creationId xmlns:a16="http://schemas.microsoft.com/office/drawing/2014/main" id="{FE2AB2FC-51DB-48B2-BEC7-9FE5EE16C3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2417" y="1761689"/>
            <a:ext cx="9343166" cy="622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0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7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Blueberries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group of blueberries&#10;&#10;Description automatically generated with medium confidence">
            <a:extLst>
              <a:ext uri="{FF2B5EF4-FFF2-40B4-BE49-F238E27FC236}">
                <a16:creationId xmlns:a16="http://schemas.microsoft.com/office/drawing/2014/main" id="{11B3A43D-A7F7-4AE2-860E-FABEC2E25D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809" y="2593614"/>
            <a:ext cx="8292518" cy="553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9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602316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Lobster</a:t>
            </a:r>
          </a:p>
        </p:txBody>
      </p:sp>
      <p:pic>
        <p:nvPicPr>
          <p:cNvPr id="3" name="Picture 2" descr="A close-up of a beetle&#10;&#10;Description automatically generated with medium confidence">
            <a:extLst>
              <a:ext uri="{FF2B5EF4-FFF2-40B4-BE49-F238E27FC236}">
                <a16:creationId xmlns:a16="http://schemas.microsoft.com/office/drawing/2014/main" id="{FAB058B1-FF97-4574-ADB8-ECDCE2A38E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3870" y="1683729"/>
            <a:ext cx="8915402" cy="594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3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BA873D0F-50A2-4A11-B21B-E7900A4EB677}"/>
              </a:ext>
            </a:extLst>
          </p:cNvPr>
          <p:cNvSpPr/>
          <p:nvPr/>
        </p:nvSpPr>
        <p:spPr>
          <a:xfrm>
            <a:off x="7434746" y="84434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Sweetcorn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corn, indoor, food&#10;&#10;Description automatically generated">
            <a:extLst>
              <a:ext uri="{FF2B5EF4-FFF2-40B4-BE49-F238E27FC236}">
                <a16:creationId xmlns:a16="http://schemas.microsoft.com/office/drawing/2014/main" id="{A781A80F-526C-419F-B963-75851E54E9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4145" y="1683419"/>
            <a:ext cx="5099709" cy="623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24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D3E08D-9D63-04FD-36CE-B0E9206653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Grown, reared or caught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5588648-28D6-7457-516F-40CDE2F8048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99327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41</Words>
  <Application>Microsoft Office PowerPoint</Application>
  <PresentationFormat>Custom</PresentationFormat>
  <Paragraphs>31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33</cp:revision>
  <dcterms:created xsi:type="dcterms:W3CDTF">2026-03-04T15:22:34Z</dcterms:created>
  <dcterms:modified xsi:type="dcterms:W3CDTF">2026-05-20T09:19:40Z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