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83" r:id="rId9"/>
    <p:sldId id="311" r:id="rId10"/>
    <p:sldId id="312" r:id="rId11"/>
    <p:sldId id="314" r:id="rId12"/>
    <p:sldId id="313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30" r:id="rId28"/>
    <p:sldId id="331" r:id="rId29"/>
    <p:sldId id="332" r:id="rId30"/>
    <p:sldId id="333" r:id="rId31"/>
    <p:sldId id="329" r:id="rId32"/>
    <p:sldId id="26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8" d="100"/>
          <a:sy n="68" d="100"/>
        </p:scale>
        <p:origin x="86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2022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28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27.pn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Animals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are these?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Text here</a:t>
            </a:r>
          </a:p>
        </p:txBody>
      </p:sp>
      <p:pic>
        <p:nvPicPr>
          <p:cNvPr id="4" name="Picture 17" descr="steers2 (590 x 39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084388"/>
            <a:ext cx="5778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781177" y="5094528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Beef cattle</a:t>
            </a:r>
          </a:p>
        </p:txBody>
      </p:sp>
    </p:spTree>
    <p:extLst>
      <p:ext uri="{BB962C8B-B14F-4D97-AF65-F5344CB8AC3E}">
        <p14:creationId xmlns:p14="http://schemas.microsoft.com/office/powerpoint/2010/main" val="8328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we call the meat we get from beef cattle?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Text here</a:t>
            </a:r>
          </a:p>
        </p:txBody>
      </p:sp>
      <p:pic>
        <p:nvPicPr>
          <p:cNvPr id="4" name="Picture 17" descr="steers2 (590 x 39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571092"/>
            <a:ext cx="57785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232537" y="5297806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Beef</a:t>
            </a:r>
          </a:p>
        </p:txBody>
      </p:sp>
    </p:spTree>
    <p:extLst>
      <p:ext uri="{BB962C8B-B14F-4D97-AF65-F5344CB8AC3E}">
        <p14:creationId xmlns:p14="http://schemas.microsoft.com/office/powerpoint/2010/main" val="160248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are made from beef?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5" descr="Beef coo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98" y="2495557"/>
            <a:ext cx="2716212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18935" y="4511682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Roast beef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752747" y="4553741"/>
            <a:ext cx="237648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Beef burgers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8340498" y="4155461"/>
            <a:ext cx="2663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Minced beef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2" descr="mi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110" y="2283798"/>
            <a:ext cx="2592388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 descr="burgers2 (431 x 235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310" y="2969416"/>
            <a:ext cx="255587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78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248174" y="5395806"/>
            <a:ext cx="47745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 dairy cow </a:t>
            </a:r>
          </a:p>
        </p:txBody>
      </p:sp>
      <p:pic>
        <p:nvPicPr>
          <p:cNvPr id="4" name="Picture 3" descr="A group of cows grazing&#10;&#10;Description automatically generated with low confidence">
            <a:extLst>
              <a:ext uri="{FF2B5EF4-FFF2-40B4-BE49-F238E27FC236}">
                <a16:creationId xmlns:a16="http://schemas.microsoft.com/office/drawing/2014/main" id="{F7048737-D2A3-4205-AACC-49D89BEDC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273" y="2710926"/>
            <a:ext cx="5808301" cy="323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64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you guess what foods come from a dairy cow?</a:t>
            </a:r>
            <a:endParaRPr lang="en-US" dirty="0"/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0033000" y="4306888"/>
            <a:ext cx="15128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Cheese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200" y="2486025"/>
            <a:ext cx="1871663" cy="177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428749" y="5260253"/>
            <a:ext cx="1079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Milk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867275" y="2812329"/>
            <a:ext cx="2160588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/>
              <a:t>What  foods are made from milk?</a:t>
            </a:r>
            <a:endParaRPr lang="en-US" altLang="en-US" sz="2800" b="1" dirty="0"/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6530066" y="5577995"/>
            <a:ext cx="1800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Yogurt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9" descr="Cutout y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0704">
            <a:off x="7952466" y="4284182"/>
            <a:ext cx="1539875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0" t="24210" r="10164" b="7825"/>
          <a:stretch>
            <a:fillRect/>
          </a:stretch>
        </p:blipFill>
        <p:spPr bwMode="auto">
          <a:xfrm>
            <a:off x="1027906" y="2719701"/>
            <a:ext cx="1881187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047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264232" y="5192713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 pig</a:t>
            </a:r>
          </a:p>
        </p:txBody>
      </p:sp>
      <p:pic>
        <p:nvPicPr>
          <p:cNvPr id="9" name="Picture 7" descr="nicolapig2 (390 x 37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271713"/>
            <a:ext cx="4259021" cy="408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63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we call the meat we get from pigs?</a:t>
            </a:r>
            <a:endParaRPr lang="en-US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264232" y="5192713"/>
            <a:ext cx="38877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Pork</a:t>
            </a:r>
          </a:p>
        </p:txBody>
      </p:sp>
      <p:pic>
        <p:nvPicPr>
          <p:cNvPr id="9" name="Picture 7" descr="nicolapig2 (390 x 37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271713"/>
            <a:ext cx="4259021" cy="408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67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are made from pork?</a:t>
            </a:r>
            <a:endParaRPr lang="en-US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8262938" y="4122964"/>
            <a:ext cx="2376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Bacon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5310188" y="5507829"/>
            <a:ext cx="11509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Ham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6" descr="ba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338" y="2395764"/>
            <a:ext cx="2809875" cy="139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ham slices (280 x 186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3651474"/>
            <a:ext cx="288131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619250" y="4615087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Pork steaks</a:t>
            </a: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7" descr="Pork steaks (472 x 313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670399"/>
            <a:ext cx="2303462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02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392931" y="5192335"/>
            <a:ext cx="4071752" cy="66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Sheep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E2DB8-BE9A-4763-8246-C9D9C6A7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2841077"/>
            <a:ext cx="5062714" cy="302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9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we call the meat we get from lambs?</a:t>
            </a:r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550691" y="5201886"/>
            <a:ext cx="4071752" cy="66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Lamb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1E2756-4F47-4241-9327-FBC2D9BD7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3" y="2837461"/>
            <a:ext cx="5076781" cy="303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35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are made from lamb?</a:t>
            </a:r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436349" y="5601821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Lamb chops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 descr="lamb cho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373" y="2704624"/>
            <a:ext cx="2644775" cy="2372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7932024" y="5601821"/>
            <a:ext cx="28247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Lamb kebab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5" descr="Lamb Kebab with toms (576 x 70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3" t="18086" r="3029" b="6306"/>
          <a:stretch>
            <a:fillRect/>
          </a:stretch>
        </p:blipFill>
        <p:spPr bwMode="auto">
          <a:xfrm>
            <a:off x="7757399" y="2391569"/>
            <a:ext cx="27559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1169274" y="5344319"/>
            <a:ext cx="2160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Roast lamb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7" descr="ROASTLAM (576 x 720)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2" r="4330" b="9329"/>
          <a:stretch>
            <a:fillRect/>
          </a:stretch>
        </p:blipFill>
        <p:spPr bwMode="auto">
          <a:xfrm>
            <a:off x="1240712" y="2391569"/>
            <a:ext cx="22796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46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431587" y="5038727"/>
            <a:ext cx="38877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 chicken</a:t>
            </a:r>
          </a:p>
        </p:txBody>
      </p:sp>
      <p:pic>
        <p:nvPicPr>
          <p:cNvPr id="8" name="Picture 7" descr="chicken bird(229 x 22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138588"/>
            <a:ext cx="4040187" cy="40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01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we call the meat we get from chickens?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304978" y="3308401"/>
            <a:ext cx="38877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</p:txBody>
      </p:sp>
      <p:pic>
        <p:nvPicPr>
          <p:cNvPr id="8" name="Picture 7" descr="chicken bird(229 x 22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586263"/>
            <a:ext cx="4040187" cy="404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1">
            <a:extLst>
              <a:ext uri="{FF2B5EF4-FFF2-40B4-BE49-F238E27FC236}">
                <a16:creationId xmlns:a16="http://schemas.microsoft.com/office/drawing/2014/main" id="{A663616A-9E71-455F-9AD6-4524733C9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935" y="4742545"/>
            <a:ext cx="63757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/>
              <a:t>Chickens which provide meat are called broilers.</a:t>
            </a: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come from chicken?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23974" y="4367213"/>
            <a:ext cx="16557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Roast chicken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796086" y="3903663"/>
            <a:ext cx="23764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Chicken drumstick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3949699" y="5313363"/>
            <a:ext cx="23764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Chicken breast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1" y="2171700"/>
            <a:ext cx="27035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" t="13438" b="12558"/>
          <a:stretch>
            <a:fillRect/>
          </a:stretch>
        </p:blipFill>
        <p:spPr bwMode="auto">
          <a:xfrm>
            <a:off x="6280149" y="2260600"/>
            <a:ext cx="302260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" t="8582" r="4311" b="8917"/>
          <a:stretch>
            <a:fillRect/>
          </a:stretch>
        </p:blipFill>
        <p:spPr bwMode="auto">
          <a:xfrm>
            <a:off x="3771899" y="3770313"/>
            <a:ext cx="2362200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other food can we get from chickens?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800226" y="5054600"/>
            <a:ext cx="1079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Eggs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2" descr="Eg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t="11754" r="19258" b="14406"/>
          <a:stretch>
            <a:fillRect/>
          </a:stretch>
        </p:blipFill>
        <p:spPr bwMode="auto">
          <a:xfrm>
            <a:off x="1042988" y="2462213"/>
            <a:ext cx="2592388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041776" y="5330031"/>
            <a:ext cx="7489825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Chickens that lay eggs are called hens.</a:t>
            </a:r>
          </a:p>
        </p:txBody>
      </p:sp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can you see here?</a:t>
            </a:r>
            <a:endParaRPr lang="en-US" dirty="0"/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7469" r="6589"/>
          <a:stretch>
            <a:fillRect/>
          </a:stretch>
        </p:blipFill>
        <p:spPr bwMode="auto">
          <a:xfrm>
            <a:off x="1912937" y="3993229"/>
            <a:ext cx="135255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443538" y="2811463"/>
            <a:ext cx="280828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  <a:endParaRPr lang="en-GB" alt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887947" y="5155279"/>
            <a:ext cx="10282653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There are lots of different types of fish.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Here is a cod, a salmon and a prawn.  </a:t>
            </a:r>
          </a:p>
        </p:txBody>
      </p:sp>
      <p:pic>
        <p:nvPicPr>
          <p:cNvPr id="10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1" y="2183249"/>
            <a:ext cx="28067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49" y="3018350"/>
            <a:ext cx="25749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foods come from fish?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831975" y="3437910"/>
            <a:ext cx="172878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Salmon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4702175" y="5909648"/>
            <a:ext cx="2600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Canned tuna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124450" y="3580785"/>
            <a:ext cx="23653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Fish fingers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t="9242" r="2010" b="15099"/>
          <a:stretch>
            <a:fillRect/>
          </a:stretch>
        </p:blipFill>
        <p:spPr bwMode="auto">
          <a:xfrm>
            <a:off x="4903788" y="2085360"/>
            <a:ext cx="28067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2283798"/>
            <a:ext cx="2881312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4238010"/>
            <a:ext cx="2087562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t="13037" r="5367" b="9383"/>
          <a:stretch>
            <a:fillRect/>
          </a:stretch>
        </p:blipFill>
        <p:spPr bwMode="auto">
          <a:xfrm>
            <a:off x="4983163" y="4533285"/>
            <a:ext cx="211931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673225" y="5730260"/>
            <a:ext cx="18145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Prawns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 these foods come from beef cattle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20763" y="5146676"/>
            <a:ext cx="32400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Beef cattle</a:t>
            </a:r>
          </a:p>
        </p:txBody>
      </p:sp>
      <p:pic>
        <p:nvPicPr>
          <p:cNvPr id="6" name="Picture 5" descr="Beef cook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049" y="4376739"/>
            <a:ext cx="1800225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burg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13" y="3851276"/>
            <a:ext cx="2360612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mi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2554288"/>
            <a:ext cx="2252662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6037263" y="5788026"/>
            <a:ext cx="5905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think of any more?</a:t>
            </a:r>
            <a:endParaRPr lang="en-US" altLang="en-US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steers2 (590 x 394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5" t="5753" r="3899" b="7910"/>
          <a:stretch>
            <a:fillRect/>
          </a:stretch>
        </p:blipFill>
        <p:spPr bwMode="auto">
          <a:xfrm>
            <a:off x="1093788" y="2554288"/>
            <a:ext cx="32416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 these foods come from dairy cows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69274" y="5013325"/>
            <a:ext cx="32400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Dairy cows</a:t>
            </a:r>
          </a:p>
        </p:txBody>
      </p:sp>
      <p:pic>
        <p:nvPicPr>
          <p:cNvPr id="9" name="Picture 11" descr="Cutout y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0704">
            <a:off x="9754441" y="2725222"/>
            <a:ext cx="1414462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8" y="4156075"/>
            <a:ext cx="15843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0" t="24210" r="10164" b="7825"/>
          <a:stretch>
            <a:fillRect/>
          </a:stretch>
        </p:blipFill>
        <p:spPr bwMode="auto">
          <a:xfrm>
            <a:off x="5766465" y="2733030"/>
            <a:ext cx="1398587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group of cows grazing&#10;&#10;Description automatically generated with low confidence">
            <a:extLst>
              <a:ext uri="{FF2B5EF4-FFF2-40B4-BE49-F238E27FC236}">
                <a16:creationId xmlns:a16="http://schemas.microsoft.com/office/drawing/2014/main" id="{1432B0C5-8719-4847-889F-F183AA776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9274" y="2641599"/>
            <a:ext cx="3912319" cy="2179346"/>
          </a:xfrm>
          <a:prstGeom prst="rect">
            <a:avLst/>
          </a:prstGeom>
        </p:spPr>
      </p:pic>
      <p:sp>
        <p:nvSpPr>
          <p:cNvPr id="14" name="Text Box 12">
            <a:extLst>
              <a:ext uri="{FF2B5EF4-FFF2-40B4-BE49-F238E27FC236}">
                <a16:creationId xmlns:a16="http://schemas.microsoft.com/office/drawing/2014/main" id="{41BDBDD0-40A2-45D0-83A2-3CF2F7A63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049" y="5911848"/>
            <a:ext cx="5905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think of any more?</a:t>
            </a:r>
            <a:endParaRPr lang="en-US" altLang="en-US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 these foods come from lambs</a:t>
            </a:r>
          </a:p>
        </p:txBody>
      </p:sp>
      <p:pic>
        <p:nvPicPr>
          <p:cNvPr id="13" name="Picture 15" descr="Lamb Kebab with toms (576 x 70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3" t="18086" r="3029" b="6306"/>
          <a:stretch>
            <a:fillRect/>
          </a:stretch>
        </p:blipFill>
        <p:spPr bwMode="auto">
          <a:xfrm>
            <a:off x="8214299" y="3693480"/>
            <a:ext cx="1709738" cy="1786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169274" y="5376861"/>
            <a:ext cx="32400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Sheep</a:t>
            </a:r>
          </a:p>
        </p:txBody>
      </p:sp>
      <p:pic>
        <p:nvPicPr>
          <p:cNvPr id="15" name="Picture 11" descr="lamb cho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4405" y="2325022"/>
            <a:ext cx="1709738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973049" y="5911848"/>
            <a:ext cx="5905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think of any more?</a:t>
            </a:r>
            <a:endParaRPr lang="en-US" altLang="en-US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7" descr="ROASTLAM (576 x 720)"/>
          <p:cNvPicPr>
            <a:picLocks noChangeAspect="1" noChangeArrowheads="1"/>
          </p:cNvPicPr>
          <p:nvPr/>
        </p:nvPicPr>
        <p:blipFill>
          <a:blip r:embed="rId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2" r="4330" b="9329"/>
          <a:stretch>
            <a:fillRect/>
          </a:stretch>
        </p:blipFill>
        <p:spPr bwMode="auto">
          <a:xfrm>
            <a:off x="5684887" y="2481978"/>
            <a:ext cx="1891627" cy="20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7214F4-637C-48A4-BF44-6DEC0CB6F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2837461"/>
            <a:ext cx="3815898" cy="228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9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 these foods come from chickens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33400" y="4922224"/>
            <a:ext cx="32400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</p:txBody>
      </p:sp>
      <p:pic>
        <p:nvPicPr>
          <p:cNvPr id="15" name="Picture 12" descr="chicken bird(229 x 229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" y="2247286"/>
            <a:ext cx="2665412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338" y="2247285"/>
            <a:ext cx="2713037" cy="1806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" t="13438" b="12558"/>
          <a:stretch>
            <a:fillRect/>
          </a:stretch>
        </p:blipFill>
        <p:spPr bwMode="auto">
          <a:xfrm>
            <a:off x="8589963" y="2345514"/>
            <a:ext cx="3246312" cy="174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" t="8582" r="4311" b="8917"/>
          <a:stretch>
            <a:fillRect/>
          </a:stretch>
        </p:blipFill>
        <p:spPr bwMode="auto">
          <a:xfrm>
            <a:off x="6388100" y="4093960"/>
            <a:ext cx="2861910" cy="175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2">
            <a:extLst>
              <a:ext uri="{FF2B5EF4-FFF2-40B4-BE49-F238E27FC236}">
                <a16:creationId xmlns:a16="http://schemas.microsoft.com/office/drawing/2014/main" id="{F9B047B1-9B5A-4F69-A2FF-48BC01D6D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049" y="5911848"/>
            <a:ext cx="5905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think of any more?</a:t>
            </a:r>
            <a:endParaRPr lang="en-US" altLang="en-US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9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Eggs come from hens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89000" y="5625485"/>
            <a:ext cx="32400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Hens</a:t>
            </a:r>
          </a:p>
        </p:txBody>
      </p:sp>
      <p:pic>
        <p:nvPicPr>
          <p:cNvPr id="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22"/>
          <a:stretch>
            <a:fillRect/>
          </a:stretch>
        </p:blipFill>
        <p:spPr bwMode="auto">
          <a:xfrm>
            <a:off x="5710238" y="3175973"/>
            <a:ext cx="5392483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iStock_000006517501Small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88" b="3603"/>
          <a:stretch>
            <a:fillRect/>
          </a:stretch>
        </p:blipFill>
        <p:spPr bwMode="auto">
          <a:xfrm>
            <a:off x="1173163" y="2283797"/>
            <a:ext cx="2806692" cy="3217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39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10352166" cy="720000"/>
          </a:xfrm>
        </p:spPr>
        <p:txBody>
          <a:bodyPr/>
          <a:lstStyle/>
          <a:p>
            <a:r>
              <a:rPr lang="en-GB" dirty="0"/>
              <a:t>All these foods come from different types of fish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5804774" y="5603081"/>
            <a:ext cx="5905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think of any more?</a:t>
            </a:r>
            <a:endParaRPr lang="en-US" altLang="en-US" b="1" dirty="0">
              <a:solidFill>
                <a:srgbClr val="00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t="9242" r="2010" b="15099"/>
          <a:stretch>
            <a:fillRect/>
          </a:stretch>
        </p:blipFill>
        <p:spPr bwMode="auto">
          <a:xfrm>
            <a:off x="5837238" y="2243138"/>
            <a:ext cx="2159000" cy="103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237" y="3519488"/>
            <a:ext cx="2232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717" y="4504531"/>
            <a:ext cx="1643063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" y="2549526"/>
            <a:ext cx="28067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2" t="7469" r="6589"/>
          <a:stretch>
            <a:fillRect/>
          </a:stretch>
        </p:blipFill>
        <p:spPr bwMode="auto">
          <a:xfrm>
            <a:off x="2063750" y="4406901"/>
            <a:ext cx="1350963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968375" y="5486401"/>
            <a:ext cx="32400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Fish</a:t>
            </a:r>
          </a:p>
        </p:txBody>
      </p:sp>
      <p:pic>
        <p:nvPicPr>
          <p:cNvPr id="19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3519488"/>
            <a:ext cx="2574925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239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Animals need to be looked after so they are healthy. Here are some of the things they need: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21"/>
          <a:stretch/>
        </p:blipFill>
        <p:spPr bwMode="auto">
          <a:xfrm>
            <a:off x="936625" y="2763837"/>
            <a:ext cx="5092700" cy="36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5" t="74047" r="50000"/>
          <a:stretch/>
        </p:blipFill>
        <p:spPr bwMode="auto">
          <a:xfrm>
            <a:off x="5930106" y="3144838"/>
            <a:ext cx="191849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2" t="70689" r="16051"/>
          <a:stretch/>
        </p:blipFill>
        <p:spPr bwMode="auto">
          <a:xfrm>
            <a:off x="6184524" y="4829176"/>
            <a:ext cx="1409655" cy="1514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401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FDAB492-BD5A-4F6B-AC20-5338AA7D2449}"/>
              </a:ext>
            </a:extLst>
          </p:cNvPr>
          <p:cNvSpPr txBox="1"/>
          <p:nvPr/>
        </p:nvSpPr>
        <p:spPr>
          <a:xfrm>
            <a:off x="773314" y="5568146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F62C45-C62E-4666-BC49-10D9E68570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CC4396-FCBF-40F8-AAC7-3937D846897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8409cf61-8f5f-4421-9a3e-169c7d6c7b55"/>
    <ds:schemaRef ds:uri="http://schemas.microsoft.com/office/2006/documentManagement/types"/>
    <ds:schemaRef ds:uri="3089966e-1c9a-40c5-9c65-11a87eb6eb54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E7A6148-7B78-4BEB-82A5-43866DC7C5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357</Words>
  <Application>Microsoft Office PowerPoint</Application>
  <PresentationFormat>Widescreen</PresentationFormat>
  <Paragraphs>77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Office Theme</vt:lpstr>
      <vt:lpstr>Custom Design</vt:lpstr>
      <vt:lpstr>1_Custom Design</vt:lpstr>
      <vt:lpstr>3_Custom Design</vt:lpstr>
      <vt:lpstr>Animals</vt:lpstr>
      <vt:lpstr>What are these?</vt:lpstr>
      <vt:lpstr>What do we call the meat we get from beef cattle?</vt:lpstr>
      <vt:lpstr>What foods are made from beef?</vt:lpstr>
      <vt:lpstr>What is this?</vt:lpstr>
      <vt:lpstr>Can you guess what foods come from a dairy cow?</vt:lpstr>
      <vt:lpstr>What is this?</vt:lpstr>
      <vt:lpstr>What do we call the meat we get from pigs?</vt:lpstr>
      <vt:lpstr>What foods are made from pork?</vt:lpstr>
      <vt:lpstr>What can you see here?</vt:lpstr>
      <vt:lpstr>What do we call the meat we get from lambs?</vt:lpstr>
      <vt:lpstr>What foods are made from lamb?</vt:lpstr>
      <vt:lpstr>What can you see here?</vt:lpstr>
      <vt:lpstr>What do we call the meat we get from chickens?</vt:lpstr>
      <vt:lpstr>What foods come from chicken?</vt:lpstr>
      <vt:lpstr>What other food can we get from chickens?</vt:lpstr>
      <vt:lpstr>What can you see here?</vt:lpstr>
      <vt:lpstr>What foods come from fish?</vt:lpstr>
      <vt:lpstr>All these foods come from beef cattle</vt:lpstr>
      <vt:lpstr>All these foods come from dairy cows</vt:lpstr>
      <vt:lpstr>All these foods come from lambs</vt:lpstr>
      <vt:lpstr>All these foods come from chickens</vt:lpstr>
      <vt:lpstr>Eggs come from hens</vt:lpstr>
      <vt:lpstr>All these foods come from different types of fish</vt:lpstr>
      <vt:lpstr>Animals need to be looked after so they are healthy. Here are some of the things they need:</vt:lpstr>
      <vt:lpstr>Animals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43</cp:revision>
  <dcterms:created xsi:type="dcterms:W3CDTF">2018-10-10T09:22:08Z</dcterms:created>
  <dcterms:modified xsi:type="dcterms:W3CDTF">2022-02-20T13:43:41Z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