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92" r:id="rId6"/>
    <p:sldId id="293" r:id="rId7"/>
    <p:sldId id="262" r:id="rId8"/>
    <p:sldId id="263" r:id="rId9"/>
    <p:sldId id="265" r:id="rId10"/>
    <p:sldId id="266" r:id="rId11"/>
    <p:sldId id="268" r:id="rId12"/>
    <p:sldId id="269" r:id="rId13"/>
    <p:sldId id="272" r:id="rId14"/>
    <p:sldId id="273" r:id="rId15"/>
    <p:sldId id="274" r:id="rId16"/>
    <p:sldId id="280" r:id="rId17"/>
    <p:sldId id="281" r:id="rId18"/>
    <p:sldId id="282" r:id="rId19"/>
    <p:sldId id="285" r:id="rId20"/>
    <p:sldId id="283" r:id="rId21"/>
    <p:sldId id="284" r:id="rId22"/>
    <p:sldId id="287" r:id="rId23"/>
    <p:sldId id="291" r:id="rId24"/>
    <p:sldId id="286" r:id="rId25"/>
    <p:sldId id="288" r:id="rId26"/>
    <p:sldId id="321" r:id="rId27"/>
    <p:sldId id="306" r:id="rId28"/>
    <p:sldId id="307" r:id="rId29"/>
    <p:sldId id="30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18" r:id="rId40"/>
    <p:sldId id="320" r:id="rId41"/>
    <p:sldId id="322" r:id="rId42"/>
    <p:sldId id="261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3C2"/>
    <a:srgbClr val="EF9F3F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1D6C47-728F-4264-8EBB-46C0898C0783}" v="16" dt="2024-06-20T20:40:14.4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79" d="100"/>
          <a:sy n="79" d="100"/>
        </p:scale>
        <p:origin x="82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50" Type="http://schemas.openxmlformats.org/officeDocument/2006/relationships/customXml" Target="../customXml/item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52" Type="http://schemas.openxmlformats.org/officeDocument/2006/relationships/customXml" Target="../customXml/item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customXml" Target="../customXml/item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White" userId="57e9160509e0eb1c" providerId="LiveId" clId="{D71D6C47-728F-4264-8EBB-46C0898C0783}"/>
    <pc:docChg chg="undo custSel addSld delSld modSld">
      <pc:chgData name="Alex White" userId="57e9160509e0eb1c" providerId="LiveId" clId="{D71D6C47-728F-4264-8EBB-46C0898C0783}" dt="2024-06-18T06:55:10.374" v="111" actId="20577"/>
      <pc:docMkLst>
        <pc:docMk/>
      </pc:docMkLst>
      <pc:sldChg chg="add">
        <pc:chgData name="Alex White" userId="57e9160509e0eb1c" providerId="LiveId" clId="{D71D6C47-728F-4264-8EBB-46C0898C0783}" dt="2024-06-04T15:13:42.359" v="31"/>
        <pc:sldMkLst>
          <pc:docMk/>
          <pc:sldMk cId="2282890655" sldId="262"/>
        </pc:sldMkLst>
      </pc:sldChg>
      <pc:sldChg chg="add">
        <pc:chgData name="Alex White" userId="57e9160509e0eb1c" providerId="LiveId" clId="{D71D6C47-728F-4264-8EBB-46C0898C0783}" dt="2024-06-04T15:13:42.359" v="31"/>
        <pc:sldMkLst>
          <pc:docMk/>
          <pc:sldMk cId="2245876687" sldId="263"/>
        </pc:sldMkLst>
      </pc:sldChg>
      <pc:sldChg chg="add">
        <pc:chgData name="Alex White" userId="57e9160509e0eb1c" providerId="LiveId" clId="{D71D6C47-728F-4264-8EBB-46C0898C0783}" dt="2024-06-04T15:13:42.359" v="31"/>
        <pc:sldMkLst>
          <pc:docMk/>
          <pc:sldMk cId="3250094799" sldId="265"/>
        </pc:sldMkLst>
      </pc:sldChg>
      <pc:sldChg chg="add">
        <pc:chgData name="Alex White" userId="57e9160509e0eb1c" providerId="LiveId" clId="{D71D6C47-728F-4264-8EBB-46C0898C0783}" dt="2024-06-04T15:13:42.359" v="31"/>
        <pc:sldMkLst>
          <pc:docMk/>
          <pc:sldMk cId="3070769125" sldId="266"/>
        </pc:sldMkLst>
      </pc:sldChg>
      <pc:sldChg chg="add">
        <pc:chgData name="Alex White" userId="57e9160509e0eb1c" providerId="LiveId" clId="{D71D6C47-728F-4264-8EBB-46C0898C0783}" dt="2024-06-04T15:13:42.359" v="31"/>
        <pc:sldMkLst>
          <pc:docMk/>
          <pc:sldMk cId="1267815011" sldId="268"/>
        </pc:sldMkLst>
      </pc:sldChg>
      <pc:sldChg chg="add">
        <pc:chgData name="Alex White" userId="57e9160509e0eb1c" providerId="LiveId" clId="{D71D6C47-728F-4264-8EBB-46C0898C0783}" dt="2024-06-04T15:13:42.359" v="31"/>
        <pc:sldMkLst>
          <pc:docMk/>
          <pc:sldMk cId="3668335961" sldId="269"/>
        </pc:sldMkLst>
      </pc:sldChg>
      <pc:sldChg chg="add">
        <pc:chgData name="Alex White" userId="57e9160509e0eb1c" providerId="LiveId" clId="{D71D6C47-728F-4264-8EBB-46C0898C0783}" dt="2024-06-04T15:13:42.359" v="31"/>
        <pc:sldMkLst>
          <pc:docMk/>
          <pc:sldMk cId="2692182681" sldId="272"/>
        </pc:sldMkLst>
      </pc:sldChg>
      <pc:sldChg chg="add">
        <pc:chgData name="Alex White" userId="57e9160509e0eb1c" providerId="LiveId" clId="{D71D6C47-728F-4264-8EBB-46C0898C0783}" dt="2024-06-04T15:13:42.359" v="31"/>
        <pc:sldMkLst>
          <pc:docMk/>
          <pc:sldMk cId="2953654632" sldId="273"/>
        </pc:sldMkLst>
      </pc:sldChg>
      <pc:sldChg chg="modSp add mod">
        <pc:chgData name="Alex White" userId="57e9160509e0eb1c" providerId="LiveId" clId="{D71D6C47-728F-4264-8EBB-46C0898C0783}" dt="2024-06-04T15:17:03.990" v="60" actId="33524"/>
        <pc:sldMkLst>
          <pc:docMk/>
          <pc:sldMk cId="3282227446" sldId="274"/>
        </pc:sldMkLst>
        <pc:spChg chg="mod">
          <ac:chgData name="Alex White" userId="57e9160509e0eb1c" providerId="LiveId" clId="{D71D6C47-728F-4264-8EBB-46C0898C0783}" dt="2024-06-04T15:17:03.990" v="60" actId="33524"/>
          <ac:spMkLst>
            <pc:docMk/>
            <pc:sldMk cId="3282227446" sldId="274"/>
            <ac:spMk id="3" creationId="{00000000-0000-0000-0000-000000000000}"/>
          </ac:spMkLst>
        </pc:spChg>
      </pc:sldChg>
      <pc:sldChg chg="add del">
        <pc:chgData name="Alex White" userId="57e9160509e0eb1c" providerId="LiveId" clId="{D71D6C47-728F-4264-8EBB-46C0898C0783}" dt="2024-06-04T15:14:01.850" v="36" actId="47"/>
        <pc:sldMkLst>
          <pc:docMk/>
          <pc:sldMk cId="3691342598" sldId="279"/>
        </pc:sldMkLst>
      </pc:sldChg>
      <pc:sldChg chg="add">
        <pc:chgData name="Alex White" userId="57e9160509e0eb1c" providerId="LiveId" clId="{D71D6C47-728F-4264-8EBB-46C0898C0783}" dt="2024-06-04T15:13:42.359" v="31"/>
        <pc:sldMkLst>
          <pc:docMk/>
          <pc:sldMk cId="3695239753" sldId="280"/>
        </pc:sldMkLst>
      </pc:sldChg>
      <pc:sldChg chg="add">
        <pc:chgData name="Alex White" userId="57e9160509e0eb1c" providerId="LiveId" clId="{D71D6C47-728F-4264-8EBB-46C0898C0783}" dt="2024-06-04T15:13:42.359" v="31"/>
        <pc:sldMkLst>
          <pc:docMk/>
          <pc:sldMk cId="1730883113" sldId="281"/>
        </pc:sldMkLst>
      </pc:sldChg>
      <pc:sldChg chg="add">
        <pc:chgData name="Alex White" userId="57e9160509e0eb1c" providerId="LiveId" clId="{D71D6C47-728F-4264-8EBB-46C0898C0783}" dt="2024-06-04T15:13:42.359" v="31"/>
        <pc:sldMkLst>
          <pc:docMk/>
          <pc:sldMk cId="1583201103" sldId="282"/>
        </pc:sldMkLst>
      </pc:sldChg>
      <pc:sldChg chg="add">
        <pc:chgData name="Alex White" userId="57e9160509e0eb1c" providerId="LiveId" clId="{D71D6C47-728F-4264-8EBB-46C0898C0783}" dt="2024-06-04T15:13:42.359" v="31"/>
        <pc:sldMkLst>
          <pc:docMk/>
          <pc:sldMk cId="3530552440" sldId="283"/>
        </pc:sldMkLst>
      </pc:sldChg>
      <pc:sldChg chg="add del">
        <pc:chgData name="Alex White" userId="57e9160509e0eb1c" providerId="LiveId" clId="{D71D6C47-728F-4264-8EBB-46C0898C0783}" dt="2024-06-04T15:14:43.566" v="39" actId="47"/>
        <pc:sldMkLst>
          <pc:docMk/>
          <pc:sldMk cId="1272496006" sldId="284"/>
        </pc:sldMkLst>
      </pc:sldChg>
      <pc:sldChg chg="add del">
        <pc:chgData name="Alex White" userId="57e9160509e0eb1c" providerId="LiveId" clId="{D71D6C47-728F-4264-8EBB-46C0898C0783}" dt="2024-06-04T15:14:46.498" v="40" actId="47"/>
        <pc:sldMkLst>
          <pc:docMk/>
          <pc:sldMk cId="3056052217" sldId="285"/>
        </pc:sldMkLst>
      </pc:sldChg>
      <pc:sldChg chg="add">
        <pc:chgData name="Alex White" userId="57e9160509e0eb1c" providerId="LiveId" clId="{D71D6C47-728F-4264-8EBB-46C0898C0783}" dt="2024-06-04T15:13:42.359" v="31"/>
        <pc:sldMkLst>
          <pc:docMk/>
          <pc:sldMk cId="239742874" sldId="286"/>
        </pc:sldMkLst>
      </pc:sldChg>
      <pc:sldChg chg="add">
        <pc:chgData name="Alex White" userId="57e9160509e0eb1c" providerId="LiveId" clId="{D71D6C47-728F-4264-8EBB-46C0898C0783}" dt="2024-06-04T15:13:42.359" v="31"/>
        <pc:sldMkLst>
          <pc:docMk/>
          <pc:sldMk cId="4172379658" sldId="287"/>
        </pc:sldMkLst>
      </pc:sldChg>
      <pc:sldChg chg="add">
        <pc:chgData name="Alex White" userId="57e9160509e0eb1c" providerId="LiveId" clId="{D71D6C47-728F-4264-8EBB-46C0898C0783}" dt="2024-06-04T15:13:42.359" v="31"/>
        <pc:sldMkLst>
          <pc:docMk/>
          <pc:sldMk cId="941635234" sldId="288"/>
        </pc:sldMkLst>
      </pc:sldChg>
      <pc:sldChg chg="add">
        <pc:chgData name="Alex White" userId="57e9160509e0eb1c" providerId="LiveId" clId="{D71D6C47-728F-4264-8EBB-46C0898C0783}" dt="2024-06-04T15:13:42.359" v="31"/>
        <pc:sldMkLst>
          <pc:docMk/>
          <pc:sldMk cId="4092721377" sldId="291"/>
        </pc:sldMkLst>
      </pc:sldChg>
      <pc:sldChg chg="modSp mod">
        <pc:chgData name="Alex White" userId="57e9160509e0eb1c" providerId="LiveId" clId="{D71D6C47-728F-4264-8EBB-46C0898C0783}" dt="2024-06-04T15:08:20.638" v="0" actId="33524"/>
        <pc:sldMkLst>
          <pc:docMk/>
          <pc:sldMk cId="343978727" sldId="292"/>
        </pc:sldMkLst>
        <pc:spChg chg="mod">
          <ac:chgData name="Alex White" userId="57e9160509e0eb1c" providerId="LiveId" clId="{D71D6C47-728F-4264-8EBB-46C0898C0783}" dt="2024-06-04T15:08:20.638" v="0" actId="33524"/>
          <ac:spMkLst>
            <pc:docMk/>
            <pc:sldMk cId="343978727" sldId="292"/>
            <ac:spMk id="3" creationId="{00000000-0000-0000-0000-000000000000}"/>
          </ac:spMkLst>
        </pc:spChg>
      </pc:sldChg>
      <pc:sldChg chg="addSp modSp">
        <pc:chgData name="Alex White" userId="57e9160509e0eb1c" providerId="LiveId" clId="{D71D6C47-728F-4264-8EBB-46C0898C0783}" dt="2024-06-04T15:13:59.848" v="35" actId="1076"/>
        <pc:sldMkLst>
          <pc:docMk/>
          <pc:sldMk cId="1218720366" sldId="293"/>
        </pc:sldMkLst>
        <pc:spChg chg="add mod">
          <ac:chgData name="Alex White" userId="57e9160509e0eb1c" providerId="LiveId" clId="{D71D6C47-728F-4264-8EBB-46C0898C0783}" dt="2024-06-04T15:13:50.179" v="32"/>
          <ac:spMkLst>
            <pc:docMk/>
            <pc:sldMk cId="1218720366" sldId="293"/>
            <ac:spMk id="3" creationId="{54F49DFF-62A3-DE72-8FE2-EC8FDF995530}"/>
          </ac:spMkLst>
        </pc:spChg>
        <pc:picChg chg="mod">
          <ac:chgData name="Alex White" userId="57e9160509e0eb1c" providerId="LiveId" clId="{D71D6C47-728F-4264-8EBB-46C0898C0783}" dt="2024-06-04T15:13:59.848" v="35" actId="1076"/>
          <ac:picMkLst>
            <pc:docMk/>
            <pc:sldMk cId="1218720366" sldId="293"/>
            <ac:picMk id="4" creationId="{00000000-0000-0000-0000-000000000000}"/>
          </ac:picMkLst>
        </pc:picChg>
      </pc:sldChg>
      <pc:sldChg chg="modSp del mod">
        <pc:chgData name="Alex White" userId="57e9160509e0eb1c" providerId="LiveId" clId="{D71D6C47-728F-4264-8EBB-46C0898C0783}" dt="2024-06-04T15:13:11.331" v="17" actId="47"/>
        <pc:sldMkLst>
          <pc:docMk/>
          <pc:sldMk cId="4158379685" sldId="294"/>
        </pc:sldMkLst>
        <pc:spChg chg="mod">
          <ac:chgData name="Alex White" userId="57e9160509e0eb1c" providerId="LiveId" clId="{D71D6C47-728F-4264-8EBB-46C0898C0783}" dt="2024-06-04T15:10:36.533" v="6" actId="20577"/>
          <ac:spMkLst>
            <pc:docMk/>
            <pc:sldMk cId="4158379685" sldId="294"/>
            <ac:spMk id="3" creationId="{00000000-0000-0000-0000-000000000000}"/>
          </ac:spMkLst>
        </pc:spChg>
        <pc:picChg chg="mod">
          <ac:chgData name="Alex White" userId="57e9160509e0eb1c" providerId="LiveId" clId="{D71D6C47-728F-4264-8EBB-46C0898C0783}" dt="2024-06-04T15:10:27.938" v="2" actId="1076"/>
          <ac:picMkLst>
            <pc:docMk/>
            <pc:sldMk cId="4158379685" sldId="294"/>
            <ac:picMk id="4" creationId="{00000000-0000-0000-0000-000000000000}"/>
          </ac:picMkLst>
        </pc:picChg>
        <pc:picChg chg="mod">
          <ac:chgData name="Alex White" userId="57e9160509e0eb1c" providerId="LiveId" clId="{D71D6C47-728F-4264-8EBB-46C0898C0783}" dt="2024-06-04T15:10:23.978" v="1" actId="1076"/>
          <ac:picMkLst>
            <pc:docMk/>
            <pc:sldMk cId="4158379685" sldId="294"/>
            <ac:picMk id="5" creationId="{00000000-0000-0000-0000-000000000000}"/>
          </ac:picMkLst>
        </pc:picChg>
      </pc:sldChg>
      <pc:sldChg chg="del">
        <pc:chgData name="Alex White" userId="57e9160509e0eb1c" providerId="LiveId" clId="{D71D6C47-728F-4264-8EBB-46C0898C0783}" dt="2024-06-04T15:13:11.770" v="18" actId="47"/>
        <pc:sldMkLst>
          <pc:docMk/>
          <pc:sldMk cId="1834552383" sldId="295"/>
        </pc:sldMkLst>
      </pc:sldChg>
      <pc:sldChg chg="delSp modSp del mod">
        <pc:chgData name="Alex White" userId="57e9160509e0eb1c" providerId="LiveId" clId="{D71D6C47-728F-4264-8EBB-46C0898C0783}" dt="2024-06-04T15:13:12.225" v="19" actId="47"/>
        <pc:sldMkLst>
          <pc:docMk/>
          <pc:sldMk cId="1438208191" sldId="296"/>
        </pc:sldMkLst>
        <pc:spChg chg="mod">
          <ac:chgData name="Alex White" userId="57e9160509e0eb1c" providerId="LiveId" clId="{D71D6C47-728F-4264-8EBB-46C0898C0783}" dt="2024-06-04T15:11:02.137" v="8" actId="14100"/>
          <ac:spMkLst>
            <pc:docMk/>
            <pc:sldMk cId="1438208191" sldId="296"/>
            <ac:spMk id="3" creationId="{00000000-0000-0000-0000-000000000000}"/>
          </ac:spMkLst>
        </pc:spChg>
        <pc:spChg chg="del">
          <ac:chgData name="Alex White" userId="57e9160509e0eb1c" providerId="LiveId" clId="{D71D6C47-728F-4264-8EBB-46C0898C0783}" dt="2024-06-04T15:10:52.769" v="7" actId="478"/>
          <ac:spMkLst>
            <pc:docMk/>
            <pc:sldMk cId="1438208191" sldId="296"/>
            <ac:spMk id="4" creationId="{00000000-0000-0000-0000-000000000000}"/>
          </ac:spMkLst>
        </pc:spChg>
        <pc:spChg chg="del">
          <ac:chgData name="Alex White" userId="57e9160509e0eb1c" providerId="LiveId" clId="{D71D6C47-728F-4264-8EBB-46C0898C0783}" dt="2024-06-04T15:10:52.769" v="7" actId="478"/>
          <ac:spMkLst>
            <pc:docMk/>
            <pc:sldMk cId="1438208191" sldId="296"/>
            <ac:spMk id="43" creationId="{00000000-0000-0000-0000-000000000000}"/>
          </ac:spMkLst>
        </pc:spChg>
        <pc:grpChg chg="del">
          <ac:chgData name="Alex White" userId="57e9160509e0eb1c" providerId="LiveId" clId="{D71D6C47-728F-4264-8EBB-46C0898C0783}" dt="2024-06-04T15:10:52.769" v="7" actId="478"/>
          <ac:grpSpMkLst>
            <pc:docMk/>
            <pc:sldMk cId="1438208191" sldId="296"/>
            <ac:grpSpMk id="5" creationId="{00000000-0000-0000-0000-000000000000}"/>
          </ac:grpSpMkLst>
        </pc:grpChg>
        <pc:grpChg chg="del">
          <ac:chgData name="Alex White" userId="57e9160509e0eb1c" providerId="LiveId" clId="{D71D6C47-728F-4264-8EBB-46C0898C0783}" dt="2024-06-04T15:10:52.769" v="7" actId="478"/>
          <ac:grpSpMkLst>
            <pc:docMk/>
            <pc:sldMk cId="1438208191" sldId="296"/>
            <ac:grpSpMk id="28" creationId="{00000000-0000-0000-0000-000000000000}"/>
          </ac:grpSpMkLst>
        </pc:grpChg>
      </pc:sldChg>
      <pc:sldChg chg="delSp del">
        <pc:chgData name="Alex White" userId="57e9160509e0eb1c" providerId="LiveId" clId="{D71D6C47-728F-4264-8EBB-46C0898C0783}" dt="2024-06-04T15:13:12.570" v="20" actId="47"/>
        <pc:sldMkLst>
          <pc:docMk/>
          <pc:sldMk cId="531888581" sldId="297"/>
        </pc:sldMkLst>
        <pc:spChg chg="del">
          <ac:chgData name="Alex White" userId="57e9160509e0eb1c" providerId="LiveId" clId="{D71D6C47-728F-4264-8EBB-46C0898C0783}" dt="2024-06-04T15:11:08.594" v="9" actId="478"/>
          <ac:spMkLst>
            <pc:docMk/>
            <pc:sldMk cId="531888581" sldId="297"/>
            <ac:spMk id="60" creationId="{00000000-0000-0000-0000-000000000000}"/>
          </ac:spMkLst>
        </pc:spChg>
      </pc:sldChg>
      <pc:sldChg chg="modSp del mod">
        <pc:chgData name="Alex White" userId="57e9160509e0eb1c" providerId="LiveId" clId="{D71D6C47-728F-4264-8EBB-46C0898C0783}" dt="2024-06-04T15:13:12.947" v="21" actId="47"/>
        <pc:sldMkLst>
          <pc:docMk/>
          <pc:sldMk cId="288608155" sldId="298"/>
        </pc:sldMkLst>
        <pc:spChg chg="mod">
          <ac:chgData name="Alex White" userId="57e9160509e0eb1c" providerId="LiveId" clId="{D71D6C47-728F-4264-8EBB-46C0898C0783}" dt="2024-06-04T15:11:15.564" v="10" actId="33524"/>
          <ac:spMkLst>
            <pc:docMk/>
            <pc:sldMk cId="288608155" sldId="298"/>
            <ac:spMk id="3" creationId="{00000000-0000-0000-0000-000000000000}"/>
          </ac:spMkLst>
        </pc:spChg>
      </pc:sldChg>
      <pc:sldChg chg="del">
        <pc:chgData name="Alex White" userId="57e9160509e0eb1c" providerId="LiveId" clId="{D71D6C47-728F-4264-8EBB-46C0898C0783}" dt="2024-06-04T15:13:13.275" v="22" actId="47"/>
        <pc:sldMkLst>
          <pc:docMk/>
          <pc:sldMk cId="1442380407" sldId="299"/>
        </pc:sldMkLst>
      </pc:sldChg>
      <pc:sldChg chg="modSp del mod">
        <pc:chgData name="Alex White" userId="57e9160509e0eb1c" providerId="LiveId" clId="{D71D6C47-728F-4264-8EBB-46C0898C0783}" dt="2024-06-04T15:13:13.634" v="23" actId="47"/>
        <pc:sldMkLst>
          <pc:docMk/>
          <pc:sldMk cId="496794516" sldId="300"/>
        </pc:sldMkLst>
        <pc:spChg chg="mod">
          <ac:chgData name="Alex White" userId="57e9160509e0eb1c" providerId="LiveId" clId="{D71D6C47-728F-4264-8EBB-46C0898C0783}" dt="2024-06-04T15:11:28.852" v="13" actId="20577"/>
          <ac:spMkLst>
            <pc:docMk/>
            <pc:sldMk cId="496794516" sldId="300"/>
            <ac:spMk id="3" creationId="{00000000-0000-0000-0000-000000000000}"/>
          </ac:spMkLst>
        </pc:spChg>
      </pc:sldChg>
      <pc:sldChg chg="del">
        <pc:chgData name="Alex White" userId="57e9160509e0eb1c" providerId="LiveId" clId="{D71D6C47-728F-4264-8EBB-46C0898C0783}" dt="2024-06-04T15:13:14.542" v="24" actId="47"/>
        <pc:sldMkLst>
          <pc:docMk/>
          <pc:sldMk cId="1166227409" sldId="301"/>
        </pc:sldMkLst>
      </pc:sldChg>
      <pc:sldChg chg="del">
        <pc:chgData name="Alex White" userId="57e9160509e0eb1c" providerId="LiveId" clId="{D71D6C47-728F-4264-8EBB-46C0898C0783}" dt="2024-06-04T15:13:15.013" v="25" actId="47"/>
        <pc:sldMkLst>
          <pc:docMk/>
          <pc:sldMk cId="2010662235" sldId="302"/>
        </pc:sldMkLst>
      </pc:sldChg>
      <pc:sldChg chg="modSp del">
        <pc:chgData name="Alex White" userId="57e9160509e0eb1c" providerId="LiveId" clId="{D71D6C47-728F-4264-8EBB-46C0898C0783}" dt="2024-06-04T15:13:15.422" v="26" actId="47"/>
        <pc:sldMkLst>
          <pc:docMk/>
          <pc:sldMk cId="3813973041" sldId="303"/>
        </pc:sldMkLst>
        <pc:picChg chg="mod">
          <ac:chgData name="Alex White" userId="57e9160509e0eb1c" providerId="LiveId" clId="{D71D6C47-728F-4264-8EBB-46C0898C0783}" dt="2024-06-04T15:11:39.868" v="14" actId="14100"/>
          <ac:picMkLst>
            <pc:docMk/>
            <pc:sldMk cId="3813973041" sldId="303"/>
            <ac:picMk id="4" creationId="{00000000-0000-0000-0000-000000000000}"/>
          </ac:picMkLst>
        </pc:picChg>
      </pc:sldChg>
      <pc:sldChg chg="modSp del mod">
        <pc:chgData name="Alex White" userId="57e9160509e0eb1c" providerId="LiveId" clId="{D71D6C47-728F-4264-8EBB-46C0898C0783}" dt="2024-06-04T15:13:15.704" v="27" actId="47"/>
        <pc:sldMkLst>
          <pc:docMk/>
          <pc:sldMk cId="658757003" sldId="304"/>
        </pc:sldMkLst>
        <pc:spChg chg="mod">
          <ac:chgData name="Alex White" userId="57e9160509e0eb1c" providerId="LiveId" clId="{D71D6C47-728F-4264-8EBB-46C0898C0783}" dt="2024-06-04T15:11:46.086" v="16" actId="20577"/>
          <ac:spMkLst>
            <pc:docMk/>
            <pc:sldMk cId="658757003" sldId="304"/>
            <ac:spMk id="3" creationId="{00000000-0000-0000-0000-000000000000}"/>
          </ac:spMkLst>
        </pc:spChg>
      </pc:sldChg>
      <pc:sldChg chg="del">
        <pc:chgData name="Alex White" userId="57e9160509e0eb1c" providerId="LiveId" clId="{D71D6C47-728F-4264-8EBB-46C0898C0783}" dt="2024-06-04T15:13:16.206" v="28" actId="47"/>
        <pc:sldMkLst>
          <pc:docMk/>
          <pc:sldMk cId="3608760108" sldId="305"/>
        </pc:sldMkLst>
      </pc:sldChg>
      <pc:sldChg chg="add del">
        <pc:chgData name="Alex White" userId="57e9160509e0eb1c" providerId="LiveId" clId="{D71D6C47-728F-4264-8EBB-46C0898C0783}" dt="2024-06-04T15:13:17.839" v="30" actId="47"/>
        <pc:sldMkLst>
          <pc:docMk/>
          <pc:sldMk cId="2595008118" sldId="306"/>
        </pc:sldMkLst>
      </pc:sldChg>
      <pc:sldChg chg="modSp mod">
        <pc:chgData name="Alex White" userId="57e9160509e0eb1c" providerId="LiveId" clId="{D71D6C47-728F-4264-8EBB-46C0898C0783}" dt="2024-06-04T15:15:38.326" v="46" actId="14100"/>
        <pc:sldMkLst>
          <pc:docMk/>
          <pc:sldMk cId="3957075736" sldId="309"/>
        </pc:sldMkLst>
        <pc:spChg chg="mod">
          <ac:chgData name="Alex White" userId="57e9160509e0eb1c" providerId="LiveId" clId="{D71D6C47-728F-4264-8EBB-46C0898C0783}" dt="2024-06-04T15:15:35.713" v="45" actId="20577"/>
          <ac:spMkLst>
            <pc:docMk/>
            <pc:sldMk cId="3957075736" sldId="309"/>
            <ac:spMk id="3" creationId="{00000000-0000-0000-0000-000000000000}"/>
          </ac:spMkLst>
        </pc:spChg>
        <pc:picChg chg="mod">
          <ac:chgData name="Alex White" userId="57e9160509e0eb1c" providerId="LiveId" clId="{D71D6C47-728F-4264-8EBB-46C0898C0783}" dt="2024-06-04T15:15:38.326" v="46" actId="14100"/>
          <ac:picMkLst>
            <pc:docMk/>
            <pc:sldMk cId="3957075736" sldId="309"/>
            <ac:picMk id="4" creationId="{00000000-0000-0000-0000-000000000000}"/>
          </ac:picMkLst>
        </pc:picChg>
      </pc:sldChg>
      <pc:sldChg chg="addSp modSp mod">
        <pc:chgData name="Alex White" userId="57e9160509e0eb1c" providerId="LiveId" clId="{D71D6C47-728F-4264-8EBB-46C0898C0783}" dt="2024-06-04T15:17:28.749" v="62" actId="33524"/>
        <pc:sldMkLst>
          <pc:docMk/>
          <pc:sldMk cId="947825415" sldId="310"/>
        </pc:sldMkLst>
        <pc:spChg chg="mod">
          <ac:chgData name="Alex White" userId="57e9160509e0eb1c" providerId="LiveId" clId="{D71D6C47-728F-4264-8EBB-46C0898C0783}" dt="2024-06-04T15:17:28.749" v="62" actId="33524"/>
          <ac:spMkLst>
            <pc:docMk/>
            <pc:sldMk cId="947825415" sldId="310"/>
            <ac:spMk id="3" creationId="{00000000-0000-0000-0000-000000000000}"/>
          </ac:spMkLst>
        </pc:spChg>
        <pc:picChg chg="add mod">
          <ac:chgData name="Alex White" userId="57e9160509e0eb1c" providerId="LiveId" clId="{D71D6C47-728F-4264-8EBB-46C0898C0783}" dt="2024-06-04T15:15:31.476" v="44" actId="14100"/>
          <ac:picMkLst>
            <pc:docMk/>
            <pc:sldMk cId="947825415" sldId="310"/>
            <ac:picMk id="2" creationId="{7FF471B1-96DB-D405-42E9-B2352B2BF6A9}"/>
          </ac:picMkLst>
        </pc:picChg>
      </pc:sldChg>
      <pc:sldChg chg="modSp mod">
        <pc:chgData name="Alex White" userId="57e9160509e0eb1c" providerId="LiveId" clId="{D71D6C47-728F-4264-8EBB-46C0898C0783}" dt="2024-06-04T15:17:42.600" v="66" actId="14100"/>
        <pc:sldMkLst>
          <pc:docMk/>
          <pc:sldMk cId="10062385" sldId="311"/>
        </pc:sldMkLst>
        <pc:spChg chg="mod">
          <ac:chgData name="Alex White" userId="57e9160509e0eb1c" providerId="LiveId" clId="{D71D6C47-728F-4264-8EBB-46C0898C0783}" dt="2024-06-04T15:17:39.819" v="65" actId="14100"/>
          <ac:spMkLst>
            <pc:docMk/>
            <pc:sldMk cId="10062385" sldId="311"/>
            <ac:spMk id="3" creationId="{00000000-0000-0000-0000-000000000000}"/>
          </ac:spMkLst>
        </pc:spChg>
        <pc:picChg chg="mod">
          <ac:chgData name="Alex White" userId="57e9160509e0eb1c" providerId="LiveId" clId="{D71D6C47-728F-4264-8EBB-46C0898C0783}" dt="2024-06-04T15:17:42.600" v="66" actId="14100"/>
          <ac:picMkLst>
            <pc:docMk/>
            <pc:sldMk cId="10062385" sldId="311"/>
            <ac:picMk id="4" creationId="{00000000-0000-0000-0000-000000000000}"/>
          </ac:picMkLst>
        </pc:picChg>
      </pc:sldChg>
      <pc:sldChg chg="modSp mod">
        <pc:chgData name="Alex White" userId="57e9160509e0eb1c" providerId="LiveId" clId="{D71D6C47-728F-4264-8EBB-46C0898C0783}" dt="2024-06-04T15:18:10.587" v="76" actId="1076"/>
        <pc:sldMkLst>
          <pc:docMk/>
          <pc:sldMk cId="1204754175" sldId="312"/>
        </pc:sldMkLst>
        <pc:spChg chg="mod">
          <ac:chgData name="Alex White" userId="57e9160509e0eb1c" providerId="LiveId" clId="{D71D6C47-728F-4264-8EBB-46C0898C0783}" dt="2024-06-04T15:18:04.872" v="73" actId="14100"/>
          <ac:spMkLst>
            <pc:docMk/>
            <pc:sldMk cId="1204754175" sldId="312"/>
            <ac:spMk id="3" creationId="{00000000-0000-0000-0000-000000000000}"/>
          </ac:spMkLst>
        </pc:spChg>
        <pc:picChg chg="mod">
          <ac:chgData name="Alex White" userId="57e9160509e0eb1c" providerId="LiveId" clId="{D71D6C47-728F-4264-8EBB-46C0898C0783}" dt="2024-06-04T15:18:10.587" v="76" actId="1076"/>
          <ac:picMkLst>
            <pc:docMk/>
            <pc:sldMk cId="1204754175" sldId="312"/>
            <ac:picMk id="4" creationId="{00000000-0000-0000-0000-000000000000}"/>
          </ac:picMkLst>
        </pc:picChg>
      </pc:sldChg>
      <pc:sldChg chg="modSp mod">
        <pc:chgData name="Alex White" userId="57e9160509e0eb1c" providerId="LiveId" clId="{D71D6C47-728F-4264-8EBB-46C0898C0783}" dt="2024-06-04T15:18:35.173" v="84" actId="1076"/>
        <pc:sldMkLst>
          <pc:docMk/>
          <pc:sldMk cId="156603536" sldId="313"/>
        </pc:sldMkLst>
        <pc:spChg chg="mod">
          <ac:chgData name="Alex White" userId="57e9160509e0eb1c" providerId="LiveId" clId="{D71D6C47-728F-4264-8EBB-46C0898C0783}" dt="2024-06-04T15:18:30.418" v="82" actId="14100"/>
          <ac:spMkLst>
            <pc:docMk/>
            <pc:sldMk cId="156603536" sldId="313"/>
            <ac:spMk id="3" creationId="{00000000-0000-0000-0000-000000000000}"/>
          </ac:spMkLst>
        </pc:spChg>
        <pc:picChg chg="mod">
          <ac:chgData name="Alex White" userId="57e9160509e0eb1c" providerId="LiveId" clId="{D71D6C47-728F-4264-8EBB-46C0898C0783}" dt="2024-06-04T15:18:35.173" v="84" actId="1076"/>
          <ac:picMkLst>
            <pc:docMk/>
            <pc:sldMk cId="156603536" sldId="313"/>
            <ac:picMk id="4" creationId="{00000000-0000-0000-0000-000000000000}"/>
          </ac:picMkLst>
        </pc:picChg>
      </pc:sldChg>
      <pc:sldChg chg="modSp mod">
        <pc:chgData name="Alex White" userId="57e9160509e0eb1c" providerId="LiveId" clId="{D71D6C47-728F-4264-8EBB-46C0898C0783}" dt="2024-06-04T15:16:04.664" v="52" actId="14100"/>
        <pc:sldMkLst>
          <pc:docMk/>
          <pc:sldMk cId="1189070544" sldId="314"/>
        </pc:sldMkLst>
        <pc:spChg chg="mod">
          <ac:chgData name="Alex White" userId="57e9160509e0eb1c" providerId="LiveId" clId="{D71D6C47-728F-4264-8EBB-46C0898C0783}" dt="2024-06-04T15:16:01.345" v="51" actId="14100"/>
          <ac:spMkLst>
            <pc:docMk/>
            <pc:sldMk cId="1189070544" sldId="314"/>
            <ac:spMk id="3" creationId="{00000000-0000-0000-0000-000000000000}"/>
          </ac:spMkLst>
        </pc:spChg>
        <pc:picChg chg="mod">
          <ac:chgData name="Alex White" userId="57e9160509e0eb1c" providerId="LiveId" clId="{D71D6C47-728F-4264-8EBB-46C0898C0783}" dt="2024-06-04T15:16:04.664" v="52" actId="14100"/>
          <ac:picMkLst>
            <pc:docMk/>
            <pc:sldMk cId="1189070544" sldId="314"/>
            <ac:picMk id="5" creationId="{00000000-0000-0000-0000-000000000000}"/>
          </ac:picMkLst>
        </pc:picChg>
      </pc:sldChg>
      <pc:sldChg chg="delSp modSp">
        <pc:chgData name="Alex White" userId="57e9160509e0eb1c" providerId="LiveId" clId="{D71D6C47-728F-4264-8EBB-46C0898C0783}" dt="2024-06-04T15:18:45.521" v="86" actId="1076"/>
        <pc:sldMkLst>
          <pc:docMk/>
          <pc:sldMk cId="4275133338" sldId="315"/>
        </pc:sldMkLst>
        <pc:picChg chg="mod">
          <ac:chgData name="Alex White" userId="57e9160509e0eb1c" providerId="LiveId" clId="{D71D6C47-728F-4264-8EBB-46C0898C0783}" dt="2024-06-04T15:18:45.521" v="86" actId="1076"/>
          <ac:picMkLst>
            <pc:docMk/>
            <pc:sldMk cId="4275133338" sldId="315"/>
            <ac:picMk id="4" creationId="{00000000-0000-0000-0000-000000000000}"/>
          </ac:picMkLst>
        </pc:picChg>
        <pc:picChg chg="del">
          <ac:chgData name="Alex White" userId="57e9160509e0eb1c" providerId="LiveId" clId="{D71D6C47-728F-4264-8EBB-46C0898C0783}" dt="2024-06-04T15:18:42.261" v="85" actId="478"/>
          <ac:picMkLst>
            <pc:docMk/>
            <pc:sldMk cId="4275133338" sldId="315"/>
            <ac:picMk id="6" creationId="{00000000-0000-0000-0000-000000000000}"/>
          </ac:picMkLst>
        </pc:picChg>
      </pc:sldChg>
      <pc:sldChg chg="modSp mod">
        <pc:chgData name="Alex White" userId="57e9160509e0eb1c" providerId="LiveId" clId="{D71D6C47-728F-4264-8EBB-46C0898C0783}" dt="2024-06-04T15:16:24.504" v="55" actId="20577"/>
        <pc:sldMkLst>
          <pc:docMk/>
          <pc:sldMk cId="1978647138" sldId="318"/>
        </pc:sldMkLst>
        <pc:spChg chg="mod">
          <ac:chgData name="Alex White" userId="57e9160509e0eb1c" providerId="LiveId" clId="{D71D6C47-728F-4264-8EBB-46C0898C0783}" dt="2024-06-04T15:16:24.504" v="55" actId="20577"/>
          <ac:spMkLst>
            <pc:docMk/>
            <pc:sldMk cId="1978647138" sldId="318"/>
            <ac:spMk id="3" creationId="{00000000-0000-0000-0000-000000000000}"/>
          </ac:spMkLst>
        </pc:spChg>
      </pc:sldChg>
      <pc:sldChg chg="del">
        <pc:chgData name="Alex White" userId="57e9160509e0eb1c" providerId="LiveId" clId="{D71D6C47-728F-4264-8EBB-46C0898C0783}" dt="2024-06-04T15:16:29.629" v="56" actId="47"/>
        <pc:sldMkLst>
          <pc:docMk/>
          <pc:sldMk cId="2804696124" sldId="319"/>
        </pc:sldMkLst>
      </pc:sldChg>
      <pc:sldChg chg="modSp mod">
        <pc:chgData name="Alex White" userId="57e9160509e0eb1c" providerId="LiveId" clId="{D71D6C47-728F-4264-8EBB-46C0898C0783}" dt="2024-06-04T15:16:44.293" v="59" actId="20577"/>
        <pc:sldMkLst>
          <pc:docMk/>
          <pc:sldMk cId="2874334269" sldId="320"/>
        </pc:sldMkLst>
        <pc:spChg chg="mod">
          <ac:chgData name="Alex White" userId="57e9160509e0eb1c" providerId="LiveId" clId="{D71D6C47-728F-4264-8EBB-46C0898C0783}" dt="2024-06-04T15:16:44.293" v="59" actId="20577"/>
          <ac:spMkLst>
            <pc:docMk/>
            <pc:sldMk cId="2874334269" sldId="320"/>
            <ac:spMk id="3" creationId="{00000000-0000-0000-0000-000000000000}"/>
          </ac:spMkLst>
        </pc:spChg>
      </pc:sldChg>
      <pc:sldChg chg="add">
        <pc:chgData name="Alex White" userId="57e9160509e0eb1c" providerId="LiveId" clId="{D71D6C47-728F-4264-8EBB-46C0898C0783}" dt="2024-06-04T15:13:42.359" v="31"/>
        <pc:sldMkLst>
          <pc:docMk/>
          <pc:sldMk cId="2933397805" sldId="321"/>
        </pc:sldMkLst>
      </pc:sldChg>
      <pc:sldChg chg="modSp new mod">
        <pc:chgData name="Alex White" userId="57e9160509e0eb1c" providerId="LiveId" clId="{D71D6C47-728F-4264-8EBB-46C0898C0783}" dt="2024-06-18T06:55:10.374" v="111" actId="20577"/>
        <pc:sldMkLst>
          <pc:docMk/>
          <pc:sldMk cId="75508611" sldId="322"/>
        </pc:sldMkLst>
        <pc:spChg chg="mod">
          <ac:chgData name="Alex White" userId="57e9160509e0eb1c" providerId="LiveId" clId="{D71D6C47-728F-4264-8EBB-46C0898C0783}" dt="2024-06-18T06:55:10.374" v="111" actId="20577"/>
          <ac:spMkLst>
            <pc:docMk/>
            <pc:sldMk cId="75508611" sldId="322"/>
            <ac:spMk id="2" creationId="{3FE49D16-726D-948B-D6B6-C94531FAAD48}"/>
          </ac:spMkLst>
        </pc:spChg>
        <pc:spChg chg="mod">
          <ac:chgData name="Alex White" userId="57e9160509e0eb1c" providerId="LiveId" clId="{D71D6C47-728F-4264-8EBB-46C0898C0783}" dt="2024-06-18T06:54:59.599" v="100" actId="14100"/>
          <ac:spMkLst>
            <pc:docMk/>
            <pc:sldMk cId="75508611" sldId="322"/>
            <ac:spMk id="3" creationId="{1000679A-EB30-5530-B6D4-F3BF57E43053}"/>
          </ac:spMkLst>
        </pc:spChg>
      </pc:sldChg>
      <pc:sldMasterChg chg="delSldLayout">
        <pc:chgData name="Alex White" userId="57e9160509e0eb1c" providerId="LiveId" clId="{D71D6C47-728F-4264-8EBB-46C0898C0783}" dt="2024-06-04T15:14:01.850" v="36" actId="47"/>
        <pc:sldMasterMkLst>
          <pc:docMk/>
          <pc:sldMasterMk cId="1822393236" sldId="2147483652"/>
        </pc:sldMasterMkLst>
        <pc:sldLayoutChg chg="del">
          <pc:chgData name="Alex White" userId="57e9160509e0eb1c" providerId="LiveId" clId="{D71D6C47-728F-4264-8EBB-46C0898C0783}" dt="2024-06-04T15:14:01.850" v="36" actId="47"/>
          <pc:sldLayoutMkLst>
            <pc:docMk/>
            <pc:sldMasterMk cId="1822393236" sldId="2147483652"/>
            <pc:sldLayoutMk cId="3554917238" sldId="2147483662"/>
          </pc:sldLayoutMkLst>
        </pc:sldLayoutChg>
      </pc:sldMasterChg>
    </pc:docChg>
  </pc:docChgLst>
  <pc:docChgLst>
    <pc:chgData name="Alexander White" userId="3da70261-e0e7-408d-aace-eb577feade9e" providerId="ADAL" clId="{7E93C8B1-1D23-44AC-9987-5C854EB2FEF5}"/>
    <pc:docChg chg="modSld modMainMaster">
      <pc:chgData name="Alexander White" userId="3da70261-e0e7-408d-aace-eb577feade9e" providerId="ADAL" clId="{7E93C8B1-1D23-44AC-9987-5C854EB2FEF5}" dt="2024-05-20T09:16:53.189" v="20" actId="20577"/>
      <pc:docMkLst>
        <pc:docMk/>
      </pc:docMkLst>
      <pc:sldChg chg="addSp modSp">
        <pc:chgData name="Alexander White" userId="3da70261-e0e7-408d-aace-eb577feade9e" providerId="ADAL" clId="{7E93C8B1-1D23-44AC-9987-5C854EB2FEF5}" dt="2024-05-20T09:16:12.062" v="0"/>
        <pc:sldMkLst>
          <pc:docMk/>
          <pc:sldMk cId="2302005153" sldId="261"/>
        </pc:sldMkLst>
        <pc:spChg chg="add mod">
          <ac:chgData name="Alexander White" userId="3da70261-e0e7-408d-aace-eb577feade9e" providerId="ADAL" clId="{7E93C8B1-1D23-44AC-9987-5C854EB2FEF5}" dt="2024-05-20T09:16:12.062" v="0"/>
          <ac:spMkLst>
            <pc:docMk/>
            <pc:sldMk cId="2302005153" sldId="261"/>
            <ac:spMk id="4" creationId="{7752FA62-CC1C-2597-718D-73930ABD68FB}"/>
          </ac:spMkLst>
        </pc:spChg>
      </pc:sldChg>
      <pc:sldMasterChg chg="modSp mod">
        <pc:chgData name="Alexander White" userId="3da70261-e0e7-408d-aace-eb577feade9e" providerId="ADAL" clId="{7E93C8B1-1D23-44AC-9987-5C854EB2FEF5}" dt="2024-05-20T09:16:31.024" v="8" actId="20577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7E93C8B1-1D23-44AC-9987-5C854EB2FEF5}" dt="2024-05-20T09:16:31.024" v="8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7E93C8B1-1D23-44AC-9987-5C854EB2FEF5}" dt="2024-05-20T09:16:36.054" v="12" actId="20577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7E93C8B1-1D23-44AC-9987-5C854EB2FEF5}" dt="2024-05-20T09:16:36.054" v="12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7E93C8B1-1D23-44AC-9987-5C854EB2FEF5}" dt="2024-05-20T09:16:49.007" v="16" actId="20577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7E93C8B1-1D23-44AC-9987-5C854EB2FEF5}" dt="2024-05-20T09:16:49.007" v="16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7E93C8B1-1D23-44AC-9987-5C854EB2FEF5}" dt="2024-05-20T09:16:53.189" v="20" actId="20577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7E93C8B1-1D23-44AC-9987-5C854EB2FEF5}" dt="2024-05-20T09:16:53.189" v="20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220615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rPr>
              <a:t>Different dietary needs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>
                <a:ea typeface="Verdana" panose="020B0604030504040204" pitchFamily="34" charset="0"/>
              </a:rPr>
              <a:t>Nutritional needs of specific groups</a:t>
            </a:r>
            <a:br>
              <a:rPr lang="en-US" altLang="en-US" dirty="0">
                <a:ea typeface="Verdana" panose="020B0604030504040204" pitchFamily="34" charset="0"/>
              </a:rPr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604610" cy="36000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GB" sz="2000" dirty="0"/>
              <a:t>Nutritional needs can vary depending on a number of factors:</a:t>
            </a:r>
          </a:p>
          <a:p>
            <a:pPr>
              <a:defRPr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b="1" dirty="0"/>
              <a:t>different life stages </a:t>
            </a:r>
            <a:r>
              <a:rPr lang="en-GB" sz="2000" dirty="0"/>
              <a:t>– childhood, adulthood, female (pre/postnatal, pre/post-menopausal), later adulthood;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b="1" dirty="0"/>
              <a:t>medical conditions </a:t>
            </a:r>
            <a:r>
              <a:rPr lang="en-GB" sz="2000" dirty="0"/>
              <a:t>– diabetes (type 1 or 2), anaemia, lactose intolerance, coeliac disease;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b="1" dirty="0"/>
              <a:t>culture </a:t>
            </a:r>
            <a:r>
              <a:rPr lang="en-GB" sz="2000" dirty="0"/>
              <a:t>– religious beliefs, vegans/vegetarians, lifestyle choices.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5150" y="2695301"/>
            <a:ext cx="2620068" cy="174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78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Nutritional needs at different life stages </a:t>
            </a:r>
            <a:endParaRPr lang="en-GB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14032" y="2302863"/>
            <a:ext cx="7008813" cy="4136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54F49DFF-62A3-DE72-8FE2-EC8FDF995530}"/>
              </a:ext>
            </a:extLst>
          </p:cNvPr>
          <p:cNvSpPr txBox="1">
            <a:spLocks/>
          </p:cNvSpPr>
          <p:nvPr/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numCol="1" anchor="t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Arial" charset="0"/>
              <a:buNone/>
            </a:pP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The key stages in life include:</a:t>
            </a:r>
          </a:p>
          <a:p>
            <a:pPr marL="0" indent="0">
              <a:spcBef>
                <a:spcPct val="0"/>
              </a:spcBef>
              <a:buFont typeface="Arial" charset="0"/>
              <a:buNone/>
            </a:pPr>
            <a:endParaRPr lang="en-GB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pregnancy;</a:t>
            </a:r>
          </a:p>
          <a:p>
            <a:pPr>
              <a:spcBef>
                <a:spcPct val="0"/>
              </a:spcBef>
            </a:pP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infancy;</a:t>
            </a:r>
          </a:p>
          <a:p>
            <a:pPr>
              <a:spcBef>
                <a:spcPct val="0"/>
              </a:spcBef>
            </a:pP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childhood;</a:t>
            </a:r>
          </a:p>
          <a:p>
            <a:pPr>
              <a:spcBef>
                <a:spcPct val="0"/>
              </a:spcBef>
            </a:pP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adolescence;</a:t>
            </a:r>
          </a:p>
          <a:p>
            <a:pPr>
              <a:spcBef>
                <a:spcPct val="0"/>
              </a:spcBef>
            </a:pP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adulthood.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720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Pregnancy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98907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A varied diet, providing adequate amounts of energy and nutrients, is essential before and during pregnancy.</a:t>
            </a:r>
          </a:p>
          <a:p>
            <a:pPr marL="0" indent="0">
              <a:buNone/>
            </a:pPr>
            <a:r>
              <a:rPr lang="en-GB" sz="2000" dirty="0"/>
              <a:t>The mother’s diet can influence the health of the baby. Having a healthy body weight is important. </a:t>
            </a:r>
          </a:p>
          <a:p>
            <a:pPr marL="0" indent="0">
              <a:buNone/>
            </a:pPr>
            <a:r>
              <a:rPr lang="en-GB" sz="2000" dirty="0"/>
              <a:t>Being underweight can make it more difficult to become pregnant and make it more likely for the baby to have a low birth weight, leading to a greater risk of ill health. </a:t>
            </a:r>
          </a:p>
          <a:p>
            <a:pPr marL="0" indent="0">
              <a:buNone/>
            </a:pPr>
            <a:r>
              <a:rPr lang="en-GB" sz="2000" dirty="0"/>
              <a:t>Being overweight increases the risk of complications, such as high blood pressure and diabetes during pregnancy.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8348" y="2283798"/>
            <a:ext cx="3621974" cy="414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890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Early Pregnancy – folate/folic acid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7002" y="2571092"/>
            <a:ext cx="624132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Folic acid is a synthetic form of the B vitamin, folate. </a:t>
            </a:r>
          </a:p>
          <a:p>
            <a:pPr marL="0" indent="0">
              <a:buNone/>
            </a:pPr>
            <a:r>
              <a:rPr lang="en-GB" sz="2000" dirty="0"/>
              <a:t>Folate is needed for rapid cell division and growth of the foetus. It is particularly important during the first 12 weeks.</a:t>
            </a:r>
          </a:p>
          <a:p>
            <a:pPr marL="0" indent="0">
              <a:buNone/>
            </a:pPr>
            <a:r>
              <a:rPr lang="en-GB" sz="2000" dirty="0"/>
              <a:t>Folate is important for the development of the neural tube (the start of the brain and the spinal cord). </a:t>
            </a:r>
          </a:p>
          <a:p>
            <a:pPr marL="0" indent="0">
              <a:buNone/>
            </a:pPr>
            <a:r>
              <a:rPr lang="en-GB" sz="2000" dirty="0"/>
              <a:t>An adequate intake of folate  is essential to protect against neural tube defects such as cleft palate and spina bifida.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2359" y="2283798"/>
            <a:ext cx="3279391" cy="327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876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Early Pregnancy – folate/folic acid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905945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Women who are pregnant or thinking of having a baby are advised to take a daily supplement containing 400 microgram (</a:t>
            </a:r>
            <a:r>
              <a:rPr lang="en-GB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μg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 folic acid daily.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supplement should be continued for the first 12 weeks of pregnancy.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Folate is naturally found in oranges, bananas,  green leafy vegetables, fortified breakfast cereals and bread.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050" name="Picture 2" descr="C:\Users\AWhite\Downloads\shutterstock_72342818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2626" y="2731324"/>
            <a:ext cx="3763565" cy="244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0094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During pregnancy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35467"/>
            <a:ext cx="5732267" cy="3235941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During pregnancy, some extra nutrients are needed (mainly in the last three months) to: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help the development of the uterus, placenta and other tissues;</a:t>
            </a:r>
          </a:p>
          <a:p>
            <a:r>
              <a:rPr lang="en-GB" sz="2000" dirty="0"/>
              <a:t>meet the needs of the growing foetus;</a:t>
            </a:r>
          </a:p>
          <a:p>
            <a:r>
              <a:rPr lang="en-GB" sz="2000" dirty="0"/>
              <a:t>lay down stores of nutrients and energy (as fat) for the growth of the foetus and ready for breastfeeding.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6135" y="2283798"/>
            <a:ext cx="5068785" cy="352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769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Breastfeeding / lactation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392833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process of producing breast milk and delivering it to the baby is called lactation.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mother who is breastfeeding requires extra energy and nutrients. There are also increased demand for nutrients, such as calcium, phosphorous, vitamins A and C.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Breast milk provides all the energy and nutrients a baby needs for growth and maintenance during the first 6 months of life.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0669" y="1935661"/>
            <a:ext cx="2904655" cy="435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815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Breast milk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19095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Breast milk provides special proteins, antibodies and white blood cells which help to protect the baby against infection.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In the first three days after birth, the mother produces a special form of breast milk called colostrum.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It contains less fat, more protein and is rich in antibodies, proteins that play a key role in the baby’s immune system.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12447" y="2026586"/>
            <a:ext cx="3936387" cy="347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335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Complementary feeding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680314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At around 6 months, babies will start showing signs of wanting to try new foods. Solid foods can be gradually introduced in addition to breast milk or infant formula.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This is called complementary feeding. Solids must be semi-fluid and soft, since the baby has no teeth and cannot chew.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Complementary feeding too soon (before 4 months) can increase the risk of infections and allergies, as your baby's digestive system and kidneys are still developing.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3162" y="2405629"/>
            <a:ext cx="4170141" cy="319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182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Complementary feeding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107825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Infants under six months should not be given: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>
              <a:spcBef>
                <a:spcPct val="0"/>
              </a:spcBef>
            </a:pPr>
            <a:r>
              <a:rPr lang="en-GB" altLang="en-US" sz="2000" dirty="0"/>
              <a:t>wheat or other cereals to avoid risk of a reaction to gluten, which results in coeliac disease;</a:t>
            </a:r>
          </a:p>
          <a:p>
            <a:pPr>
              <a:spcBef>
                <a:spcPct val="0"/>
              </a:spcBef>
            </a:pPr>
            <a:r>
              <a:rPr lang="en-GB" altLang="en-US" sz="2000" dirty="0"/>
              <a:t>eggs;</a:t>
            </a:r>
          </a:p>
          <a:p>
            <a:pPr>
              <a:spcBef>
                <a:spcPct val="0"/>
              </a:spcBef>
            </a:pPr>
            <a:r>
              <a:rPr lang="en-GB" altLang="en-US" sz="2000" dirty="0"/>
              <a:t>fish and shellfish;</a:t>
            </a:r>
          </a:p>
          <a:p>
            <a:pPr>
              <a:spcBef>
                <a:spcPct val="0"/>
              </a:spcBef>
            </a:pPr>
            <a:r>
              <a:rPr lang="en-GB" altLang="en-US" sz="2000" dirty="0"/>
              <a:t>soft and unpasteurised cheeses.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Throughout complementary feeding, babies should not be given foods with added salt. Sugar-containing foods and drinks (e.g. biscuits, some rusks, fruit juices) between meals should be limited.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4564" y="2665960"/>
            <a:ext cx="4044770" cy="268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654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Complementary feeding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297830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Supplements of vitamins A, C and D in the form of drops are recommended for children aged from 6 months to 5 years. This is particularly important if they do not eat a varied diet. For some, these are available free via the Healthy Start scheme.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Cows’ milk is not suitable as a drink before 12 months of age because it is low in iron but can be used in small amounts in cooking from 6 months.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Low-fat varieties of milk, as a main drink, are not suitable for babies and young children until at least 2 years of age.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7190" y="1911927"/>
            <a:ext cx="2932301" cy="458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227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Childhood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59471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The energy requirements of children increase rapidly because they:</a:t>
            </a:r>
          </a:p>
          <a:p>
            <a:r>
              <a:rPr lang="en-GB" sz="2000" dirty="0"/>
              <a:t>grow quickly;</a:t>
            </a:r>
          </a:p>
          <a:p>
            <a:r>
              <a:rPr lang="en-GB" sz="2000" dirty="0"/>
              <a:t>become more active.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Children have a higher energy requirement for their body size compared with adults.  </a:t>
            </a:r>
          </a:p>
          <a:p>
            <a:pPr marL="0" indent="0">
              <a:buNone/>
            </a:pPr>
            <a:r>
              <a:rPr lang="en-GB" sz="2000" dirty="0"/>
              <a:t>They need foods that provide sufficient energy but are also rich in nutrients. </a:t>
            </a:r>
          </a:p>
          <a:p>
            <a:pPr marL="0" indent="0">
              <a:buNone/>
            </a:pPr>
            <a:r>
              <a:rPr lang="en-GB" sz="2000" dirty="0"/>
              <a:t>Foods should be eaten as part of small and frequent meals.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8779" y="2027255"/>
            <a:ext cx="3503221" cy="344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239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Childhood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917820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Children’s diets from the age of 2-5 years should be based on the principles of the Eatwell Guide and include plenty of starchy carbohydrates, fruit and vegetables, and some protein and dairy foods.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Children should be encouraged to remain a healthy weight with respect to their height.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A healthy family lifestyle can help to maintain a healthy weight, such as being active together or sharing meals.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9147" y="2283798"/>
            <a:ext cx="4191181" cy="296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8831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Childhood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33345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Childhood is an important time for growth and development. </a:t>
            </a:r>
          </a:p>
          <a:p>
            <a:pPr marL="0" indent="0">
              <a:buNone/>
            </a:pPr>
            <a:r>
              <a:rPr lang="en-GB" sz="2000" dirty="0"/>
              <a:t>Children need a good supply of protein, and other nutrients including calcium, iron and vitamins A and D. </a:t>
            </a:r>
          </a:p>
          <a:p>
            <a:pPr marL="0" indent="0">
              <a:buNone/>
            </a:pPr>
            <a:r>
              <a:rPr lang="en-GB" sz="2000" dirty="0"/>
              <a:t>Children begin to take responsibility for their own food choices around this time. </a:t>
            </a:r>
          </a:p>
          <a:p>
            <a:pPr marL="0" indent="0">
              <a:buNone/>
            </a:pPr>
            <a:r>
              <a:rPr lang="en-GB" sz="2000" dirty="0"/>
              <a:t>It is therefore important to encourage them to eat a healthy, varied diet which is rich in fruit, vegetables and starchy foods.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2457" y="2412491"/>
            <a:ext cx="3741888" cy="249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201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Dental hygiene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93216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Dental hygiene is very important. Children should pay attention to dental hygiene and ways to prevent dental caries. </a:t>
            </a:r>
          </a:p>
          <a:p>
            <a:pPr marL="0" indent="0">
              <a:buNone/>
            </a:pPr>
            <a:r>
              <a:rPr lang="en-GB" sz="2000" dirty="0"/>
              <a:t>Teeth should be brushed twice a day, for at least 2 minutes at a time, with a fluoride-containing toothpaste. </a:t>
            </a:r>
          </a:p>
          <a:p>
            <a:pPr marL="0" indent="0">
              <a:buNone/>
            </a:pPr>
            <a:r>
              <a:rPr lang="en-GB" sz="2000" dirty="0"/>
              <a:t>If food and drinks high in sugar are consumed occasionally, this should be done at mealtimes and not in between meals.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6666" y="2153108"/>
            <a:ext cx="4568537" cy="304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052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Adolescence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en-GB" sz="2000" dirty="0"/>
              <a:t>Adolescence is a period of rapid growth and development and is when puberty occurs.</a:t>
            </a:r>
          </a:p>
          <a:p>
            <a:pPr>
              <a:buNone/>
              <a:defRPr/>
            </a:pPr>
            <a:endParaRPr lang="en-GB" sz="1100" dirty="0"/>
          </a:p>
          <a:p>
            <a:pPr>
              <a:buNone/>
              <a:defRPr/>
            </a:pPr>
            <a:r>
              <a:rPr lang="en-GB" sz="2000" dirty="0"/>
              <a:t>The demand for energy and most nutrients are relatively high.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2000" b="1" dirty="0"/>
              <a:t>Boys need more protein and energy </a:t>
            </a:r>
            <a:r>
              <a:rPr lang="en-GB" sz="2000" dirty="0"/>
              <a:t>than girls for growth.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2000" b="1" dirty="0"/>
              <a:t>Girls need more iron </a:t>
            </a:r>
            <a:r>
              <a:rPr lang="en-GB" sz="2000" dirty="0"/>
              <a:t>than boys to replace menstrual losses.</a:t>
            </a:r>
          </a:p>
          <a:p>
            <a:pPr>
              <a:buNone/>
              <a:defRPr/>
            </a:pPr>
            <a:endParaRPr lang="en-GB" sz="2000" dirty="0"/>
          </a:p>
          <a:p>
            <a:pPr marL="0" indent="0">
              <a:buNone/>
              <a:defRPr/>
            </a:pPr>
            <a:r>
              <a:rPr lang="en-GB" sz="2000" dirty="0"/>
              <a:t>It is important to encourage an active lifestyle with a healthy, balanced diet during this time. </a:t>
            </a:r>
          </a:p>
          <a:p>
            <a:pPr marL="0" indent="0">
              <a:buNone/>
              <a:defRPr/>
            </a:pPr>
            <a:r>
              <a:rPr lang="en-GB" sz="2000" dirty="0"/>
              <a:t>This is because good habits practised now are likely to benefit their health for the rest of their lives.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0552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Adolescence – iron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7131576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Teenage girls and women require 14.8mg of iron each day.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Teenage boys need 11.3mg of iron daily but this reduces to 8.7mg for men aged 19 or over.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Iron from meat sources, is readily absorbed by the human body. 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b="1" dirty="0"/>
              <a:t>Did you know?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000" b="1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Vitamin C helps to absorb iron from non-meat sources, such as green leafy vegetables, nuts, pulses, dried fruits, wheat flour and breakfast cereals.</a:t>
            </a:r>
            <a:endParaRPr lang="en-GB" altLang="en-US" sz="2000" b="1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0679" y="2708393"/>
            <a:ext cx="3420092" cy="256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960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Adulthood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264677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Nutritional requirements do not change much between the ages of 19 to 50 years, except during pregnancy and lactation.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On average, UK adults are eating too much saturated fat and salt from food, and not enough fruit and vegetables. 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A poor diet can lead to diseases such as obesity, cardiovascular diseases, cancer and diabetes.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3074" name="Picture 2" descr="C:\Users\AWhite\Downloads\shutterstock_105581994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33953" y="2571092"/>
            <a:ext cx="4533536" cy="302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3796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Adulthood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464085" cy="3600000"/>
          </a:xfrm>
        </p:spPr>
        <p:txBody>
          <a:bodyPr/>
          <a:lstStyle/>
          <a:p>
            <a:pPr>
              <a:spcBef>
                <a:spcPct val="0"/>
              </a:spcBef>
              <a:buNone/>
              <a:defRPr/>
            </a:pPr>
            <a:r>
              <a:rPr lang="en-GB" sz="2000" dirty="0"/>
              <a:t>To reduce the risk of developing these diseases, it is important to:</a:t>
            </a:r>
          </a:p>
          <a:p>
            <a:pPr>
              <a:spcBef>
                <a:spcPct val="0"/>
              </a:spcBef>
              <a:buNone/>
              <a:defRPr/>
            </a:pPr>
            <a:endParaRPr lang="en-GB" sz="2000" dirty="0"/>
          </a:p>
          <a:p>
            <a:pPr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eat a balanced diet;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eat plenty of fruit and vegetables;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drink alcohol in moderation; 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stay active;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not smoke.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1458" y="2999232"/>
            <a:ext cx="5132614" cy="340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213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Older adults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977758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Older adults is the term usually refers to people over the age of 65.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Requirements for energy gradually decrease after the age of 65 as activity level falls.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033" y="2283798"/>
            <a:ext cx="4341123" cy="288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428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indent="11113">
              <a:defRPr/>
            </a:pPr>
            <a:r>
              <a:rPr lang="en-GB" dirty="0"/>
              <a:t>Older adults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en-GB" sz="2000" dirty="0"/>
              <a:t>To maintain good health, it is important that older adults:</a:t>
            </a:r>
          </a:p>
          <a:p>
            <a:pPr>
              <a:buNone/>
              <a:defRPr/>
            </a:pPr>
            <a:endParaRPr lang="en-GB" sz="2000" dirty="0"/>
          </a:p>
          <a:p>
            <a:pPr>
              <a:defRPr/>
            </a:pPr>
            <a:r>
              <a:rPr lang="en-GB" sz="2000" dirty="0"/>
              <a:t>enjoy their food;</a:t>
            </a:r>
          </a:p>
          <a:p>
            <a:pPr>
              <a:defRPr/>
            </a:pPr>
            <a:endParaRPr lang="en-GB" sz="1050" dirty="0"/>
          </a:p>
          <a:p>
            <a:pPr>
              <a:defRPr/>
            </a:pPr>
            <a:r>
              <a:rPr lang="en-GB" sz="2000" dirty="0"/>
              <a:t>keep active;</a:t>
            </a:r>
          </a:p>
          <a:p>
            <a:pPr>
              <a:defRPr/>
            </a:pPr>
            <a:endParaRPr lang="en-GB" sz="1050" dirty="0"/>
          </a:p>
          <a:p>
            <a:pPr>
              <a:defRPr/>
            </a:pPr>
            <a:r>
              <a:rPr lang="en-GB" sz="2000" dirty="0"/>
              <a:t>have adequate nutrient intakes.</a:t>
            </a:r>
          </a:p>
          <a:p>
            <a:pPr marL="0" indent="0">
              <a:buNone/>
              <a:defRPr/>
            </a:pPr>
            <a:endParaRPr lang="en-GB" sz="2000" dirty="0"/>
          </a:p>
          <a:p>
            <a:pPr marL="0" indent="0">
              <a:buNone/>
              <a:defRPr/>
            </a:pPr>
            <a:r>
              <a:rPr lang="en-GB" sz="2000" dirty="0"/>
              <a:t>It is also important they keep hydrated by drinking plenty of fluid. Even minor dehydration can lead to health problems.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9555" y="2428588"/>
            <a:ext cx="4266083" cy="284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6352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indent="11113">
              <a:defRPr/>
            </a:pPr>
            <a:r>
              <a:rPr lang="en-GB" dirty="0"/>
              <a:t>Older adults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333456" cy="36000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GB" sz="2000" dirty="0"/>
              <a:t>After menopause (when menstruation stops), women gradually lose bone strength.</a:t>
            </a:r>
          </a:p>
          <a:p>
            <a:pPr marL="0" indent="0">
              <a:buNone/>
              <a:defRPr/>
            </a:pPr>
            <a:r>
              <a:rPr lang="en-GB" sz="2000" dirty="0"/>
              <a:t>Osteoporosis may occur when bones become weak, brittle and break easily. This may lead to fractures in the wrist, back and hip. </a:t>
            </a:r>
          </a:p>
          <a:p>
            <a:pPr marL="0" indent="0">
              <a:buNone/>
              <a:defRPr/>
            </a:pPr>
            <a:r>
              <a:rPr lang="en-GB" sz="2000" dirty="0"/>
              <a:t>Older adults should have plenty of calcium intake from milk and dairy products, green leafy vegetables, beans, pulses, and products made from flour.</a:t>
            </a:r>
          </a:p>
          <a:p>
            <a:pPr marL="0" indent="0">
              <a:buNone/>
              <a:defRPr/>
            </a:pPr>
            <a:r>
              <a:rPr lang="en-GB" sz="2000" dirty="0"/>
              <a:t>They should also remain active and have adequate vitamin D from foods such as oily fish, or through the action of sunlight on the skin. Adults over 65 years who are housebound should take a daily supplement of vitamin D as skin synthesis of this vitamin requires sunshine.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098" name="Picture 2" descr="C:\Users\AWhite\Downloads\shutterstock_64835597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02732" y="2854638"/>
            <a:ext cx="3574473" cy="2384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3978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GB" altLang="en-US" dirty="0"/>
              <a:t>Medical conditions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72325" y="2322512"/>
            <a:ext cx="2071687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7007" y="2673350"/>
            <a:ext cx="3203575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7676" y="2673350"/>
            <a:ext cx="1725613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50081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Diabetes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1"/>
            <a:ext cx="8410154" cy="385420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altLang="en-US" sz="2000" b="1" dirty="0"/>
              <a:t>Type 1 diabetes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2000" dirty="0"/>
              <a:t>The body does not produce insulin, as pancreatic cells which normally produce insulin are missing or damaged, so blood glucose levels remain high. 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2000" dirty="0"/>
              <a:t>Treated by daily injections of insulin.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altLang="en-US" sz="2000" b="1" dirty="0"/>
              <a:t>Type 2 diabetes</a:t>
            </a:r>
          </a:p>
          <a:p>
            <a:pPr marL="0" indent="0">
              <a:lnSpc>
                <a:spcPct val="100000"/>
              </a:lnSpc>
              <a:spcBef>
                <a:spcPct val="50000"/>
              </a:spcBef>
              <a:buNone/>
            </a:pPr>
            <a:r>
              <a:rPr lang="en-GB" altLang="en-US" sz="2000" dirty="0"/>
              <a:t>The body produces insulin in the pancreas, but it is insufficient to control blood glucose effectively. This is often because the body tissues are resistant to the action of insulin. </a:t>
            </a:r>
          </a:p>
          <a:p>
            <a:pPr marL="0" indent="0">
              <a:lnSpc>
                <a:spcPct val="100000"/>
              </a:lnSpc>
              <a:spcBef>
                <a:spcPct val="50000"/>
              </a:spcBef>
              <a:buNone/>
            </a:pPr>
            <a:r>
              <a:rPr lang="en-GB" altLang="en-US" sz="2000" dirty="0"/>
              <a:t>Type 2 diabetes can be controlled or improved by diet.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8408" y="3200400"/>
            <a:ext cx="2741821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6823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Type 2 diabetes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7169181" cy="360000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altLang="en-US" sz="2000" dirty="0"/>
              <a:t>Most people with newly diagnosed type 2 diabetes are overweight or obese.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altLang="en-US" sz="2000" dirty="0"/>
              <a:t>Prevention includes following a healthy varied diet, taking more physical activity, maintaining a healthy weight and avoiding weight gain (&gt;5kg) in adult life.</a:t>
            </a:r>
          </a:p>
          <a:p>
            <a:pPr marL="0" indent="0"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Changing the diet and increasing physical activity help people to control blood glucose levels and also to help overweight people to lose weight.</a:t>
            </a:r>
          </a:p>
          <a:p>
            <a:pPr marL="0" indent="0"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People with type 2 diabetes should still follow the basic principles of the </a:t>
            </a:r>
            <a:r>
              <a:rPr lang="en-GB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Eatwell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Guide.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en-US" dirty="0"/>
          </a:p>
          <a:p>
            <a:pPr marL="0" indent="0">
              <a:lnSpc>
                <a:spcPct val="100000"/>
              </a:lnSpc>
              <a:buNone/>
            </a:pPr>
            <a:endParaRPr lang="en-GB" altLang="en-US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8188" y="2815545"/>
            <a:ext cx="3833812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9204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Iron deficiency anaemia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581353" cy="360000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en-GB" sz="2000" dirty="0"/>
              <a:t>A lack of dietary iron depletes iron stores in the body, and this can eventually lead to </a:t>
            </a:r>
            <a:r>
              <a:rPr lang="en-GB" sz="2000" b="1" dirty="0"/>
              <a:t>iron deficiency anaemia</a:t>
            </a:r>
            <a:r>
              <a:rPr lang="en-GB" sz="2000" dirty="0"/>
              <a:t>.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GB" sz="2000" dirty="0"/>
          </a:p>
          <a:p>
            <a:pPr marL="0" indent="0">
              <a:buNone/>
              <a:defRPr/>
            </a:pPr>
            <a:r>
              <a:rPr lang="en-GB" sz="2000" dirty="0"/>
              <a:t>Dietary iron is found in two basic forms; haem iron (from animal sources) or non-haem iron (from plant sources). </a:t>
            </a:r>
          </a:p>
          <a:p>
            <a:pPr marL="0" indent="0">
              <a:buNone/>
              <a:defRPr/>
            </a:pPr>
            <a:endParaRPr lang="en-GB" sz="2000" dirty="0"/>
          </a:p>
          <a:p>
            <a:pPr marL="0" indent="0">
              <a:buNone/>
              <a:defRPr/>
            </a:pPr>
            <a:r>
              <a:rPr lang="en-GB" sz="2000" dirty="0"/>
              <a:t>Haem iron is the </a:t>
            </a:r>
            <a:r>
              <a:rPr lang="en-GB" sz="2000" b="1" dirty="0"/>
              <a:t>most bioavailable </a:t>
            </a:r>
            <a:r>
              <a:rPr lang="en-GB" sz="2000" dirty="0"/>
              <a:t>form of iron – meaning it is absorbed better.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2323" y="2524126"/>
            <a:ext cx="3731745" cy="279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70757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949981" cy="36000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GB" sz="2000" dirty="0"/>
              <a:t>More than 2 billion people worldwide suffer from iron deficiency anaemia, making it the most common nutritional deficiency condition.</a:t>
            </a:r>
          </a:p>
          <a:p>
            <a:pPr marL="0" indent="0">
              <a:buNone/>
              <a:defRPr/>
            </a:pPr>
            <a:r>
              <a:rPr lang="en-GB" sz="2000" dirty="0"/>
              <a:t>Teenage girls and women of childbearing age need more iron than males of the same age making them at increased risk of deficiency.</a:t>
            </a:r>
          </a:p>
          <a:p>
            <a:pPr marL="0" indent="0">
              <a:buNone/>
              <a:defRPr/>
            </a:pPr>
            <a:r>
              <a:rPr lang="en-GB" sz="2000" dirty="0"/>
              <a:t>Symptoms can include tiredness and lack of energy; shortness of breath; noticeable heartbeats (heart palpitations) or pale skin.</a:t>
            </a:r>
          </a:p>
          <a:p>
            <a:pPr marL="0" indent="0">
              <a:buNone/>
              <a:defRPr/>
            </a:pPr>
            <a:r>
              <a:rPr lang="en-GB" sz="2000" dirty="0"/>
              <a:t>Iron deficiency anaemia is usually tested by a full blood count (FBC) test.</a:t>
            </a:r>
          </a:p>
          <a:p>
            <a:endParaRPr lang="en-GB" sz="2000" dirty="0"/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GB" altLang="en-US" dirty="0"/>
              <a:t>Iron deficiency anaemia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7FF471B1-96DB-D405-42E9-B2352B2BF6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5319" y="2524126"/>
            <a:ext cx="3838749" cy="288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78254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Sources of iron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177056" cy="36000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GB" sz="2000" dirty="0"/>
              <a:t>Although meat is the most bioavailable source of iron, other good sources of iron include: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pulses, such as beans, lentils and peas;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nuts;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dried fruit, such as raisins;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dark-green vegetables, such as watercress, broccoli and spring greens;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wholegrains, such as brown rice and brown bread;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cereals fortified with iron.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3456" y="3066344"/>
            <a:ext cx="3891973" cy="259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23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Coeliac Disease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019464" cy="3600000"/>
          </a:xfrm>
        </p:spPr>
        <p:txBody>
          <a:bodyPr/>
          <a:lstStyle/>
          <a:p>
            <a:pPr marL="0" indent="0">
              <a:buNone/>
            </a:pPr>
            <a:r>
              <a:rPr lang="en-GB" altLang="en-US" sz="2000" dirty="0"/>
              <a:t>Coeliac disease is an autoimmune disease caused by a reaction to gluten triggered by the immune system. There is no reason to cut out gluten in the absence of a gluten related disorder.</a:t>
            </a:r>
          </a:p>
          <a:p>
            <a:pPr marL="0" indent="0">
              <a:buNone/>
            </a:pPr>
            <a:endParaRPr lang="en-GB" altLang="en-US" sz="2000" dirty="0"/>
          </a:p>
          <a:p>
            <a:pPr marL="0" indent="0">
              <a:buNone/>
            </a:pPr>
            <a:r>
              <a:rPr lang="en-GB" altLang="en-US" sz="2000" dirty="0"/>
              <a:t>Cutting out gluten unnecessarily may have negative effects on the balance of the diet e.g. lack of wholegrain foods.</a:t>
            </a:r>
          </a:p>
          <a:p>
            <a:pPr marL="0" indent="0">
              <a:buNone/>
            </a:pPr>
            <a:endParaRPr lang="en-GB" altLang="en-US" sz="2000" dirty="0"/>
          </a:p>
          <a:p>
            <a:pPr marL="0" indent="0">
              <a:buNone/>
            </a:pPr>
            <a:r>
              <a:rPr lang="en-GB" altLang="en-US" sz="2000" dirty="0"/>
              <a:t>Coeliac disease is more difficult to clinically diagnose if a person has eliminated gluten from their diet.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1387" y="2719128"/>
            <a:ext cx="4357999" cy="272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7541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Lactose intolerance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6768494" cy="3600000"/>
          </a:xfrm>
        </p:spPr>
        <p:txBody>
          <a:bodyPr/>
          <a:lstStyle/>
          <a:p>
            <a:pPr marL="0" indent="0">
              <a:buNone/>
            </a:pPr>
            <a:r>
              <a:rPr lang="en-GB" altLang="en-US" sz="2000" dirty="0"/>
              <a:t>Lactose intolerance is a common digestive problem where the body is unable to digest lactose (an enzyme found in milk). This isn't the same as a milk or dairy allergy.</a:t>
            </a:r>
          </a:p>
          <a:p>
            <a:pPr marL="0" indent="0">
              <a:buNone/>
            </a:pPr>
            <a:endParaRPr lang="en-GB" altLang="en-US" sz="2000" dirty="0"/>
          </a:p>
          <a:p>
            <a:pPr marL="0" indent="0">
              <a:buNone/>
            </a:pPr>
            <a:r>
              <a:rPr lang="en-GB" altLang="en-US" sz="2000" dirty="0"/>
              <a:t>Symptoms include flatulence (wind), diarrhoea, bloated stomach, stomach cramps and pains and feeling sick.</a:t>
            </a:r>
          </a:p>
          <a:p>
            <a:pPr marL="0" indent="0">
              <a:buNone/>
            </a:pPr>
            <a:endParaRPr lang="en-GB" altLang="en-US" sz="2000" dirty="0"/>
          </a:p>
          <a:p>
            <a:pPr marL="0" indent="0">
              <a:buNone/>
            </a:pPr>
            <a:r>
              <a:rPr lang="en-GB" altLang="en-US" sz="2000" dirty="0"/>
              <a:t>Advice to control the symptoms is to limit lactose containing foods and drinks including milk and some dairy products.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People with lactose  intolerance can often still  consume small amounts of lactose without experiencing any problems.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7771" y="2571092"/>
            <a:ext cx="4122190" cy="274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035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Lactose intolerance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619456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Food and drink that does not usually contain lactose include:</a:t>
            </a:r>
          </a:p>
          <a:p>
            <a:r>
              <a:rPr lang="en-US" sz="2000" dirty="0"/>
              <a:t>soya alternative milks, yogurts and some cheeses;</a:t>
            </a:r>
          </a:p>
          <a:p>
            <a:r>
              <a:rPr lang="en-US" sz="2000" dirty="0"/>
              <a:t>alternative milks made from rice, oats, almonds, hazelnuts, coconut, quinoa and potato;</a:t>
            </a:r>
          </a:p>
          <a:p>
            <a:r>
              <a:rPr lang="en-US" sz="2000" dirty="0"/>
              <a:t>foods with the ‘dairy-free’ or ‘suitable for vegans’ signs;</a:t>
            </a:r>
          </a:p>
          <a:p>
            <a:r>
              <a:rPr lang="en-US" sz="2000" dirty="0"/>
              <a:t>carob bars.</a:t>
            </a:r>
          </a:p>
          <a:p>
            <a:endParaRPr lang="en-US" dirty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7311" y="2503713"/>
            <a:ext cx="5094690" cy="3400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0705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Culture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1601" y="3012570"/>
            <a:ext cx="2524125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3089" y="2266951"/>
            <a:ext cx="2535237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3326" y="1762126"/>
            <a:ext cx="2943225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51333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Religious beliefs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386895" cy="3600000"/>
          </a:xfrm>
        </p:spPr>
        <p:txBody>
          <a:bodyPr/>
          <a:lstStyle/>
          <a:p>
            <a:pPr marL="0" indent="0"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Around the world, people choose to eat or avoid certain foods depending on their religious belief.</a:t>
            </a:r>
          </a:p>
          <a:p>
            <a:pPr marL="0" indent="0"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n-US" altLang="en-US" sz="2000" dirty="0"/>
              <a:t>These include:</a:t>
            </a:r>
          </a:p>
          <a:p>
            <a:pPr marL="266700" indent="-266700">
              <a:spcBef>
                <a:spcPct val="0"/>
              </a:spcBef>
              <a:defRPr/>
            </a:pPr>
            <a:endParaRPr lang="en-US" altLang="en-US" sz="2000" dirty="0"/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000" dirty="0"/>
              <a:t>to communicate with God (e.g. saying thanks and blessing);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en-US" sz="2000" dirty="0"/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000" dirty="0"/>
              <a:t>to demonstrate faith through following religious rites concerning diets;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US" altLang="en-US" sz="2000" dirty="0"/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000" dirty="0"/>
              <a:t>to develop discipline through fasting.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72631" y="2283799"/>
            <a:ext cx="3645197" cy="24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5473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Religious beliefs – foods eaten or avoided</a:t>
            </a:r>
            <a:endParaRPr lang="en-GB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086315"/>
              </p:ext>
            </p:extLst>
          </p:nvPr>
        </p:nvGraphicFramePr>
        <p:xfrm>
          <a:off x="1054034" y="2478767"/>
          <a:ext cx="9106846" cy="3505200"/>
        </p:xfrm>
        <a:graphic>
          <a:graphicData uri="http://schemas.openxmlformats.org/drawingml/2006/table">
            <a:tbl>
              <a:tblPr firstRow="1" bandRow="1">
                <a:solidFill>
                  <a:srgbClr val="EF9F3F"/>
                </a:solidFill>
                <a:tableStyleId>{21E4AEA4-8DFA-4A89-87EB-49C32662AFE0}</a:tableStyleId>
              </a:tblPr>
              <a:tblGrid>
                <a:gridCol w="3298339">
                  <a:extLst>
                    <a:ext uri="{9D8B030D-6E8A-4147-A177-3AD203B41FA5}">
                      <a16:colId xmlns:a16="http://schemas.microsoft.com/office/drawing/2014/main" val="3179530472"/>
                    </a:ext>
                  </a:extLst>
                </a:gridCol>
                <a:gridCol w="1237192">
                  <a:extLst>
                    <a:ext uri="{9D8B030D-6E8A-4147-A177-3AD203B41FA5}">
                      <a16:colId xmlns:a16="http://schemas.microsoft.com/office/drawing/2014/main" val="3318571071"/>
                    </a:ext>
                  </a:extLst>
                </a:gridCol>
                <a:gridCol w="1218514">
                  <a:extLst>
                    <a:ext uri="{9D8B030D-6E8A-4147-A177-3AD203B41FA5}">
                      <a16:colId xmlns:a16="http://schemas.microsoft.com/office/drawing/2014/main" val="1890880936"/>
                    </a:ext>
                  </a:extLst>
                </a:gridCol>
                <a:gridCol w="1110343">
                  <a:extLst>
                    <a:ext uri="{9D8B030D-6E8A-4147-A177-3AD203B41FA5}">
                      <a16:colId xmlns:a16="http://schemas.microsoft.com/office/drawing/2014/main" val="2192630027"/>
                    </a:ext>
                  </a:extLst>
                </a:gridCol>
                <a:gridCol w="1197429">
                  <a:extLst>
                    <a:ext uri="{9D8B030D-6E8A-4147-A177-3AD203B41FA5}">
                      <a16:colId xmlns:a16="http://schemas.microsoft.com/office/drawing/2014/main" val="1035951352"/>
                    </a:ext>
                  </a:extLst>
                </a:gridCol>
                <a:gridCol w="1045029">
                  <a:extLst>
                    <a:ext uri="{9D8B030D-6E8A-4147-A177-3AD203B41FA5}">
                      <a16:colId xmlns:a16="http://schemas.microsoft.com/office/drawing/2014/main" val="466982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Religion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F9F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Pork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F9F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Beef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F9F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Lamb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F9F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Chicken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F9F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Fish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F9F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211447"/>
                  </a:ext>
                </a:extLst>
              </a:tr>
              <a:tr h="415133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Islam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✖</a:t>
                      </a: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Halal only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Halal only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Halal only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✔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941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Hinduism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✖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✖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✔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✔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✔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8177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Judaism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✖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Kosher only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Kosher only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Kosher only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✔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600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Sikhism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✖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✖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✔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✔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✔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0666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Buddhism (strict)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✖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✖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✖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✖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✖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765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Seventh-day</a:t>
                      </a:r>
                      <a:r>
                        <a:rPr lang="en-US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Adventist Church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✖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✖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✖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✔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✔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6334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Rastafari movement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✖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✖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✖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✖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ea typeface="Segoe UI Symbol" panose="020B0502040204020203" pitchFamily="34" charset="0"/>
                          <a:cs typeface="Arial" panose="020B0604020202020204" pitchFamily="34" charset="0"/>
                        </a:rPr>
                        <a:t>✖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CE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3166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20544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Vegetarians, vegans and other social concerns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820838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Human welfare and fair trading, where</a:t>
            </a:r>
            <a:r>
              <a:rPr lang="en-US" altLang="en-US" sz="2000" dirty="0"/>
              <a:t> growers or producers in developing countries are paid a good minimum price to cover their costs, </a:t>
            </a:r>
            <a:r>
              <a:rPr lang="en-GB" altLang="en-US" sz="2000" dirty="0"/>
              <a:t>can be a high concern for some people</a:t>
            </a:r>
            <a:r>
              <a:rPr lang="en-US" altLang="en-US" sz="2000" dirty="0"/>
              <a:t>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Animal welfare can also be a concern for some people. This can affect the choice between caged or free-range hens, or ‘dolphin friendly’ tuna.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In the UK there are a growing number of people following plant-based diets. These can include vegetarians and vegans.</a:t>
            </a:r>
            <a:endParaRPr lang="en-US" altLang="en-US" sz="2000" dirty="0"/>
          </a:p>
          <a:p>
            <a:endParaRPr lang="en-GB" altLang="en-US" sz="2000" dirty="0"/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98317" y="2525713"/>
            <a:ext cx="3584575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86471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Healthy eating for vegetarians and vegans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125638" cy="3600000"/>
          </a:xfrm>
        </p:spPr>
        <p:txBody>
          <a:bodyPr/>
          <a:lstStyle/>
          <a:p>
            <a:pPr marL="0" indent="0">
              <a:buNone/>
            </a:pPr>
            <a:r>
              <a:rPr lang="en-GB" altLang="en-US" sz="2000" dirty="0"/>
              <a:t>Well planned vegetarian and vegan diets can be nutritious and healthy, they should still be based on the </a:t>
            </a:r>
            <a:r>
              <a:rPr lang="en-GB" altLang="en-US" sz="2000" i="1" dirty="0"/>
              <a:t>Eatwell Guide.</a:t>
            </a:r>
          </a:p>
          <a:p>
            <a:pPr marL="0" indent="0">
              <a:buNone/>
            </a:pPr>
            <a:endParaRPr lang="en-GB" altLang="en-US" sz="2000" i="1" dirty="0"/>
          </a:p>
          <a:p>
            <a:pPr marL="0" indent="0">
              <a:buNone/>
            </a:pPr>
            <a:r>
              <a:rPr lang="en-GB" altLang="en-US" sz="2000" dirty="0"/>
              <a:t>There are some nutrients of which it is likely they will come from different sources than in most diets. For example; protein, iron, calcium, vitamin B12 and omega-3 long chain fatty acids.</a:t>
            </a:r>
          </a:p>
          <a:p>
            <a:pPr marL="0" indent="0">
              <a:buNone/>
            </a:pPr>
            <a:endParaRPr lang="en-GB" altLang="en-US" sz="2000" dirty="0"/>
          </a:p>
          <a:p>
            <a:pPr marL="0" indent="0">
              <a:buNone/>
            </a:pPr>
            <a:r>
              <a:rPr lang="en-GB" altLang="en-US" sz="2000" dirty="0"/>
              <a:t>It is important to remember that removing meat from a diet alone is no guarantee of a healthier diet.</a:t>
            </a:r>
          </a:p>
          <a:p>
            <a:endParaRPr lang="en-GB" dirty="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94914" y="2571091"/>
            <a:ext cx="3847102" cy="2719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43342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49D16-726D-948B-D6B6-C94531FAAD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Organic </a:t>
            </a:r>
            <a:r>
              <a:rPr lang="en-GB"/>
              <a:t>food production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00679A-EB30-5530-B6D4-F3BF57E430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287941" cy="36000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5086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Different dietary needs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52FA62-CC1C-2597-718D-73930ABD68FB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EA1A1D1-CB47-44ED-99E8-28E39F1F1F76}"/>
</file>

<file path=customXml/itemProps2.xml><?xml version="1.0" encoding="utf-8"?>
<ds:datastoreItem xmlns:ds="http://schemas.openxmlformats.org/officeDocument/2006/customXml" ds:itemID="{DAE930F2-E267-4DC4-8065-533C23DC8BF7}"/>
</file>

<file path=customXml/itemProps3.xml><?xml version="1.0" encoding="utf-8"?>
<ds:datastoreItem xmlns:ds="http://schemas.openxmlformats.org/officeDocument/2006/customXml" ds:itemID="{FB12304A-E33F-4438-B04C-BE5D82A55917}"/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2496</Words>
  <Application>Microsoft Office PowerPoint</Application>
  <PresentationFormat>Widescreen</PresentationFormat>
  <Paragraphs>276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Verdana</vt:lpstr>
      <vt:lpstr>Office Theme</vt:lpstr>
      <vt:lpstr>Custom Design</vt:lpstr>
      <vt:lpstr>1_Custom Design</vt:lpstr>
      <vt:lpstr>3_Custom Design</vt:lpstr>
      <vt:lpstr>Different dietary needs</vt:lpstr>
      <vt:lpstr>Nutritional needs of specific groups </vt:lpstr>
      <vt:lpstr>Nutritional needs at different life stages </vt:lpstr>
      <vt:lpstr>Pregnancy</vt:lpstr>
      <vt:lpstr>Early Pregnancy – folate/folic acid</vt:lpstr>
      <vt:lpstr>Early Pregnancy – folate/folic acid</vt:lpstr>
      <vt:lpstr>During pregnancy</vt:lpstr>
      <vt:lpstr>Breastfeeding / lactation</vt:lpstr>
      <vt:lpstr>Breast milk</vt:lpstr>
      <vt:lpstr>Complementary feeding</vt:lpstr>
      <vt:lpstr>Complementary feeding</vt:lpstr>
      <vt:lpstr>Complementary feeding</vt:lpstr>
      <vt:lpstr>Childhood</vt:lpstr>
      <vt:lpstr>Childhood</vt:lpstr>
      <vt:lpstr>Childhood</vt:lpstr>
      <vt:lpstr>Dental hygiene</vt:lpstr>
      <vt:lpstr>Adolescence </vt:lpstr>
      <vt:lpstr>Adolescence – iron</vt:lpstr>
      <vt:lpstr>Adulthood</vt:lpstr>
      <vt:lpstr>Adulthood</vt:lpstr>
      <vt:lpstr>Older adults</vt:lpstr>
      <vt:lpstr>Older adults</vt:lpstr>
      <vt:lpstr>Older adults</vt:lpstr>
      <vt:lpstr>Medical conditions</vt:lpstr>
      <vt:lpstr>Diabetes</vt:lpstr>
      <vt:lpstr>Type 2 diabetes</vt:lpstr>
      <vt:lpstr>Iron deficiency anaemia</vt:lpstr>
      <vt:lpstr>Iron deficiency anaemia</vt:lpstr>
      <vt:lpstr>Sources of iron</vt:lpstr>
      <vt:lpstr>Coeliac Disease</vt:lpstr>
      <vt:lpstr>Lactose intolerance</vt:lpstr>
      <vt:lpstr>Lactose intolerance</vt:lpstr>
      <vt:lpstr>Culture</vt:lpstr>
      <vt:lpstr>Religious beliefs</vt:lpstr>
      <vt:lpstr>Religious beliefs – foods eaten or avoided</vt:lpstr>
      <vt:lpstr>Vegetarians, vegans and other social concerns</vt:lpstr>
      <vt:lpstr>Healthy eating for vegetarians and vegans</vt:lpstr>
      <vt:lpstr>Organic food production</vt:lpstr>
      <vt:lpstr>Different dietary needs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 White</cp:lastModifiedBy>
  <cp:revision>44</cp:revision>
  <dcterms:created xsi:type="dcterms:W3CDTF">2018-10-10T09:22:08Z</dcterms:created>
  <dcterms:modified xsi:type="dcterms:W3CDTF">2024-06-20T20:40:18Z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</Properties>
</file>