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16" r:id="rId7"/>
    <p:sldId id="312" r:id="rId8"/>
    <p:sldId id="313" r:id="rId9"/>
    <p:sldId id="314" r:id="rId10"/>
    <p:sldId id="315" r:id="rId11"/>
    <p:sldId id="317" r:id="rId12"/>
  </p:sldIdLst>
  <p:sldSz cx="18288000" cy="10287000"/>
  <p:notesSz cx="6858000" cy="9144000"/>
  <p:embeddedFontLst>
    <p:embeddedFont>
      <p:font typeface="Source Sans Pro" panose="020B0503030403020204" pitchFamily="34" charset="0"/>
      <p:regular r:id="rId13"/>
      <p:bold r:id="rId14"/>
      <p:italic r:id="rId15"/>
      <p:boldItalic r:id="rId16"/>
    </p:embeddedFont>
    <p:embeddedFont>
      <p:font typeface="Source Sans Pro Light" panose="020B0403030403020204" pitchFamily="34" charset="0"/>
      <p:regular r:id="rId17"/>
      <p:italic r:id="rId18"/>
    </p:embeddedFont>
    <p:embeddedFont>
      <p:font typeface="Source Sans Pro SemiBold" panose="020B0603030403020204" pitchFamily="34" charset="0"/>
      <p:bold r:id="rId19"/>
      <p:boldItalic r:id="rId20"/>
    </p:embeddedFont>
    <p:embeddedFont>
      <p:font typeface="Source Sans Pro Semi-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16"/>
            <p14:sldId id="312"/>
            <p14:sldId id="313"/>
            <p14:sldId id="314"/>
            <p14:sldId id="315"/>
            <p14:sldId id="3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300"/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E10422-53B6-4997-B375-7A233CA90CCC}" v="30" dt="2026-05-18T11:38:11.7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font" Target="fonts/font2.fntdata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18T11:38:11.722" v="86" actId="14100"/>
      <pc:docMkLst>
        <pc:docMk/>
      </pc:docMkLst>
      <pc:sldChg chg="modSp mod">
        <pc:chgData name="Orla Condon" userId="62ca7181-df71-4740-a21a-4649c658ad3a" providerId="ADAL" clId="{9CA04E6F-9B24-452A-BDA3-5D96B223031B}" dt="2026-05-18T11:35:56.063" v="41" actId="14100"/>
        <pc:sldMkLst>
          <pc:docMk/>
          <pc:sldMk cId="3487532812" sldId="312"/>
        </pc:sldMkLst>
        <pc:spChg chg="mod">
          <ac:chgData name="Orla Condon" userId="62ca7181-df71-4740-a21a-4649c658ad3a" providerId="ADAL" clId="{9CA04E6F-9B24-452A-BDA3-5D96B223031B}" dt="2026-05-18T11:35:42.405" v="38" actId="14100"/>
          <ac:spMkLst>
            <pc:docMk/>
            <pc:sldMk cId="3487532812" sldId="312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34:58.303" v="6"/>
          <ac:spMkLst>
            <pc:docMk/>
            <pc:sldMk cId="3487532812" sldId="312"/>
            <ac:spMk id="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1:35:56.063" v="41" actId="14100"/>
          <ac:picMkLst>
            <pc:docMk/>
            <pc:sldMk cId="3487532812" sldId="312"/>
            <ac:picMk id="4" creationId="{00000000-0000-0000-0000-000000000000}"/>
          </ac:picMkLst>
        </pc:picChg>
      </pc:sldChg>
      <pc:sldChg chg="delSp modSp mod">
        <pc:chgData name="Orla Condon" userId="62ca7181-df71-4740-a21a-4649c658ad3a" providerId="ADAL" clId="{9CA04E6F-9B24-452A-BDA3-5D96B223031B}" dt="2026-05-18T11:36:55.090" v="65" actId="11530"/>
        <pc:sldMkLst>
          <pc:docMk/>
          <pc:sldMk cId="993418087" sldId="313"/>
        </pc:sldMkLst>
        <pc:spChg chg="mod">
          <ac:chgData name="Orla Condon" userId="62ca7181-df71-4740-a21a-4649c658ad3a" providerId="ADAL" clId="{9CA04E6F-9B24-452A-BDA3-5D96B223031B}" dt="2026-05-18T11:36:40.384" v="60" actId="14100"/>
          <ac:spMkLst>
            <pc:docMk/>
            <pc:sldMk cId="993418087" sldId="313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35:01.279" v="10"/>
          <ac:spMkLst>
            <pc:docMk/>
            <pc:sldMk cId="993418087" sldId="313"/>
            <ac:spMk id="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1:36:55.090" v="65" actId="11530"/>
          <ac:picMkLst>
            <pc:docMk/>
            <pc:sldMk cId="993418087" sldId="313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1:36:55.090" v="65" actId="11530"/>
          <ac:picMkLst>
            <pc:docMk/>
            <pc:sldMk cId="993418087" sldId="313"/>
            <ac:picMk id="5" creationId="{00000000-0000-0000-0000-000000000000}"/>
          </ac:picMkLst>
        </pc:picChg>
        <pc:picChg chg="del mod">
          <ac:chgData name="Orla Condon" userId="62ca7181-df71-4740-a21a-4649c658ad3a" providerId="ADAL" clId="{9CA04E6F-9B24-452A-BDA3-5D96B223031B}" dt="2026-05-18T11:36:35.089" v="57" actId="478"/>
          <ac:picMkLst>
            <pc:docMk/>
            <pc:sldMk cId="993418087" sldId="313"/>
            <ac:picMk id="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1:37:37.564" v="78" actId="11530"/>
        <pc:sldMkLst>
          <pc:docMk/>
          <pc:sldMk cId="1595471135" sldId="314"/>
        </pc:sldMkLst>
        <pc:spChg chg="mod">
          <ac:chgData name="Orla Condon" userId="62ca7181-df71-4740-a21a-4649c658ad3a" providerId="ADAL" clId="{9CA04E6F-9B24-452A-BDA3-5D96B223031B}" dt="2026-05-18T11:37:27.727" v="76" actId="20577"/>
          <ac:spMkLst>
            <pc:docMk/>
            <pc:sldMk cId="1595471135" sldId="314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35:06.886" v="14"/>
          <ac:spMkLst>
            <pc:docMk/>
            <pc:sldMk cId="1595471135" sldId="314"/>
            <ac:spMk id="6" creationId="{00000000-0000-0000-0000-000000000000}"/>
          </ac:spMkLst>
        </pc:spChg>
        <pc:picChg chg="mod modCrop">
          <ac:chgData name="Orla Condon" userId="62ca7181-df71-4740-a21a-4649c658ad3a" providerId="ADAL" clId="{9CA04E6F-9B24-452A-BDA3-5D96B223031B}" dt="2026-05-18T11:37:37.564" v="78" actId="11530"/>
          <ac:picMkLst>
            <pc:docMk/>
            <pc:sldMk cId="1595471135" sldId="314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1:38:11.722" v="86" actId="14100"/>
        <pc:sldMkLst>
          <pc:docMk/>
          <pc:sldMk cId="3584997910" sldId="315"/>
        </pc:sldMkLst>
        <pc:spChg chg="mod">
          <ac:chgData name="Orla Condon" userId="62ca7181-df71-4740-a21a-4649c658ad3a" providerId="ADAL" clId="{9CA04E6F-9B24-452A-BDA3-5D96B223031B}" dt="2026-05-18T11:37:55.021" v="82" actId="20577"/>
          <ac:spMkLst>
            <pc:docMk/>
            <pc:sldMk cId="3584997910" sldId="315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1:35:09.766" v="18"/>
          <ac:spMkLst>
            <pc:docMk/>
            <pc:sldMk cId="3584997910" sldId="315"/>
            <ac:spMk id="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1:38:11.722" v="86" actId="14100"/>
          <ac:picMkLst>
            <pc:docMk/>
            <pc:sldMk cId="3584997910" sldId="315"/>
            <ac:picMk id="4" creationId="{00000000-0000-0000-0000-000000000000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1:34:38.117" v="1" actId="931"/>
        <pc:sldMkLst>
          <pc:docMk/>
          <pc:sldMk cId="433009386" sldId="316"/>
        </pc:sldMkLst>
        <pc:spChg chg="del">
          <ac:chgData name="Orla Condon" userId="62ca7181-df71-4740-a21a-4649c658ad3a" providerId="ADAL" clId="{9CA04E6F-9B24-452A-BDA3-5D96B223031B}" dt="2026-05-18T11:34:38.117" v="1" actId="931"/>
          <ac:spMkLst>
            <pc:docMk/>
            <pc:sldMk cId="433009386" sldId="316"/>
            <ac:spMk id="3" creationId="{837EC34D-6940-E184-0CF2-C876D6583DED}"/>
          </ac:spMkLst>
        </pc:spChg>
        <pc:picChg chg="add mod ord">
          <ac:chgData name="Orla Condon" userId="62ca7181-df71-4740-a21a-4649c658ad3a" providerId="ADAL" clId="{9CA04E6F-9B24-452A-BDA3-5D96B223031B}" dt="2026-05-18T11:34:38.117" v="1" actId="931"/>
          <ac:picMkLst>
            <pc:docMk/>
            <pc:sldMk cId="433009386" sldId="316"/>
            <ac:picMk id="5" creationId="{6E192A77-C6B2-84D3-2693-2E2F1BEB6ACC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1:34:44.632" v="2" actId="931"/>
        <pc:sldMkLst>
          <pc:docMk/>
          <pc:sldMk cId="22533323" sldId="317"/>
        </pc:sldMkLst>
        <pc:spChg chg="del">
          <ac:chgData name="Orla Condon" userId="62ca7181-df71-4740-a21a-4649c658ad3a" providerId="ADAL" clId="{9CA04E6F-9B24-452A-BDA3-5D96B223031B}" dt="2026-05-18T11:34:44.632" v="2" actId="931"/>
          <ac:spMkLst>
            <pc:docMk/>
            <pc:sldMk cId="22533323" sldId="317"/>
            <ac:spMk id="3" creationId="{57B05376-B072-4A4D-E6FA-AA72A77D608C}"/>
          </ac:spMkLst>
        </pc:spChg>
        <pc:picChg chg="add mod ord">
          <ac:chgData name="Orla Condon" userId="62ca7181-df71-4740-a21a-4649c658ad3a" providerId="ADAL" clId="{9CA04E6F-9B24-452A-BDA3-5D96B223031B}" dt="2026-05-18T11:34:44.632" v="2" actId="931"/>
          <ac:picMkLst>
            <pc:docMk/>
            <pc:sldMk cId="22533323" sldId="317"/>
            <ac:picMk id="5" creationId="{1F96977D-096A-4EA6-156E-2A2624585C6D}"/>
          </ac:picMkLst>
        </pc:picChg>
      </pc:sldChg>
      <pc:sldChg chg="new del">
        <pc:chgData name="Orla Condon" userId="62ca7181-df71-4740-a21a-4649c658ad3a" providerId="ADAL" clId="{9CA04E6F-9B24-452A-BDA3-5D96B223031B}" dt="2026-05-18T11:35:58.327" v="42" actId="47"/>
        <pc:sldMkLst>
          <pc:docMk/>
          <pc:sldMk cId="3322939083" sldId="31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00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52230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  <p:sldLayoutId id="2147483672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22CDC9-6C61-49EB-CEB0-08DEE54C59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Advantages and disadvantages of different types of shopping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E192A77-C6B2-84D3-2693-2E2F1BEB6A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6" r="2988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09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:\Shared\BNF Photographs\iStock Photo Images\Foods and Drinks\Shopping\Supermarket Shopp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47176" y="2717160"/>
            <a:ext cx="6937421" cy="4616648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6689" y="2717160"/>
            <a:ext cx="9073354" cy="46166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GB" sz="3600" b="1" dirty="0">
                <a:solidFill>
                  <a:srgbClr val="000300"/>
                </a:solidFill>
                <a:latin typeface="Source Sans Pro"/>
                <a:ea typeface="Source Sans Pro"/>
              </a:rPr>
              <a:t>Advantages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Everything in one place.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Lots of choice. 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Low prices.</a:t>
            </a:r>
          </a:p>
          <a:p>
            <a:pPr>
              <a:spcBef>
                <a:spcPct val="0"/>
              </a:spcBef>
            </a:pPr>
            <a:endParaRPr lang="en-GB" sz="3600" dirty="0">
              <a:solidFill>
                <a:srgbClr val="000300"/>
              </a:solidFill>
              <a:latin typeface="Source Sans Pro"/>
              <a:ea typeface="Source Sans Pro"/>
            </a:endParaRPr>
          </a:p>
          <a:p>
            <a:pPr>
              <a:spcBef>
                <a:spcPct val="0"/>
              </a:spcBef>
            </a:pPr>
            <a:r>
              <a:rPr lang="en-GB" sz="3600" b="1" dirty="0">
                <a:solidFill>
                  <a:srgbClr val="000300"/>
                </a:solidFill>
                <a:latin typeface="Source Sans Pro"/>
                <a:ea typeface="Source Sans Pro"/>
              </a:rPr>
              <a:t>Disadvantages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Can be very busy.</a:t>
            </a:r>
          </a:p>
          <a:p>
            <a:endParaRPr lang="en-GB" sz="4200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Supermarkets</a:t>
            </a:r>
            <a:endParaRPr lang="en-US" sz="5400" dirty="0">
              <a:latin typeface="Source Sans Pro SemiBold"/>
              <a:ea typeface="Source Sans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487532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62763" y="6149384"/>
            <a:ext cx="4102020" cy="3079252"/>
          </a:xfrm>
          <a:prstGeom prst="round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22087" y="2974427"/>
            <a:ext cx="4102021" cy="2896486"/>
          </a:xfrm>
          <a:prstGeom prst="round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689" y="2717160"/>
            <a:ext cx="10983797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GB" sz="3600" b="1" dirty="0">
                <a:solidFill>
                  <a:srgbClr val="000300"/>
                </a:solidFill>
                <a:latin typeface="Source Sans Pro"/>
                <a:ea typeface="Source Sans Pro"/>
              </a:rPr>
              <a:t>Advantages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Usually local to where you live and sell locally produced food.</a:t>
            </a:r>
          </a:p>
          <a:p>
            <a:pPr>
              <a:spcBef>
                <a:spcPct val="0"/>
              </a:spcBef>
            </a:pPr>
            <a:endParaRPr lang="en-GB" sz="3600" dirty="0">
              <a:solidFill>
                <a:srgbClr val="000300"/>
              </a:solidFill>
              <a:latin typeface="Source Sans Pro"/>
              <a:ea typeface="Source Sans Pro"/>
            </a:endParaRPr>
          </a:p>
          <a:p>
            <a:pPr>
              <a:spcBef>
                <a:spcPct val="0"/>
              </a:spcBef>
            </a:pPr>
            <a:r>
              <a:rPr lang="en-GB" sz="3600" b="1" dirty="0">
                <a:solidFill>
                  <a:srgbClr val="000300"/>
                </a:solidFill>
                <a:latin typeface="Source Sans Pro"/>
                <a:ea typeface="Source Sans Pro"/>
              </a:rPr>
              <a:t>Disadvantages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Prices can be slightly higher.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Less choice than supermarkets.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870396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Bakers, butchers and greengrocers</a:t>
            </a:r>
          </a:p>
        </p:txBody>
      </p:sp>
    </p:spTree>
    <p:extLst>
      <p:ext uri="{BB962C8B-B14F-4D97-AF65-F5344CB8AC3E}">
        <p14:creationId xmlns:p14="http://schemas.microsoft.com/office/powerpoint/2010/main" val="993418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r="27018"/>
          <a:stretch>
            <a:fillRect/>
          </a:stretch>
        </p:blipFill>
        <p:spPr>
          <a:xfrm>
            <a:off x="10764418" y="2900698"/>
            <a:ext cx="6750968" cy="4485604"/>
          </a:xfrm>
          <a:prstGeom prst="round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690" y="2717161"/>
            <a:ext cx="8828424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GB" sz="3600" b="1" dirty="0">
                <a:solidFill>
                  <a:srgbClr val="000300"/>
                </a:solidFill>
                <a:latin typeface="Source Sans Pro"/>
                <a:ea typeface="Source Sans Pro"/>
              </a:rPr>
              <a:t>Advantages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Great for locally grown fresh seasonal produce.</a:t>
            </a:r>
          </a:p>
          <a:p>
            <a:pPr>
              <a:spcBef>
                <a:spcPct val="0"/>
              </a:spcBef>
            </a:pPr>
            <a:endParaRPr lang="en-GB" sz="3600" dirty="0">
              <a:solidFill>
                <a:srgbClr val="000300"/>
              </a:solidFill>
              <a:latin typeface="Source Sans Pro"/>
              <a:ea typeface="Source Sans Pro"/>
            </a:endParaRP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Food is often less expensive.</a:t>
            </a:r>
          </a:p>
          <a:p>
            <a:pPr>
              <a:spcBef>
                <a:spcPct val="0"/>
              </a:spcBef>
            </a:pPr>
            <a:endParaRPr lang="en-GB" sz="3600" dirty="0">
              <a:solidFill>
                <a:srgbClr val="000300"/>
              </a:solidFill>
              <a:latin typeface="Source Sans Pro"/>
              <a:ea typeface="Source Sans Pro"/>
            </a:endParaRPr>
          </a:p>
          <a:p>
            <a:pPr>
              <a:spcBef>
                <a:spcPct val="0"/>
              </a:spcBef>
            </a:pPr>
            <a:r>
              <a:rPr lang="en-GB" sz="3600" b="1" dirty="0">
                <a:solidFill>
                  <a:srgbClr val="000300"/>
                </a:solidFill>
                <a:latin typeface="Source Sans Pro"/>
                <a:ea typeface="Source Sans Pro"/>
              </a:rPr>
              <a:t>Disadvantages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Have to shop around as not all in one place.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Markets</a:t>
            </a:r>
          </a:p>
        </p:txBody>
      </p:sp>
    </p:spTree>
    <p:extLst>
      <p:ext uri="{BB962C8B-B14F-4D97-AF65-F5344CB8AC3E}">
        <p14:creationId xmlns:p14="http://schemas.microsoft.com/office/powerpoint/2010/main" val="1595471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Online Shopping vs. In-Store Shoppi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14423" y="3064235"/>
            <a:ext cx="5853093" cy="390806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6689" y="2717161"/>
            <a:ext cx="9922440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GB" sz="3600" b="1" dirty="0">
                <a:solidFill>
                  <a:srgbClr val="000300"/>
                </a:solidFill>
                <a:latin typeface="Source Sans Pro"/>
                <a:ea typeface="Source Sans Pro"/>
              </a:rPr>
              <a:t>Advantages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Convenient – you can shop from anywhere at anytime.</a:t>
            </a:r>
          </a:p>
          <a:p>
            <a:pPr>
              <a:spcBef>
                <a:spcPct val="0"/>
              </a:spcBef>
            </a:pPr>
            <a:endParaRPr lang="en-GB" sz="3600" dirty="0">
              <a:solidFill>
                <a:srgbClr val="000300"/>
              </a:solidFill>
              <a:latin typeface="Source Sans Pro"/>
              <a:ea typeface="Source Sans Pro"/>
            </a:endParaRP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Able to easily compare prices from store to store.</a:t>
            </a:r>
          </a:p>
          <a:p>
            <a:pPr>
              <a:spcBef>
                <a:spcPct val="0"/>
              </a:spcBef>
            </a:pPr>
            <a:endParaRPr lang="en-GB" sz="3600" dirty="0">
              <a:solidFill>
                <a:srgbClr val="000300"/>
              </a:solidFill>
              <a:latin typeface="Source Sans Pro"/>
              <a:ea typeface="Source Sans Pro"/>
            </a:endParaRPr>
          </a:p>
          <a:p>
            <a:pPr>
              <a:spcBef>
                <a:spcPct val="0"/>
              </a:spcBef>
            </a:pPr>
            <a:r>
              <a:rPr lang="en-GB" sz="3600" b="1" dirty="0">
                <a:solidFill>
                  <a:srgbClr val="000300"/>
                </a:solidFill>
                <a:latin typeface="Source Sans Pro"/>
                <a:ea typeface="Source Sans Pro"/>
              </a:rPr>
              <a:t>Disadvantages</a:t>
            </a:r>
          </a:p>
          <a:p>
            <a:pPr>
              <a:spcBef>
                <a:spcPct val="0"/>
              </a:spcBef>
            </a:pPr>
            <a:r>
              <a:rPr lang="en-GB" sz="3600" dirty="0">
                <a:solidFill>
                  <a:srgbClr val="000300"/>
                </a:solidFill>
                <a:latin typeface="Source Sans Pro"/>
                <a:ea typeface="Source Sans Pro"/>
              </a:rPr>
              <a:t>When shopping for fresh food you have no control over quality.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On-line</a:t>
            </a:r>
          </a:p>
        </p:txBody>
      </p:sp>
    </p:spTree>
    <p:extLst>
      <p:ext uri="{BB962C8B-B14F-4D97-AF65-F5344CB8AC3E}">
        <p14:creationId xmlns:p14="http://schemas.microsoft.com/office/powerpoint/2010/main" val="3584997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FD5F0C-E2ED-956B-B057-86B68F39C9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10744" y="2563744"/>
            <a:ext cx="7975600" cy="2362200"/>
          </a:xfrm>
        </p:spPr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Advantages and disadvantages of different types of shopping</a:t>
            </a:r>
            <a:endParaRPr lang="en-GB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F96977D-096A-4EA6-156E-2A2624585C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6" r="2988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3323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129</Words>
  <Application>Microsoft Office PowerPoint</Application>
  <PresentationFormat>Custom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Supermarkets</vt:lpstr>
      <vt:lpstr>Bakers, butchers and greengrocers</vt:lpstr>
      <vt:lpstr>Markets</vt:lpstr>
      <vt:lpstr>On-line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68</cp:revision>
  <dcterms:created xsi:type="dcterms:W3CDTF">2026-03-04T15:22:34Z</dcterms:created>
  <dcterms:modified xsi:type="dcterms:W3CDTF">2026-05-18T11:38:17Z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