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356" r:id="rId7"/>
    <p:sldId id="354" r:id="rId8"/>
    <p:sldId id="353" r:id="rId9"/>
    <p:sldId id="351" r:id="rId10"/>
    <p:sldId id="341" r:id="rId11"/>
    <p:sldId id="352" r:id="rId12"/>
    <p:sldId id="342" r:id="rId13"/>
    <p:sldId id="344" r:id="rId14"/>
    <p:sldId id="343" r:id="rId15"/>
    <p:sldId id="345" r:id="rId16"/>
    <p:sldId id="346" r:id="rId17"/>
    <p:sldId id="347" r:id="rId18"/>
    <p:sldId id="348" r:id="rId19"/>
    <p:sldId id="349" r:id="rId20"/>
    <p:sldId id="350" r:id="rId21"/>
    <p:sldId id="355" r:id="rId22"/>
  </p:sldIdLst>
  <p:sldSz cx="18288000" cy="10287000"/>
  <p:notesSz cx="6858000" cy="9144000"/>
  <p:embeddedFontLst>
    <p:embeddedFont>
      <p:font typeface="Source Sans Pro" panose="020B0503030403020204" pitchFamily="34" charset="0"/>
      <p:regular r:id="rId23"/>
      <p:bold r:id="rId24"/>
      <p:italic r:id="rId25"/>
      <p:boldItalic r:id="rId26"/>
    </p:embeddedFont>
    <p:embeddedFont>
      <p:font typeface="Source Sans Pro Light" panose="020B0403030403020204" pitchFamily="34" charset="0"/>
      <p:regular r:id="rId27"/>
      <p:italic r:id="rId28"/>
    </p:embeddedFont>
    <p:embeddedFont>
      <p:font typeface="Source Sans Pro SemiBold" panose="020B0603030403020204" pitchFamily="34" charset="0"/>
      <p:bold r:id="rId29"/>
      <p:boldItalic r:id="rId30"/>
    </p:embeddedFont>
    <p:embeddedFont>
      <p:font typeface="Source Sans Pro Semi-Bold" panose="020B060402020202020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56"/>
            <p14:sldId id="354"/>
            <p14:sldId id="353"/>
            <p14:sldId id="351"/>
            <p14:sldId id="341"/>
            <p14:sldId id="352"/>
            <p14:sldId id="342"/>
            <p14:sldId id="344"/>
            <p14:sldId id="343"/>
            <p14:sldId id="345"/>
            <p14:sldId id="346"/>
            <p14:sldId id="347"/>
            <p14:sldId id="348"/>
            <p14:sldId id="349"/>
            <p14:sldId id="350"/>
            <p14:sldId id="35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B958C3-A40F-4D02-9CC7-EC484F6172AD}" v="76" dt="2026-05-14T14:06:50.5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14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4.fntdata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la Condon" userId="62ca7181-df71-4740-a21a-4649c658ad3a" providerId="ADAL" clId="{9CA04E6F-9B24-452A-BDA3-5D96B223031B}"/>
    <pc:docChg chg="undo custSel addSld delSld modSld modSection">
      <pc:chgData name="Orla Condon" userId="62ca7181-df71-4740-a21a-4649c658ad3a" providerId="ADAL" clId="{9CA04E6F-9B24-452A-BDA3-5D96B223031B}" dt="2026-05-14T14:09:14.524" v="390" actId="931"/>
      <pc:docMkLst>
        <pc:docMk/>
      </pc:docMkLst>
      <pc:sldChg chg="modSp mod">
        <pc:chgData name="Orla Condon" userId="62ca7181-df71-4740-a21a-4649c658ad3a" providerId="ADAL" clId="{9CA04E6F-9B24-452A-BDA3-5D96B223031B}" dt="2026-05-14T14:00:14.971" v="182" actId="12788"/>
        <pc:sldMkLst>
          <pc:docMk/>
          <pc:sldMk cId="1303423413" sldId="341"/>
        </pc:sldMkLst>
        <pc:spChg chg="mod">
          <ac:chgData name="Orla Condon" userId="62ca7181-df71-4740-a21a-4649c658ad3a" providerId="ADAL" clId="{9CA04E6F-9B24-452A-BDA3-5D96B223031B}" dt="2026-05-14T13:56:45.013" v="61"/>
          <ac:spMkLst>
            <pc:docMk/>
            <pc:sldMk cId="1303423413" sldId="341"/>
            <ac:spMk id="2" creationId="{17942663-7294-4D97-A258-F3C44DB41929}"/>
          </ac:spMkLst>
        </pc:spChg>
        <pc:spChg chg="mod">
          <ac:chgData name="Orla Condon" userId="62ca7181-df71-4740-a21a-4649c658ad3a" providerId="ADAL" clId="{9CA04E6F-9B24-452A-BDA3-5D96B223031B}" dt="2026-05-14T14:00:10.417" v="181" actId="12788"/>
          <ac:spMkLst>
            <pc:docMk/>
            <pc:sldMk cId="1303423413" sldId="341"/>
            <ac:spMk id="5" creationId="{7ECA07B4-EBB6-45D2-820D-D97F47718F2C}"/>
          </ac:spMkLst>
        </pc:spChg>
        <pc:spChg chg="mod">
          <ac:chgData name="Orla Condon" userId="62ca7181-df71-4740-a21a-4649c658ad3a" providerId="ADAL" clId="{9CA04E6F-9B24-452A-BDA3-5D96B223031B}" dt="2026-05-14T14:00:14.971" v="182" actId="12788"/>
          <ac:spMkLst>
            <pc:docMk/>
            <pc:sldMk cId="1303423413" sldId="341"/>
            <ac:spMk id="6" creationId="{5BEC3123-FB26-4A46-BB4D-B1DFFF735C1C}"/>
          </ac:spMkLst>
        </pc:spChg>
        <pc:picChg chg="mod">
          <ac:chgData name="Orla Condon" userId="62ca7181-df71-4740-a21a-4649c658ad3a" providerId="ADAL" clId="{9CA04E6F-9B24-452A-BDA3-5D96B223031B}" dt="2026-05-14T14:00:10.417" v="181" actId="12788"/>
          <ac:picMkLst>
            <pc:docMk/>
            <pc:sldMk cId="1303423413" sldId="341"/>
            <ac:picMk id="4" creationId="{842E9D87-D5FC-4BDB-8B3B-690BE9E886A6}"/>
          </ac:picMkLst>
        </pc:picChg>
        <pc:picChg chg="mod">
          <ac:chgData name="Orla Condon" userId="62ca7181-df71-4740-a21a-4649c658ad3a" providerId="ADAL" clId="{9CA04E6F-9B24-452A-BDA3-5D96B223031B}" dt="2026-05-14T14:00:14.971" v="182" actId="12788"/>
          <ac:picMkLst>
            <pc:docMk/>
            <pc:sldMk cId="1303423413" sldId="341"/>
            <ac:picMk id="8" creationId="{492B23E9-ADAC-43F9-BC24-680C0854F3EF}"/>
          </ac:picMkLst>
        </pc:picChg>
      </pc:sldChg>
      <pc:sldChg chg="modSp mod">
        <pc:chgData name="Orla Condon" userId="62ca7181-df71-4740-a21a-4649c658ad3a" providerId="ADAL" clId="{9CA04E6F-9B24-452A-BDA3-5D96B223031B}" dt="2026-05-14T14:01:42.552" v="224" actId="1038"/>
        <pc:sldMkLst>
          <pc:docMk/>
          <pc:sldMk cId="468978585" sldId="342"/>
        </pc:sldMkLst>
        <pc:spChg chg="mod">
          <ac:chgData name="Orla Condon" userId="62ca7181-df71-4740-a21a-4649c658ad3a" providerId="ADAL" clId="{9CA04E6F-9B24-452A-BDA3-5D96B223031B}" dt="2026-05-14T13:56:50.461" v="69"/>
          <ac:spMkLst>
            <pc:docMk/>
            <pc:sldMk cId="468978585" sldId="342"/>
            <ac:spMk id="4" creationId="{3C33E5DA-3BDF-421C-8B41-171568926E67}"/>
          </ac:spMkLst>
        </pc:spChg>
        <pc:spChg chg="mod">
          <ac:chgData name="Orla Condon" userId="62ca7181-df71-4740-a21a-4649c658ad3a" providerId="ADAL" clId="{9CA04E6F-9B24-452A-BDA3-5D96B223031B}" dt="2026-05-14T14:01:31.243" v="196" actId="12788"/>
          <ac:spMkLst>
            <pc:docMk/>
            <pc:sldMk cId="468978585" sldId="342"/>
            <ac:spMk id="5" creationId="{74F4491B-968D-426C-971E-2187484152FE}"/>
          </ac:spMkLst>
        </pc:spChg>
        <pc:spChg chg="mod">
          <ac:chgData name="Orla Condon" userId="62ca7181-df71-4740-a21a-4649c658ad3a" providerId="ADAL" clId="{9CA04E6F-9B24-452A-BDA3-5D96B223031B}" dt="2026-05-14T14:01:42.552" v="224" actId="1038"/>
          <ac:spMkLst>
            <pc:docMk/>
            <pc:sldMk cId="468978585" sldId="342"/>
            <ac:spMk id="6" creationId="{9E7767AC-9C70-44E5-B726-28C0EE8699A3}"/>
          </ac:spMkLst>
        </pc:spChg>
        <pc:picChg chg="mod">
          <ac:chgData name="Orla Condon" userId="62ca7181-df71-4740-a21a-4649c658ad3a" providerId="ADAL" clId="{9CA04E6F-9B24-452A-BDA3-5D96B223031B}" dt="2026-05-14T14:01:42.552" v="224" actId="1038"/>
          <ac:picMkLst>
            <pc:docMk/>
            <pc:sldMk cId="468978585" sldId="342"/>
            <ac:picMk id="7" creationId="{D419BEF2-B025-4C77-9C9C-6301B44D6169}"/>
          </ac:picMkLst>
        </pc:picChg>
        <pc:picChg chg="mod">
          <ac:chgData name="Orla Condon" userId="62ca7181-df71-4740-a21a-4649c658ad3a" providerId="ADAL" clId="{9CA04E6F-9B24-452A-BDA3-5D96B223031B}" dt="2026-05-14T14:01:31.243" v="196" actId="12788"/>
          <ac:picMkLst>
            <pc:docMk/>
            <pc:sldMk cId="468978585" sldId="342"/>
            <ac:picMk id="10" creationId="{3AA868A8-A398-40EE-A6C0-CD565B000C12}"/>
          </ac:picMkLst>
        </pc:picChg>
      </pc:sldChg>
      <pc:sldChg chg="modSp mod">
        <pc:chgData name="Orla Condon" userId="62ca7181-df71-4740-a21a-4649c658ad3a" providerId="ADAL" clId="{9CA04E6F-9B24-452A-BDA3-5D96B223031B}" dt="2026-05-14T14:02:40.098" v="237" actId="12788"/>
        <pc:sldMkLst>
          <pc:docMk/>
          <pc:sldMk cId="1990675150" sldId="343"/>
        </pc:sldMkLst>
        <pc:spChg chg="mod">
          <ac:chgData name="Orla Condon" userId="62ca7181-df71-4740-a21a-4649c658ad3a" providerId="ADAL" clId="{9CA04E6F-9B24-452A-BDA3-5D96B223031B}" dt="2026-05-14T13:56:56.924" v="77"/>
          <ac:spMkLst>
            <pc:docMk/>
            <pc:sldMk cId="1990675150" sldId="343"/>
            <ac:spMk id="6" creationId="{355F64D1-95BA-49BD-91E0-13D5F805422E}"/>
          </ac:spMkLst>
        </pc:spChg>
        <pc:spChg chg="mod">
          <ac:chgData name="Orla Condon" userId="62ca7181-df71-4740-a21a-4649c658ad3a" providerId="ADAL" clId="{9CA04E6F-9B24-452A-BDA3-5D96B223031B}" dt="2026-05-14T14:02:40.098" v="237" actId="12788"/>
          <ac:spMkLst>
            <pc:docMk/>
            <pc:sldMk cId="1990675150" sldId="343"/>
            <ac:spMk id="7" creationId="{56EF58D9-360D-4F9E-9363-B6DD9FD5BF6A}"/>
          </ac:spMkLst>
        </pc:spChg>
        <pc:picChg chg="mod">
          <ac:chgData name="Orla Condon" userId="62ca7181-df71-4740-a21a-4649c658ad3a" providerId="ADAL" clId="{9CA04E6F-9B24-452A-BDA3-5D96B223031B}" dt="2026-05-14T14:02:34.632" v="236" actId="11530"/>
          <ac:picMkLst>
            <pc:docMk/>
            <pc:sldMk cId="1990675150" sldId="343"/>
            <ac:picMk id="2" creationId="{2E63F423-1A05-4952-887C-945D4E53D6C9}"/>
          </ac:picMkLst>
        </pc:picChg>
        <pc:picChg chg="mod">
          <ac:chgData name="Orla Condon" userId="62ca7181-df71-4740-a21a-4649c658ad3a" providerId="ADAL" clId="{9CA04E6F-9B24-452A-BDA3-5D96B223031B}" dt="2026-05-14T14:02:34.632" v="236" actId="11530"/>
          <ac:picMkLst>
            <pc:docMk/>
            <pc:sldMk cId="1990675150" sldId="343"/>
            <ac:picMk id="3" creationId="{7FE49E9D-1E9C-4E03-85BC-AF447383871D}"/>
          </ac:picMkLst>
        </pc:picChg>
        <pc:picChg chg="mod">
          <ac:chgData name="Orla Condon" userId="62ca7181-df71-4740-a21a-4649c658ad3a" providerId="ADAL" clId="{9CA04E6F-9B24-452A-BDA3-5D96B223031B}" dt="2026-05-14T14:02:34.632" v="236" actId="11530"/>
          <ac:picMkLst>
            <pc:docMk/>
            <pc:sldMk cId="1990675150" sldId="343"/>
            <ac:picMk id="4" creationId="{E84ACDAC-D586-4986-AE14-31BFBBF435D4}"/>
          </ac:picMkLst>
        </pc:picChg>
        <pc:picChg chg="mod">
          <ac:chgData name="Orla Condon" userId="62ca7181-df71-4740-a21a-4649c658ad3a" providerId="ADAL" clId="{9CA04E6F-9B24-452A-BDA3-5D96B223031B}" dt="2026-05-14T14:02:34.632" v="236" actId="11530"/>
          <ac:picMkLst>
            <pc:docMk/>
            <pc:sldMk cId="1990675150" sldId="343"/>
            <ac:picMk id="5" creationId="{C5E537C2-A15F-4D79-B8BD-420D2C2A18CB}"/>
          </ac:picMkLst>
        </pc:picChg>
      </pc:sldChg>
      <pc:sldChg chg="modSp mod">
        <pc:chgData name="Orla Condon" userId="62ca7181-df71-4740-a21a-4649c658ad3a" providerId="ADAL" clId="{9CA04E6F-9B24-452A-BDA3-5D96B223031B}" dt="2026-05-14T14:02:13.679" v="232" actId="12788"/>
        <pc:sldMkLst>
          <pc:docMk/>
          <pc:sldMk cId="1370794776" sldId="344"/>
        </pc:sldMkLst>
        <pc:spChg chg="mod">
          <ac:chgData name="Orla Condon" userId="62ca7181-df71-4740-a21a-4649c658ad3a" providerId="ADAL" clId="{9CA04E6F-9B24-452A-BDA3-5D96B223031B}" dt="2026-05-14T13:56:54" v="73"/>
          <ac:spMkLst>
            <pc:docMk/>
            <pc:sldMk cId="1370794776" sldId="344"/>
            <ac:spMk id="6" creationId="{0E95816F-2255-4EB6-931A-DFC90B69CF23}"/>
          </ac:spMkLst>
        </pc:spChg>
        <pc:spChg chg="mod">
          <ac:chgData name="Orla Condon" userId="62ca7181-df71-4740-a21a-4649c658ad3a" providerId="ADAL" clId="{9CA04E6F-9B24-452A-BDA3-5D96B223031B}" dt="2026-05-14T14:02:13.679" v="232" actId="12788"/>
          <ac:spMkLst>
            <pc:docMk/>
            <pc:sldMk cId="1370794776" sldId="344"/>
            <ac:spMk id="7" creationId="{3BE101EB-62FF-4DC1-9BCF-A190D516868D}"/>
          </ac:spMkLst>
        </pc:spChg>
        <pc:picChg chg="mod">
          <ac:chgData name="Orla Condon" userId="62ca7181-df71-4740-a21a-4649c658ad3a" providerId="ADAL" clId="{9CA04E6F-9B24-452A-BDA3-5D96B223031B}" dt="2026-05-14T14:02:00.559" v="229" actId="11530"/>
          <ac:picMkLst>
            <pc:docMk/>
            <pc:sldMk cId="1370794776" sldId="344"/>
            <ac:picMk id="3" creationId="{D1C4E731-2AF1-49BB-82CD-E4D9FA808F2E}"/>
          </ac:picMkLst>
        </pc:picChg>
        <pc:picChg chg="mod">
          <ac:chgData name="Orla Condon" userId="62ca7181-df71-4740-a21a-4649c658ad3a" providerId="ADAL" clId="{9CA04E6F-9B24-452A-BDA3-5D96B223031B}" dt="2026-05-14T14:02:09.193" v="231" actId="12788"/>
          <ac:picMkLst>
            <pc:docMk/>
            <pc:sldMk cId="1370794776" sldId="344"/>
            <ac:picMk id="8" creationId="{3C760310-EEC0-48A6-8FA6-9CFB74E140ED}"/>
          </ac:picMkLst>
        </pc:picChg>
        <pc:picChg chg="mod">
          <ac:chgData name="Orla Condon" userId="62ca7181-df71-4740-a21a-4649c658ad3a" providerId="ADAL" clId="{9CA04E6F-9B24-452A-BDA3-5D96B223031B}" dt="2026-05-14T14:02:03.999" v="230" actId="1076"/>
          <ac:picMkLst>
            <pc:docMk/>
            <pc:sldMk cId="1370794776" sldId="344"/>
            <ac:picMk id="10" creationId="{47104471-CC33-48C5-8F43-B3F5251D23FE}"/>
          </ac:picMkLst>
        </pc:picChg>
      </pc:sldChg>
      <pc:sldChg chg="modSp mod">
        <pc:chgData name="Orla Condon" userId="62ca7181-df71-4740-a21a-4649c658ad3a" providerId="ADAL" clId="{9CA04E6F-9B24-452A-BDA3-5D96B223031B}" dt="2026-05-14T14:03:10.801" v="242" actId="12788"/>
        <pc:sldMkLst>
          <pc:docMk/>
          <pc:sldMk cId="3550826357" sldId="345"/>
        </pc:sldMkLst>
        <pc:spChg chg="mod">
          <ac:chgData name="Orla Condon" userId="62ca7181-df71-4740-a21a-4649c658ad3a" providerId="ADAL" clId="{9CA04E6F-9B24-452A-BDA3-5D96B223031B}" dt="2026-05-14T13:56:59.806" v="81"/>
          <ac:spMkLst>
            <pc:docMk/>
            <pc:sldMk cId="3550826357" sldId="345"/>
            <ac:spMk id="4" creationId="{1FAA4153-FA10-4466-9E47-E8E3E08B36F7}"/>
          </ac:spMkLst>
        </pc:spChg>
        <pc:spChg chg="mod">
          <ac:chgData name="Orla Condon" userId="62ca7181-df71-4740-a21a-4649c658ad3a" providerId="ADAL" clId="{9CA04E6F-9B24-452A-BDA3-5D96B223031B}" dt="2026-05-14T14:03:05.132" v="241" actId="12788"/>
          <ac:spMkLst>
            <pc:docMk/>
            <pc:sldMk cId="3550826357" sldId="345"/>
            <ac:spMk id="5" creationId="{5B1FE1E5-C053-4213-8EE1-C99BE9C62D4C}"/>
          </ac:spMkLst>
        </pc:spChg>
        <pc:spChg chg="mod">
          <ac:chgData name="Orla Condon" userId="62ca7181-df71-4740-a21a-4649c658ad3a" providerId="ADAL" clId="{9CA04E6F-9B24-452A-BDA3-5D96B223031B}" dt="2026-05-14T14:03:10.801" v="242" actId="12788"/>
          <ac:spMkLst>
            <pc:docMk/>
            <pc:sldMk cId="3550826357" sldId="345"/>
            <ac:spMk id="6" creationId="{3929C707-DEBB-4900-A7D6-95AEDCA0AD25}"/>
          </ac:spMkLst>
        </pc:spChg>
        <pc:picChg chg="mod">
          <ac:chgData name="Orla Condon" userId="62ca7181-df71-4740-a21a-4649c658ad3a" providerId="ADAL" clId="{9CA04E6F-9B24-452A-BDA3-5D96B223031B}" dt="2026-05-14T14:03:05.132" v="241" actId="12788"/>
          <ac:picMkLst>
            <pc:docMk/>
            <pc:sldMk cId="3550826357" sldId="345"/>
            <ac:picMk id="2" creationId="{FBBBF715-29E7-4BF5-B9B7-795AFB61C185}"/>
          </ac:picMkLst>
        </pc:picChg>
        <pc:picChg chg="mod">
          <ac:chgData name="Orla Condon" userId="62ca7181-df71-4740-a21a-4649c658ad3a" providerId="ADAL" clId="{9CA04E6F-9B24-452A-BDA3-5D96B223031B}" dt="2026-05-14T14:03:10.801" v="242" actId="12788"/>
          <ac:picMkLst>
            <pc:docMk/>
            <pc:sldMk cId="3550826357" sldId="345"/>
            <ac:picMk id="3" creationId="{84A0B673-2047-4975-922F-0C9F8C9532C8}"/>
          </ac:picMkLst>
        </pc:picChg>
      </pc:sldChg>
      <pc:sldChg chg="modSp mod">
        <pc:chgData name="Orla Condon" userId="62ca7181-df71-4740-a21a-4649c658ad3a" providerId="ADAL" clId="{9CA04E6F-9B24-452A-BDA3-5D96B223031B}" dt="2026-05-14T14:03:43.837" v="264" actId="1036"/>
        <pc:sldMkLst>
          <pc:docMk/>
          <pc:sldMk cId="3270476776" sldId="346"/>
        </pc:sldMkLst>
        <pc:spChg chg="mod">
          <ac:chgData name="Orla Condon" userId="62ca7181-df71-4740-a21a-4649c658ad3a" providerId="ADAL" clId="{9CA04E6F-9B24-452A-BDA3-5D96B223031B}" dt="2026-05-14T13:57:03.294" v="85"/>
          <ac:spMkLst>
            <pc:docMk/>
            <pc:sldMk cId="3270476776" sldId="346"/>
            <ac:spMk id="5" creationId="{592CA9ED-9C62-4D63-9571-D502144130A7}"/>
          </ac:spMkLst>
        </pc:spChg>
        <pc:spChg chg="mod">
          <ac:chgData name="Orla Condon" userId="62ca7181-df71-4740-a21a-4649c658ad3a" providerId="ADAL" clId="{9CA04E6F-9B24-452A-BDA3-5D96B223031B}" dt="2026-05-14T14:03:43.837" v="264" actId="1036"/>
          <ac:spMkLst>
            <pc:docMk/>
            <pc:sldMk cId="3270476776" sldId="346"/>
            <ac:spMk id="6" creationId="{F4C73009-64A1-45D8-A47B-CD03218444B8}"/>
          </ac:spMkLst>
        </pc:spChg>
        <pc:picChg chg="mod">
          <ac:chgData name="Orla Condon" userId="62ca7181-df71-4740-a21a-4649c658ad3a" providerId="ADAL" clId="{9CA04E6F-9B24-452A-BDA3-5D96B223031B}" dt="2026-05-14T14:03:29.408" v="244" actId="11530"/>
          <ac:picMkLst>
            <pc:docMk/>
            <pc:sldMk cId="3270476776" sldId="346"/>
            <ac:picMk id="2" creationId="{FE6BD74D-FD29-46EE-8053-40B6ABBDA88A}"/>
          </ac:picMkLst>
        </pc:picChg>
        <pc:picChg chg="mod">
          <ac:chgData name="Orla Condon" userId="62ca7181-df71-4740-a21a-4649c658ad3a" providerId="ADAL" clId="{9CA04E6F-9B24-452A-BDA3-5D96B223031B}" dt="2026-05-14T14:03:29.408" v="244" actId="11530"/>
          <ac:picMkLst>
            <pc:docMk/>
            <pc:sldMk cId="3270476776" sldId="346"/>
            <ac:picMk id="3" creationId="{DB907180-7293-452E-B948-D5080C77833E}"/>
          </ac:picMkLst>
        </pc:picChg>
      </pc:sldChg>
      <pc:sldChg chg="modSp mod">
        <pc:chgData name="Orla Condon" userId="62ca7181-df71-4740-a21a-4649c658ad3a" providerId="ADAL" clId="{9CA04E6F-9B24-452A-BDA3-5D96B223031B}" dt="2026-05-14T14:04:16.379" v="270" actId="12788"/>
        <pc:sldMkLst>
          <pc:docMk/>
          <pc:sldMk cId="1891904713" sldId="347"/>
        </pc:sldMkLst>
        <pc:spChg chg="mod">
          <ac:chgData name="Orla Condon" userId="62ca7181-df71-4740-a21a-4649c658ad3a" providerId="ADAL" clId="{9CA04E6F-9B24-452A-BDA3-5D96B223031B}" dt="2026-05-14T13:57:05.793" v="89"/>
          <ac:spMkLst>
            <pc:docMk/>
            <pc:sldMk cId="1891904713" sldId="347"/>
            <ac:spMk id="4" creationId="{142F3C69-87C7-4B16-BE3A-EBD78B97F405}"/>
          </ac:spMkLst>
        </pc:spChg>
        <pc:spChg chg="mod">
          <ac:chgData name="Orla Condon" userId="62ca7181-df71-4740-a21a-4649c658ad3a" providerId="ADAL" clId="{9CA04E6F-9B24-452A-BDA3-5D96B223031B}" dt="2026-05-14T14:04:16.379" v="270" actId="12788"/>
          <ac:spMkLst>
            <pc:docMk/>
            <pc:sldMk cId="1891904713" sldId="347"/>
            <ac:spMk id="5" creationId="{56175660-715D-4B30-93FA-9DCAC1C6A5E4}"/>
          </ac:spMkLst>
        </pc:spChg>
        <pc:spChg chg="mod">
          <ac:chgData name="Orla Condon" userId="62ca7181-df71-4740-a21a-4649c658ad3a" providerId="ADAL" clId="{9CA04E6F-9B24-452A-BDA3-5D96B223031B}" dt="2026-05-14T14:04:12.065" v="269" actId="12788"/>
          <ac:spMkLst>
            <pc:docMk/>
            <pc:sldMk cId="1891904713" sldId="347"/>
            <ac:spMk id="6" creationId="{56C71315-446B-450D-8365-E8D49F5620D4}"/>
          </ac:spMkLst>
        </pc:spChg>
        <pc:picChg chg="mod">
          <ac:chgData name="Orla Condon" userId="62ca7181-df71-4740-a21a-4649c658ad3a" providerId="ADAL" clId="{9CA04E6F-9B24-452A-BDA3-5D96B223031B}" dt="2026-05-14T14:04:16.379" v="270" actId="12788"/>
          <ac:picMkLst>
            <pc:docMk/>
            <pc:sldMk cId="1891904713" sldId="347"/>
            <ac:picMk id="2" creationId="{B6DA1F95-59C7-443A-8C06-ECF2EC72C629}"/>
          </ac:picMkLst>
        </pc:picChg>
        <pc:picChg chg="mod">
          <ac:chgData name="Orla Condon" userId="62ca7181-df71-4740-a21a-4649c658ad3a" providerId="ADAL" clId="{9CA04E6F-9B24-452A-BDA3-5D96B223031B}" dt="2026-05-14T14:04:12.065" v="269" actId="12788"/>
          <ac:picMkLst>
            <pc:docMk/>
            <pc:sldMk cId="1891904713" sldId="347"/>
            <ac:picMk id="3" creationId="{312430C5-9B3B-4149-952E-AF0BC87A002E}"/>
          </ac:picMkLst>
        </pc:picChg>
      </pc:sldChg>
      <pc:sldChg chg="addSp modSp mod">
        <pc:chgData name="Orla Condon" userId="62ca7181-df71-4740-a21a-4649c658ad3a" providerId="ADAL" clId="{9CA04E6F-9B24-452A-BDA3-5D96B223031B}" dt="2026-05-14T14:05:42.174" v="332" actId="12788"/>
        <pc:sldMkLst>
          <pc:docMk/>
          <pc:sldMk cId="2881784314" sldId="348"/>
        </pc:sldMkLst>
        <pc:spChg chg="mod">
          <ac:chgData name="Orla Condon" userId="62ca7181-df71-4740-a21a-4649c658ad3a" providerId="ADAL" clId="{9CA04E6F-9B24-452A-BDA3-5D96B223031B}" dt="2026-05-14T14:05:42.174" v="332" actId="12788"/>
          <ac:spMkLst>
            <pc:docMk/>
            <pc:sldMk cId="2881784314" sldId="348"/>
            <ac:spMk id="5" creationId="{7566D730-EA16-496D-9B08-1938019CD664}"/>
          </ac:spMkLst>
        </pc:spChg>
        <pc:spChg chg="add mod">
          <ac:chgData name="Orla Condon" userId="62ca7181-df71-4740-a21a-4649c658ad3a" providerId="ADAL" clId="{9CA04E6F-9B24-452A-BDA3-5D96B223031B}" dt="2026-05-14T13:57:07.785" v="93"/>
          <ac:spMkLst>
            <pc:docMk/>
            <pc:sldMk cId="2881784314" sldId="348"/>
            <ac:spMk id="6" creationId="{CD164D51-B71E-9D83-14F2-C5DE1D356C0C}"/>
          </ac:spMkLst>
        </pc:spChg>
        <pc:picChg chg="mod">
          <ac:chgData name="Orla Condon" userId="62ca7181-df71-4740-a21a-4649c658ad3a" providerId="ADAL" clId="{9CA04E6F-9B24-452A-BDA3-5D96B223031B}" dt="2026-05-14T14:05:30.253" v="307" actId="1037"/>
          <ac:picMkLst>
            <pc:docMk/>
            <pc:sldMk cId="2881784314" sldId="348"/>
            <ac:picMk id="2" creationId="{E03D7979-451B-4970-BED1-EB25DB11AC9C}"/>
          </ac:picMkLst>
        </pc:picChg>
        <pc:picChg chg="mod">
          <ac:chgData name="Orla Condon" userId="62ca7181-df71-4740-a21a-4649c658ad3a" providerId="ADAL" clId="{9CA04E6F-9B24-452A-BDA3-5D96B223031B}" dt="2026-05-14T14:05:24.518" v="297" actId="1038"/>
          <ac:picMkLst>
            <pc:docMk/>
            <pc:sldMk cId="2881784314" sldId="348"/>
            <ac:picMk id="3" creationId="{AA9595B1-4650-4BAA-B432-77EB1BDC76B9}"/>
          </ac:picMkLst>
        </pc:picChg>
        <pc:picChg chg="mod">
          <ac:chgData name="Orla Condon" userId="62ca7181-df71-4740-a21a-4649c658ad3a" providerId="ADAL" clId="{9CA04E6F-9B24-452A-BDA3-5D96B223031B}" dt="2026-05-14T14:05:27.571" v="302" actId="1037"/>
          <ac:picMkLst>
            <pc:docMk/>
            <pc:sldMk cId="2881784314" sldId="348"/>
            <ac:picMk id="4" creationId="{155CC77F-836E-4129-ABD4-29DDFE802C4D}"/>
          </ac:picMkLst>
        </pc:picChg>
      </pc:sldChg>
      <pc:sldChg chg="modSp mod">
        <pc:chgData name="Orla Condon" userId="62ca7181-df71-4740-a21a-4649c658ad3a" providerId="ADAL" clId="{9CA04E6F-9B24-452A-BDA3-5D96B223031B}" dt="2026-05-14T14:06:33.722" v="373" actId="12788"/>
        <pc:sldMkLst>
          <pc:docMk/>
          <pc:sldMk cId="698936100" sldId="349"/>
        </pc:sldMkLst>
        <pc:spChg chg="mod">
          <ac:chgData name="Orla Condon" userId="62ca7181-df71-4740-a21a-4649c658ad3a" providerId="ADAL" clId="{9CA04E6F-9B24-452A-BDA3-5D96B223031B}" dt="2026-05-14T13:57:09.889" v="97"/>
          <ac:spMkLst>
            <pc:docMk/>
            <pc:sldMk cId="698936100" sldId="349"/>
            <ac:spMk id="5" creationId="{BE5ED0FE-E4EF-4EC9-9FDB-F62AC0820B46}"/>
          </ac:spMkLst>
        </pc:spChg>
        <pc:spChg chg="mod">
          <ac:chgData name="Orla Condon" userId="62ca7181-df71-4740-a21a-4649c658ad3a" providerId="ADAL" clId="{9CA04E6F-9B24-452A-BDA3-5D96B223031B}" dt="2026-05-14T14:06:33.722" v="373" actId="12788"/>
          <ac:spMkLst>
            <pc:docMk/>
            <pc:sldMk cId="698936100" sldId="349"/>
            <ac:spMk id="6" creationId="{82689F2F-0F3C-4A9C-84D2-E54B2CAFF36F}"/>
          </ac:spMkLst>
        </pc:spChg>
        <pc:picChg chg="mod">
          <ac:chgData name="Orla Condon" userId="62ca7181-df71-4740-a21a-4649c658ad3a" providerId="ADAL" clId="{9CA04E6F-9B24-452A-BDA3-5D96B223031B}" dt="2026-05-14T14:06:25.320" v="353" actId="1037"/>
          <ac:picMkLst>
            <pc:docMk/>
            <pc:sldMk cId="698936100" sldId="349"/>
            <ac:picMk id="2" creationId="{08D58257-0C95-4C13-8EFC-55B69A7639AC}"/>
          </ac:picMkLst>
        </pc:picChg>
        <pc:picChg chg="mod">
          <ac:chgData name="Orla Condon" userId="62ca7181-df71-4740-a21a-4649c658ad3a" providerId="ADAL" clId="{9CA04E6F-9B24-452A-BDA3-5D96B223031B}" dt="2026-05-14T14:06:23.034" v="348" actId="1038"/>
          <ac:picMkLst>
            <pc:docMk/>
            <pc:sldMk cId="698936100" sldId="349"/>
            <ac:picMk id="7" creationId="{D2E36A0A-9C90-4F04-AFEE-CB62C98474EC}"/>
          </ac:picMkLst>
        </pc:picChg>
      </pc:sldChg>
      <pc:sldChg chg="modSp mod">
        <pc:chgData name="Orla Condon" userId="62ca7181-df71-4740-a21a-4649c658ad3a" providerId="ADAL" clId="{9CA04E6F-9B24-452A-BDA3-5D96B223031B}" dt="2026-05-14T14:07:27.611" v="387" actId="1036"/>
        <pc:sldMkLst>
          <pc:docMk/>
          <pc:sldMk cId="34932866" sldId="350"/>
        </pc:sldMkLst>
        <pc:spChg chg="mod">
          <ac:chgData name="Orla Condon" userId="62ca7181-df71-4740-a21a-4649c658ad3a" providerId="ADAL" clId="{9CA04E6F-9B24-452A-BDA3-5D96B223031B}" dt="2026-05-14T13:57:13.146" v="101"/>
          <ac:spMkLst>
            <pc:docMk/>
            <pc:sldMk cId="34932866" sldId="350"/>
            <ac:spMk id="5" creationId="{A70A07C1-FE50-4E07-B739-13D942382574}"/>
          </ac:spMkLst>
        </pc:spChg>
        <pc:spChg chg="mod">
          <ac:chgData name="Orla Condon" userId="62ca7181-df71-4740-a21a-4649c658ad3a" providerId="ADAL" clId="{9CA04E6F-9B24-452A-BDA3-5D96B223031B}" dt="2026-05-14T14:07:14.463" v="384" actId="12788"/>
          <ac:spMkLst>
            <pc:docMk/>
            <pc:sldMk cId="34932866" sldId="350"/>
            <ac:spMk id="6" creationId="{54C15F10-2E26-4730-A1E4-C557E102AD6E}"/>
          </ac:spMkLst>
        </pc:spChg>
        <pc:spChg chg="mod">
          <ac:chgData name="Orla Condon" userId="62ca7181-df71-4740-a21a-4649c658ad3a" providerId="ADAL" clId="{9CA04E6F-9B24-452A-BDA3-5D96B223031B}" dt="2026-05-14T14:07:18.660" v="385" actId="12788"/>
          <ac:spMkLst>
            <pc:docMk/>
            <pc:sldMk cId="34932866" sldId="350"/>
            <ac:spMk id="7" creationId="{01D40459-7D1D-450C-997F-0371E31EF346}"/>
          </ac:spMkLst>
        </pc:spChg>
        <pc:spChg chg="mod">
          <ac:chgData name="Orla Condon" userId="62ca7181-df71-4740-a21a-4649c658ad3a" providerId="ADAL" clId="{9CA04E6F-9B24-452A-BDA3-5D96B223031B}" dt="2026-05-14T14:07:27.611" v="387" actId="1036"/>
          <ac:spMkLst>
            <pc:docMk/>
            <pc:sldMk cId="34932866" sldId="350"/>
            <ac:spMk id="8" creationId="{A4E6A7E0-15B9-4B6C-AA2A-E6E710AC479E}"/>
          </ac:spMkLst>
        </pc:spChg>
        <pc:picChg chg="mod">
          <ac:chgData name="Orla Condon" userId="62ca7181-df71-4740-a21a-4649c658ad3a" providerId="ADAL" clId="{9CA04E6F-9B24-452A-BDA3-5D96B223031B}" dt="2026-05-14T14:07:18.660" v="385" actId="12788"/>
          <ac:picMkLst>
            <pc:docMk/>
            <pc:sldMk cId="34932866" sldId="350"/>
            <ac:picMk id="3" creationId="{16A11B3B-77F9-4D9C-BA71-F0055071B646}"/>
          </ac:picMkLst>
        </pc:picChg>
        <pc:picChg chg="mod">
          <ac:chgData name="Orla Condon" userId="62ca7181-df71-4740-a21a-4649c658ad3a" providerId="ADAL" clId="{9CA04E6F-9B24-452A-BDA3-5D96B223031B}" dt="2026-05-14T14:07:14.463" v="384" actId="12788"/>
          <ac:picMkLst>
            <pc:docMk/>
            <pc:sldMk cId="34932866" sldId="350"/>
            <ac:picMk id="4" creationId="{7005AE27-CD13-4223-AA9E-88DE42DA0D46}"/>
          </ac:picMkLst>
        </pc:picChg>
        <pc:picChg chg="mod">
          <ac:chgData name="Orla Condon" userId="62ca7181-df71-4740-a21a-4649c658ad3a" providerId="ADAL" clId="{9CA04E6F-9B24-452A-BDA3-5D96B223031B}" dt="2026-05-14T14:07:23.021" v="386" actId="12788"/>
          <ac:picMkLst>
            <pc:docMk/>
            <pc:sldMk cId="34932866" sldId="350"/>
            <ac:picMk id="10" creationId="{1B6B929A-EABA-4A75-92DE-9447DF18C661}"/>
          </ac:picMkLst>
        </pc:picChg>
      </pc:sldChg>
      <pc:sldChg chg="modSp mod">
        <pc:chgData name="Orla Condon" userId="62ca7181-df71-4740-a21a-4649c658ad3a" providerId="ADAL" clId="{9CA04E6F-9B24-452A-BDA3-5D96B223031B}" dt="2026-05-14T13:59:42.029" v="175" actId="12788"/>
        <pc:sldMkLst>
          <pc:docMk/>
          <pc:sldMk cId="803701360" sldId="351"/>
        </pc:sldMkLst>
        <pc:spChg chg="mod">
          <ac:chgData name="Orla Condon" userId="62ca7181-df71-4740-a21a-4649c658ad3a" providerId="ADAL" clId="{9CA04E6F-9B24-452A-BDA3-5D96B223031B}" dt="2026-05-14T13:56:41.366" v="57"/>
          <ac:spMkLst>
            <pc:docMk/>
            <pc:sldMk cId="803701360" sldId="351"/>
            <ac:spMk id="4" creationId="{B0A843BF-2AE8-4E91-B1DD-E377D6EB6FF4}"/>
          </ac:spMkLst>
        </pc:spChg>
        <pc:spChg chg="mod">
          <ac:chgData name="Orla Condon" userId="62ca7181-df71-4740-a21a-4649c658ad3a" providerId="ADAL" clId="{9CA04E6F-9B24-452A-BDA3-5D96B223031B}" dt="2026-05-14T13:59:36.442" v="174" actId="12788"/>
          <ac:spMkLst>
            <pc:docMk/>
            <pc:sldMk cId="803701360" sldId="351"/>
            <ac:spMk id="5" creationId="{5FAEB840-C2D6-4FD7-B976-6B7371C65C5B}"/>
          </ac:spMkLst>
        </pc:spChg>
        <pc:spChg chg="mod">
          <ac:chgData name="Orla Condon" userId="62ca7181-df71-4740-a21a-4649c658ad3a" providerId="ADAL" clId="{9CA04E6F-9B24-452A-BDA3-5D96B223031B}" dt="2026-05-14T13:59:42.029" v="175" actId="12788"/>
          <ac:spMkLst>
            <pc:docMk/>
            <pc:sldMk cId="803701360" sldId="351"/>
            <ac:spMk id="6" creationId="{FBEEBB84-6875-400A-A82B-55E73C3E158C}"/>
          </ac:spMkLst>
        </pc:spChg>
        <pc:picChg chg="mod">
          <ac:chgData name="Orla Condon" userId="62ca7181-df71-4740-a21a-4649c658ad3a" providerId="ADAL" clId="{9CA04E6F-9B24-452A-BDA3-5D96B223031B}" dt="2026-05-14T13:59:36.442" v="174" actId="12788"/>
          <ac:picMkLst>
            <pc:docMk/>
            <pc:sldMk cId="803701360" sldId="351"/>
            <ac:picMk id="7" creationId="{F6187CCC-2025-488E-951B-5F62985DFEA9}"/>
          </ac:picMkLst>
        </pc:picChg>
        <pc:picChg chg="mod">
          <ac:chgData name="Orla Condon" userId="62ca7181-df71-4740-a21a-4649c658ad3a" providerId="ADAL" clId="{9CA04E6F-9B24-452A-BDA3-5D96B223031B}" dt="2026-05-14T13:59:42.029" v="175" actId="12788"/>
          <ac:picMkLst>
            <pc:docMk/>
            <pc:sldMk cId="803701360" sldId="351"/>
            <ac:picMk id="9" creationId="{F40D1901-75C1-42A7-BF60-E9564B6EBE30}"/>
          </ac:picMkLst>
        </pc:picChg>
      </pc:sldChg>
      <pc:sldChg chg="modSp mod">
        <pc:chgData name="Orla Condon" userId="62ca7181-df71-4740-a21a-4649c658ad3a" providerId="ADAL" clId="{9CA04E6F-9B24-452A-BDA3-5D96B223031B}" dt="2026-05-14T14:00:47.218" v="187" actId="12788"/>
        <pc:sldMkLst>
          <pc:docMk/>
          <pc:sldMk cId="2392184118" sldId="352"/>
        </pc:sldMkLst>
        <pc:spChg chg="mod">
          <ac:chgData name="Orla Condon" userId="62ca7181-df71-4740-a21a-4649c658ad3a" providerId="ADAL" clId="{9CA04E6F-9B24-452A-BDA3-5D96B223031B}" dt="2026-05-14T13:56:47.614" v="65"/>
          <ac:spMkLst>
            <pc:docMk/>
            <pc:sldMk cId="2392184118" sldId="352"/>
            <ac:spMk id="4" creationId="{19C21FB6-7DFD-49F7-8878-E6A04ED0F34C}"/>
          </ac:spMkLst>
        </pc:spChg>
        <pc:spChg chg="mod">
          <ac:chgData name="Orla Condon" userId="62ca7181-df71-4740-a21a-4649c658ad3a" providerId="ADAL" clId="{9CA04E6F-9B24-452A-BDA3-5D96B223031B}" dt="2026-05-14T14:00:42.515" v="186" actId="12788"/>
          <ac:spMkLst>
            <pc:docMk/>
            <pc:sldMk cId="2392184118" sldId="352"/>
            <ac:spMk id="5" creationId="{CC5633F1-B8CD-4E69-B2F9-B89B5FE4BBBC}"/>
          </ac:spMkLst>
        </pc:spChg>
        <pc:spChg chg="mod">
          <ac:chgData name="Orla Condon" userId="62ca7181-df71-4740-a21a-4649c658ad3a" providerId="ADAL" clId="{9CA04E6F-9B24-452A-BDA3-5D96B223031B}" dt="2026-05-14T14:00:47.218" v="187" actId="12788"/>
          <ac:spMkLst>
            <pc:docMk/>
            <pc:sldMk cId="2392184118" sldId="352"/>
            <ac:spMk id="6" creationId="{84F2D746-7D1A-4D31-8008-E944F9743753}"/>
          </ac:spMkLst>
        </pc:spChg>
        <pc:picChg chg="mod">
          <ac:chgData name="Orla Condon" userId="62ca7181-df71-4740-a21a-4649c658ad3a" providerId="ADAL" clId="{9CA04E6F-9B24-452A-BDA3-5D96B223031B}" dt="2026-05-14T14:00:42.515" v="186" actId="12788"/>
          <ac:picMkLst>
            <pc:docMk/>
            <pc:sldMk cId="2392184118" sldId="352"/>
            <ac:picMk id="3" creationId="{9994071C-8A15-4FD0-B7DF-C5356807338C}"/>
          </ac:picMkLst>
        </pc:picChg>
        <pc:picChg chg="mod">
          <ac:chgData name="Orla Condon" userId="62ca7181-df71-4740-a21a-4649c658ad3a" providerId="ADAL" clId="{9CA04E6F-9B24-452A-BDA3-5D96B223031B}" dt="2026-05-14T14:00:47.218" v="187" actId="12788"/>
          <ac:picMkLst>
            <pc:docMk/>
            <pc:sldMk cId="2392184118" sldId="352"/>
            <ac:picMk id="8" creationId="{274D8199-8F28-4EE2-A689-4B2266DE4C4C}"/>
          </ac:picMkLst>
        </pc:picChg>
      </pc:sldChg>
      <pc:sldChg chg="modSp mod">
        <pc:chgData name="Orla Condon" userId="62ca7181-df71-4740-a21a-4649c658ad3a" providerId="ADAL" clId="{9CA04E6F-9B24-452A-BDA3-5D96B223031B}" dt="2026-05-14T13:59:19.206" v="170" actId="12788"/>
        <pc:sldMkLst>
          <pc:docMk/>
          <pc:sldMk cId="1236600082" sldId="353"/>
        </pc:sldMkLst>
        <pc:spChg chg="mod">
          <ac:chgData name="Orla Condon" userId="62ca7181-df71-4740-a21a-4649c658ad3a" providerId="ADAL" clId="{9CA04E6F-9B24-452A-BDA3-5D96B223031B}" dt="2026-05-14T13:56:38.366" v="53"/>
          <ac:spMkLst>
            <pc:docMk/>
            <pc:sldMk cId="1236600082" sldId="353"/>
            <ac:spMk id="5" creationId="{74012D7A-5B7C-4D9C-97AF-669F17F833C1}"/>
          </ac:spMkLst>
        </pc:spChg>
        <pc:spChg chg="mod">
          <ac:chgData name="Orla Condon" userId="62ca7181-df71-4740-a21a-4649c658ad3a" providerId="ADAL" clId="{9CA04E6F-9B24-452A-BDA3-5D96B223031B}" dt="2026-05-14T13:59:11.820" v="168" actId="12788"/>
          <ac:spMkLst>
            <pc:docMk/>
            <pc:sldMk cId="1236600082" sldId="353"/>
            <ac:spMk id="6" creationId="{1ABEF1AE-4EF2-4377-8153-467AC981CE66}"/>
          </ac:spMkLst>
        </pc:spChg>
        <pc:spChg chg="mod">
          <ac:chgData name="Orla Condon" userId="62ca7181-df71-4740-a21a-4649c658ad3a" providerId="ADAL" clId="{9CA04E6F-9B24-452A-BDA3-5D96B223031B}" dt="2026-05-14T13:59:19.206" v="170" actId="12788"/>
          <ac:spMkLst>
            <pc:docMk/>
            <pc:sldMk cId="1236600082" sldId="353"/>
            <ac:spMk id="7" creationId="{37928071-405B-41AC-952F-6F9BB7C81D8A}"/>
          </ac:spMkLst>
        </pc:spChg>
        <pc:picChg chg="mod">
          <ac:chgData name="Orla Condon" userId="62ca7181-df71-4740-a21a-4649c658ad3a" providerId="ADAL" clId="{9CA04E6F-9B24-452A-BDA3-5D96B223031B}" dt="2026-05-14T13:59:11.820" v="168" actId="12788"/>
          <ac:picMkLst>
            <pc:docMk/>
            <pc:sldMk cId="1236600082" sldId="353"/>
            <ac:picMk id="4" creationId="{C724D30C-92F4-41B5-AF8A-120C5F9DB578}"/>
          </ac:picMkLst>
        </pc:picChg>
        <pc:picChg chg="mod">
          <ac:chgData name="Orla Condon" userId="62ca7181-df71-4740-a21a-4649c658ad3a" providerId="ADAL" clId="{9CA04E6F-9B24-452A-BDA3-5D96B223031B}" dt="2026-05-14T13:59:19.206" v="170" actId="12788"/>
          <ac:picMkLst>
            <pc:docMk/>
            <pc:sldMk cId="1236600082" sldId="353"/>
            <ac:picMk id="9" creationId="{75A016B6-187D-4D2F-8293-7D1CFF031725}"/>
          </ac:picMkLst>
        </pc:picChg>
      </pc:sldChg>
      <pc:sldChg chg="modSp mod">
        <pc:chgData name="Orla Condon" userId="62ca7181-df71-4740-a21a-4649c658ad3a" providerId="ADAL" clId="{9CA04E6F-9B24-452A-BDA3-5D96B223031B}" dt="2026-05-14T13:58:49.664" v="165" actId="12788"/>
        <pc:sldMkLst>
          <pc:docMk/>
          <pc:sldMk cId="3505505211" sldId="354"/>
        </pc:sldMkLst>
        <pc:spChg chg="mod">
          <ac:chgData name="Orla Condon" userId="62ca7181-df71-4740-a21a-4649c658ad3a" providerId="ADAL" clId="{9CA04E6F-9B24-452A-BDA3-5D96B223031B}" dt="2026-05-14T13:56:35.544" v="49"/>
          <ac:spMkLst>
            <pc:docMk/>
            <pc:sldMk cId="3505505211" sldId="354"/>
            <ac:spMk id="6" creationId="{9C2F35CA-8CA9-4C87-A213-F96C9D706389}"/>
          </ac:spMkLst>
        </pc:spChg>
        <pc:spChg chg="mod">
          <ac:chgData name="Orla Condon" userId="62ca7181-df71-4740-a21a-4649c658ad3a" providerId="ADAL" clId="{9CA04E6F-9B24-452A-BDA3-5D96B223031B}" dt="2026-05-14T13:58:45.650" v="164" actId="12788"/>
          <ac:spMkLst>
            <pc:docMk/>
            <pc:sldMk cId="3505505211" sldId="354"/>
            <ac:spMk id="7" creationId="{87621831-310D-440A-80FE-6F4AF1B932FF}"/>
          </ac:spMkLst>
        </pc:spChg>
        <pc:spChg chg="mod">
          <ac:chgData name="Orla Condon" userId="62ca7181-df71-4740-a21a-4649c658ad3a" providerId="ADAL" clId="{9CA04E6F-9B24-452A-BDA3-5D96B223031B}" dt="2026-05-14T13:58:49.664" v="165" actId="12788"/>
          <ac:spMkLst>
            <pc:docMk/>
            <pc:sldMk cId="3505505211" sldId="354"/>
            <ac:spMk id="8" creationId="{51107C40-5CCD-4244-BA44-933154D7A703}"/>
          </ac:spMkLst>
        </pc:spChg>
        <pc:picChg chg="mod">
          <ac:chgData name="Orla Condon" userId="62ca7181-df71-4740-a21a-4649c658ad3a" providerId="ADAL" clId="{9CA04E6F-9B24-452A-BDA3-5D96B223031B}" dt="2026-05-14T13:58:45.650" v="164" actId="12788"/>
          <ac:picMkLst>
            <pc:docMk/>
            <pc:sldMk cId="3505505211" sldId="354"/>
            <ac:picMk id="3" creationId="{3DF7DB75-BD2B-4727-9F7D-1DEFF5B22D70}"/>
          </ac:picMkLst>
        </pc:picChg>
        <pc:picChg chg="mod">
          <ac:chgData name="Orla Condon" userId="62ca7181-df71-4740-a21a-4649c658ad3a" providerId="ADAL" clId="{9CA04E6F-9B24-452A-BDA3-5D96B223031B}" dt="2026-05-14T13:58:49.664" v="165" actId="12788"/>
          <ac:picMkLst>
            <pc:docMk/>
            <pc:sldMk cId="3505505211" sldId="354"/>
            <ac:picMk id="5" creationId="{8AA0104C-69EF-4A2C-8449-1EB886545A08}"/>
          </ac:picMkLst>
        </pc:picChg>
      </pc:sldChg>
      <pc:sldChg chg="addSp delSp modSp mod">
        <pc:chgData name="Orla Condon" userId="62ca7181-df71-4740-a21a-4649c658ad3a" providerId="ADAL" clId="{9CA04E6F-9B24-452A-BDA3-5D96B223031B}" dt="2026-05-14T14:09:14.524" v="390" actId="931"/>
        <pc:sldMkLst>
          <pc:docMk/>
          <pc:sldMk cId="2838810080" sldId="355"/>
        </pc:sldMkLst>
        <pc:spChg chg="del">
          <ac:chgData name="Orla Condon" userId="62ca7181-df71-4740-a21a-4649c658ad3a" providerId="ADAL" clId="{9CA04E6F-9B24-452A-BDA3-5D96B223031B}" dt="2026-05-14T14:09:14.524" v="390" actId="931"/>
          <ac:spMkLst>
            <pc:docMk/>
            <pc:sldMk cId="2838810080" sldId="355"/>
            <ac:spMk id="3" creationId="{26200310-7F26-63C4-118D-95505AEFE039}"/>
          </ac:spMkLst>
        </pc:spChg>
        <pc:picChg chg="add mod ord">
          <ac:chgData name="Orla Condon" userId="62ca7181-df71-4740-a21a-4649c658ad3a" providerId="ADAL" clId="{9CA04E6F-9B24-452A-BDA3-5D96B223031B}" dt="2026-05-14T14:09:14.524" v="390" actId="931"/>
          <ac:picMkLst>
            <pc:docMk/>
            <pc:sldMk cId="2838810080" sldId="355"/>
            <ac:picMk id="5" creationId="{91D4A299-3E84-7E39-386A-2A915E06D6B5}"/>
          </ac:picMkLst>
        </pc:picChg>
      </pc:sldChg>
      <pc:sldChg chg="addSp delSp modSp mod">
        <pc:chgData name="Orla Condon" userId="62ca7181-df71-4740-a21a-4649c658ad3a" providerId="ADAL" clId="{9CA04E6F-9B24-452A-BDA3-5D96B223031B}" dt="2026-05-14T14:09:06.383" v="389" actId="931"/>
        <pc:sldMkLst>
          <pc:docMk/>
          <pc:sldMk cId="1328718998" sldId="356"/>
        </pc:sldMkLst>
        <pc:spChg chg="del">
          <ac:chgData name="Orla Condon" userId="62ca7181-df71-4740-a21a-4649c658ad3a" providerId="ADAL" clId="{9CA04E6F-9B24-452A-BDA3-5D96B223031B}" dt="2026-05-14T14:09:06.383" v="389" actId="931"/>
          <ac:spMkLst>
            <pc:docMk/>
            <pc:sldMk cId="1328718998" sldId="356"/>
            <ac:spMk id="3" creationId="{DDAA7D85-E5B1-E6E1-4445-4C734AFCEB94}"/>
          </ac:spMkLst>
        </pc:spChg>
        <pc:picChg chg="add mod ord">
          <ac:chgData name="Orla Condon" userId="62ca7181-df71-4740-a21a-4649c658ad3a" providerId="ADAL" clId="{9CA04E6F-9B24-452A-BDA3-5D96B223031B}" dt="2026-05-14T14:09:06.383" v="389" actId="931"/>
          <ac:picMkLst>
            <pc:docMk/>
            <pc:sldMk cId="1328718998" sldId="356"/>
            <ac:picMk id="5" creationId="{0B191368-C354-FABB-4C0C-2EBD3A0B5C37}"/>
          </ac:picMkLst>
        </pc:picChg>
      </pc:sldChg>
      <pc:sldChg chg="modSp new del mod">
        <pc:chgData name="Orla Condon" userId="62ca7181-df71-4740-a21a-4649c658ad3a" providerId="ADAL" clId="{9CA04E6F-9B24-452A-BDA3-5D96B223031B}" dt="2026-05-14T14:07:33.788" v="388" actId="47"/>
        <pc:sldMkLst>
          <pc:docMk/>
          <pc:sldMk cId="3424598763" sldId="357"/>
        </pc:sldMkLst>
        <pc:spChg chg="mod">
          <ac:chgData name="Orla Condon" userId="62ca7181-df71-4740-a21a-4649c658ad3a" providerId="ADAL" clId="{9CA04E6F-9B24-452A-BDA3-5D96B223031B}" dt="2026-05-14T13:56:33.509" v="45"/>
          <ac:spMkLst>
            <pc:docMk/>
            <pc:sldMk cId="3424598763" sldId="357"/>
            <ac:spMk id="2" creationId="{0C9994D6-1DF4-E159-2DCA-E54BDE30D65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091419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312907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30268" y="881640"/>
            <a:ext cx="13716000" cy="953237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0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30268" y="4598233"/>
            <a:ext cx="13716000" cy="4631960"/>
          </a:xfrm>
          <a:prstGeom prst="rect">
            <a:avLst/>
          </a:prstGeom>
        </p:spPr>
        <p:txBody>
          <a:bodyPr lIns="0" tIns="0" rIns="0" bIns="0"/>
          <a:lstStyle>
            <a:lvl1pPr marL="428625" indent="-428625" algn="l">
              <a:buFont typeface="Arial" charset="0"/>
              <a:buChar char="•"/>
              <a:defRPr sz="2700"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109095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  <p:sldLayoutId id="2147483672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9CFDB3-17FC-1A66-7502-6E61F594E4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ea typeface="Source Sans Pro SemiBold"/>
              </a:rPr>
              <a:t>Being active</a:t>
            </a:r>
            <a:endParaRPr lang="en-GB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0B191368-C354-FABB-4C0C-2EBD3A0B5C3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35" r="2983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718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C2F35CA-8CA9-4C87-A213-F96C9D706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Different ways to be active</a:t>
            </a:r>
          </a:p>
        </p:txBody>
      </p:sp>
      <p:sp>
        <p:nvSpPr>
          <p:cNvPr id="7" name="Rounded Rectangle 20">
            <a:extLst>
              <a:ext uri="{FF2B5EF4-FFF2-40B4-BE49-F238E27FC236}">
                <a16:creationId xmlns:a16="http://schemas.microsoft.com/office/drawing/2014/main" id="{87621831-310D-440A-80FE-6F4AF1B932FF}"/>
              </a:ext>
            </a:extLst>
          </p:cNvPr>
          <p:cNvSpPr/>
          <p:nvPr/>
        </p:nvSpPr>
        <p:spPr>
          <a:xfrm>
            <a:off x="2524803" y="833272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Playing</a:t>
            </a:r>
            <a:r>
              <a:rPr lang="en-US" sz="34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 </a:t>
            </a:r>
            <a:endParaRPr lang="en-GB" sz="34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8" name="Rounded Rectangle 20">
            <a:extLst>
              <a:ext uri="{FF2B5EF4-FFF2-40B4-BE49-F238E27FC236}">
                <a16:creationId xmlns:a16="http://schemas.microsoft.com/office/drawing/2014/main" id="{51107C40-5CCD-4244-BA44-933154D7A703}"/>
              </a:ext>
            </a:extLst>
          </p:cNvPr>
          <p:cNvSpPr/>
          <p:nvPr/>
        </p:nvSpPr>
        <p:spPr>
          <a:xfrm>
            <a:off x="10166755" y="833272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Walking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3" name="Picture 2" descr="A picture containing person, jungle gym, climbing frame, track and field&#10;&#10;Description automatically generated">
            <a:extLst>
              <a:ext uri="{FF2B5EF4-FFF2-40B4-BE49-F238E27FC236}">
                <a16:creationId xmlns:a16="http://schemas.microsoft.com/office/drawing/2014/main" id="{3DF7DB75-BD2B-4727-9F7D-1DEFF5B22D7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6334736" cy="4611687"/>
          </a:xfrm>
          <a:prstGeom prst="roundRect">
            <a:avLst/>
          </a:prstGeom>
        </p:spPr>
      </p:pic>
      <p:pic>
        <p:nvPicPr>
          <p:cNvPr id="5" name="Picture 4" descr="A person walking a dog&#10;&#10;Description automatically generated with medium confidence">
            <a:extLst>
              <a:ext uri="{FF2B5EF4-FFF2-40B4-BE49-F238E27FC236}">
                <a16:creationId xmlns:a16="http://schemas.microsoft.com/office/drawing/2014/main" id="{8AA0104C-69EF-4A2C-8449-1EB886545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0874" y="2717161"/>
            <a:ext cx="3570270" cy="53554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0550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4012D7A-5B7C-4D9C-97AF-669F17F833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Different ways to be active</a:t>
            </a:r>
          </a:p>
        </p:txBody>
      </p:sp>
      <p:sp>
        <p:nvSpPr>
          <p:cNvPr id="6" name="Rounded Rectangle 20">
            <a:extLst>
              <a:ext uri="{FF2B5EF4-FFF2-40B4-BE49-F238E27FC236}">
                <a16:creationId xmlns:a16="http://schemas.microsoft.com/office/drawing/2014/main" id="{1ABEF1AE-4EF2-4377-8153-467AC981CE66}"/>
              </a:ext>
            </a:extLst>
          </p:cNvPr>
          <p:cNvSpPr/>
          <p:nvPr/>
        </p:nvSpPr>
        <p:spPr>
          <a:xfrm>
            <a:off x="2912001" y="812946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Running</a:t>
            </a:r>
            <a:endParaRPr lang="en-GB" sz="360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7" name="Rounded Rectangle 20">
            <a:extLst>
              <a:ext uri="{FF2B5EF4-FFF2-40B4-BE49-F238E27FC236}">
                <a16:creationId xmlns:a16="http://schemas.microsoft.com/office/drawing/2014/main" id="{37928071-405B-41AC-952F-6F9BB7C81D8A}"/>
              </a:ext>
            </a:extLst>
          </p:cNvPr>
          <p:cNvSpPr/>
          <p:nvPr/>
        </p:nvSpPr>
        <p:spPr>
          <a:xfrm>
            <a:off x="10918320" y="8129461"/>
            <a:ext cx="4164650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Walking up stairs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4" name="Picture 3" descr="A picture containing sky, sport, net&#10;&#10;Description automatically generated">
            <a:extLst>
              <a:ext uri="{FF2B5EF4-FFF2-40B4-BE49-F238E27FC236}">
                <a16:creationId xmlns:a16="http://schemas.microsoft.com/office/drawing/2014/main" id="{C724D30C-92F4-41B5-AF8A-120C5F9DB57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109133" cy="4741790"/>
          </a:xfrm>
          <a:prstGeom prst="roundRect">
            <a:avLst/>
          </a:prstGeom>
        </p:spPr>
      </p:pic>
      <p:pic>
        <p:nvPicPr>
          <p:cNvPr id="9" name="Picture 8" descr="A picture containing grass, outdoor, ground, person&#10;&#10;Description automatically generated">
            <a:extLst>
              <a:ext uri="{FF2B5EF4-FFF2-40B4-BE49-F238E27FC236}">
                <a16:creationId xmlns:a16="http://schemas.microsoft.com/office/drawing/2014/main" id="{75A016B6-187D-4D2F-8293-7D1CFF031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079" y="2710051"/>
            <a:ext cx="7109132" cy="47489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23660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0A843BF-2AE8-4E91-B1DD-E377D6EB6F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Different ways to be active</a:t>
            </a:r>
          </a:p>
        </p:txBody>
      </p:sp>
      <p:sp>
        <p:nvSpPr>
          <p:cNvPr id="5" name="Rounded Rectangle 20">
            <a:extLst>
              <a:ext uri="{FF2B5EF4-FFF2-40B4-BE49-F238E27FC236}">
                <a16:creationId xmlns:a16="http://schemas.microsoft.com/office/drawing/2014/main" id="{5FAEB840-C2D6-4FD7-B976-6B7371C65C5B}"/>
              </a:ext>
            </a:extLst>
          </p:cNvPr>
          <p:cNvSpPr/>
          <p:nvPr/>
        </p:nvSpPr>
        <p:spPr>
          <a:xfrm>
            <a:off x="2969763" y="8011487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Cleaning</a:t>
            </a:r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endParaRPr lang="en-GB" sz="3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Rounded Rectangle 20">
            <a:extLst>
              <a:ext uri="{FF2B5EF4-FFF2-40B4-BE49-F238E27FC236}">
                <a16:creationId xmlns:a16="http://schemas.microsoft.com/office/drawing/2014/main" id="{FBEEBB84-6875-400A-A82B-55E73C3E158C}"/>
              </a:ext>
            </a:extLst>
          </p:cNvPr>
          <p:cNvSpPr/>
          <p:nvPr/>
        </p:nvSpPr>
        <p:spPr>
          <a:xfrm>
            <a:off x="11491902" y="801148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Gardening</a:t>
            </a:r>
            <a:endParaRPr lang="en-GB" sz="360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7" name="Picture 6" descr="A person vacuuming a room&#10;&#10;Description automatically generated with low confidence">
            <a:extLst>
              <a:ext uri="{FF2B5EF4-FFF2-40B4-BE49-F238E27FC236}">
                <a16:creationId xmlns:a16="http://schemas.microsoft.com/office/drawing/2014/main" id="{F6187CCC-2025-488E-951B-5F62985DFE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224656" cy="4818845"/>
          </a:xfrm>
          <a:prstGeom prst="roundRect">
            <a:avLst/>
          </a:prstGeom>
        </p:spPr>
      </p:pic>
      <p:pic>
        <p:nvPicPr>
          <p:cNvPr id="9" name="Picture 8" descr="A person and person looking at flowers&#10;&#10;Description automatically generated with low confidence">
            <a:extLst>
              <a:ext uri="{FF2B5EF4-FFF2-40B4-BE49-F238E27FC236}">
                <a16:creationId xmlns:a16="http://schemas.microsoft.com/office/drawing/2014/main" id="{F40D1901-75C1-42A7-BF60-E9564B6EB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0002" y="2717161"/>
            <a:ext cx="7122309" cy="475770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0370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42663-7294-4D97-A258-F3C44DB419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Different ways to be active</a:t>
            </a:r>
          </a:p>
        </p:txBody>
      </p:sp>
      <p:sp>
        <p:nvSpPr>
          <p:cNvPr id="5" name="Rounded Rectangle 20">
            <a:extLst>
              <a:ext uri="{FF2B5EF4-FFF2-40B4-BE49-F238E27FC236}">
                <a16:creationId xmlns:a16="http://schemas.microsoft.com/office/drawing/2014/main" id="{7ECA07B4-EBB6-45D2-820D-D97F47718F2C}"/>
              </a:ext>
            </a:extLst>
          </p:cNvPr>
          <p:cNvSpPr/>
          <p:nvPr/>
        </p:nvSpPr>
        <p:spPr>
          <a:xfrm>
            <a:off x="2763893" y="7986873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Swimming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6" name="Rounded Rectangle 20">
            <a:extLst>
              <a:ext uri="{FF2B5EF4-FFF2-40B4-BE49-F238E27FC236}">
                <a16:creationId xmlns:a16="http://schemas.microsoft.com/office/drawing/2014/main" id="{5BEC3123-FB26-4A46-BB4D-B1DFFF735C1C}"/>
              </a:ext>
            </a:extLst>
          </p:cNvPr>
          <p:cNvSpPr/>
          <p:nvPr/>
        </p:nvSpPr>
        <p:spPr>
          <a:xfrm>
            <a:off x="10470707" y="798687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Trampolining</a:t>
            </a:r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endParaRPr lang="en-GB" sz="3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" name="Picture 3" descr="A person swimming in a pool&#10;&#10;Description automatically generated">
            <a:extLst>
              <a:ext uri="{FF2B5EF4-FFF2-40B4-BE49-F238E27FC236}">
                <a16:creationId xmlns:a16="http://schemas.microsoft.com/office/drawing/2014/main" id="{842E9D87-D5FC-4BDB-8B3B-690BE9E88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689" y="2717161"/>
            <a:ext cx="6812916" cy="4537403"/>
          </a:xfrm>
          <a:prstGeom prst="roundRect">
            <a:avLst/>
          </a:prstGeom>
        </p:spPr>
      </p:pic>
      <p:pic>
        <p:nvPicPr>
          <p:cNvPr id="8" name="Picture 7" descr="A group of people jumping on a trampoline&#10;&#10;Description automatically generated">
            <a:extLst>
              <a:ext uri="{FF2B5EF4-FFF2-40B4-BE49-F238E27FC236}">
                <a16:creationId xmlns:a16="http://schemas.microsoft.com/office/drawing/2014/main" id="{492B23E9-ADAC-43F9-BC24-680C0854F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3505" y="2717161"/>
            <a:ext cx="6812913" cy="454421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0342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9C21FB6-7DFD-49F7-8878-E6A04ED0F3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Different ways to be active</a:t>
            </a:r>
          </a:p>
        </p:txBody>
      </p:sp>
      <p:sp>
        <p:nvSpPr>
          <p:cNvPr id="5" name="Rounded Rectangle 20">
            <a:extLst>
              <a:ext uri="{FF2B5EF4-FFF2-40B4-BE49-F238E27FC236}">
                <a16:creationId xmlns:a16="http://schemas.microsoft.com/office/drawing/2014/main" id="{CC5633F1-B8CD-4E69-B2F9-B89B5FE4BBBC}"/>
              </a:ext>
            </a:extLst>
          </p:cNvPr>
          <p:cNvSpPr/>
          <p:nvPr/>
        </p:nvSpPr>
        <p:spPr>
          <a:xfrm>
            <a:off x="2963014" y="8336841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Martial arts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6" name="Rounded Rectangle 20">
            <a:extLst>
              <a:ext uri="{FF2B5EF4-FFF2-40B4-BE49-F238E27FC236}">
                <a16:creationId xmlns:a16="http://schemas.microsoft.com/office/drawing/2014/main" id="{84F2D746-7D1A-4D31-8008-E944F9743753}"/>
              </a:ext>
            </a:extLst>
          </p:cNvPr>
          <p:cNvSpPr/>
          <p:nvPr/>
        </p:nvSpPr>
        <p:spPr>
          <a:xfrm>
            <a:off x="11906477" y="8343911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Fencing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3" name="Picture 2" descr="A group of people in white karate uniforms&#10;&#10;Description automatically generated with medium confidence">
            <a:extLst>
              <a:ext uri="{FF2B5EF4-FFF2-40B4-BE49-F238E27FC236}">
                <a16:creationId xmlns:a16="http://schemas.microsoft.com/office/drawing/2014/main" id="{9994071C-8A15-4FD0-B7DF-C5356807338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211159" cy="4817055"/>
          </a:xfrm>
          <a:prstGeom prst="roundRect">
            <a:avLst/>
          </a:prstGeom>
        </p:spPr>
      </p:pic>
      <p:pic>
        <p:nvPicPr>
          <p:cNvPr id="8" name="Picture 7" descr="A picture containing bicycle, floor, indoor, person&#10;&#10;Description automatically generated">
            <a:extLst>
              <a:ext uri="{FF2B5EF4-FFF2-40B4-BE49-F238E27FC236}">
                <a16:creationId xmlns:a16="http://schemas.microsoft.com/office/drawing/2014/main" id="{274D8199-8F28-4EE2-A689-4B2266DE4C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0152" y="2734973"/>
            <a:ext cx="7211159" cy="481705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39218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C33E5DA-3BDF-421C-8B41-171568926E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Different ways to be active</a:t>
            </a:r>
          </a:p>
        </p:txBody>
      </p:sp>
      <p:sp>
        <p:nvSpPr>
          <p:cNvPr id="5" name="Rounded Rectangle 20">
            <a:extLst>
              <a:ext uri="{FF2B5EF4-FFF2-40B4-BE49-F238E27FC236}">
                <a16:creationId xmlns:a16="http://schemas.microsoft.com/office/drawing/2014/main" id="{74F4491B-968D-426C-971E-2187484152FE}"/>
              </a:ext>
            </a:extLst>
          </p:cNvPr>
          <p:cNvSpPr/>
          <p:nvPr/>
        </p:nvSpPr>
        <p:spPr>
          <a:xfrm>
            <a:off x="2347568" y="7643604"/>
            <a:ext cx="3909755" cy="837831"/>
          </a:xfrm>
          <a:prstGeom prst="roundRect">
            <a:avLst/>
          </a:prstGeom>
          <a:solidFill>
            <a:srgbClr val="3471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4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B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ody boarding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6" name="Rounded Rectangle 20">
            <a:extLst>
              <a:ext uri="{FF2B5EF4-FFF2-40B4-BE49-F238E27FC236}">
                <a16:creationId xmlns:a16="http://schemas.microsoft.com/office/drawing/2014/main" id="{9E7767AC-9C70-44E5-B726-28C0EE8699A3}"/>
              </a:ext>
            </a:extLst>
          </p:cNvPr>
          <p:cNvSpPr/>
          <p:nvPr/>
        </p:nvSpPr>
        <p:spPr>
          <a:xfrm>
            <a:off x="10561457" y="7643604"/>
            <a:ext cx="3418509" cy="837831"/>
          </a:xfrm>
          <a:prstGeom prst="roundRect">
            <a:avLst/>
          </a:prstGeom>
          <a:solidFill>
            <a:srgbClr val="34713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Horse riding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7" name="Picture 6" descr="A picture containing outdoor, horse, grass, tree&#10;&#10;Description automatically generated">
            <a:extLst>
              <a:ext uri="{FF2B5EF4-FFF2-40B4-BE49-F238E27FC236}">
                <a16:creationId xmlns:a16="http://schemas.microsoft.com/office/drawing/2014/main" id="{D419BEF2-B025-4C77-9C9C-6301B44D6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7303" y="2717162"/>
            <a:ext cx="6566816" cy="4316498"/>
          </a:xfrm>
          <a:prstGeom prst="roundRect">
            <a:avLst/>
          </a:prstGeom>
        </p:spPr>
      </p:pic>
      <p:pic>
        <p:nvPicPr>
          <p:cNvPr id="10" name="Picture 9" descr="A child on a surfboard&#10;&#10;Description automatically generated with low confidence">
            <a:extLst>
              <a:ext uri="{FF2B5EF4-FFF2-40B4-BE49-F238E27FC236}">
                <a16:creationId xmlns:a16="http://schemas.microsoft.com/office/drawing/2014/main" id="{3AA868A8-A398-40EE-A6C0-CD565B000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689" y="2717161"/>
            <a:ext cx="6471512" cy="431649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6897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E95816F-2255-4EB6-931A-DFC90B69CF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Different ways to be active</a:t>
            </a:r>
          </a:p>
        </p:txBody>
      </p:sp>
      <p:sp>
        <p:nvSpPr>
          <p:cNvPr id="7" name="Rounded Rectangle 20">
            <a:extLst>
              <a:ext uri="{FF2B5EF4-FFF2-40B4-BE49-F238E27FC236}">
                <a16:creationId xmlns:a16="http://schemas.microsoft.com/office/drawing/2014/main" id="{3BE101EB-62FF-4DC1-9BCF-A190D516868D}"/>
              </a:ext>
            </a:extLst>
          </p:cNvPr>
          <p:cNvSpPr/>
          <p:nvPr/>
        </p:nvSpPr>
        <p:spPr>
          <a:xfrm>
            <a:off x="7434746" y="7977261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Dancing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3" name="Picture 2" descr="A person and a couple of boys in wheelchairs in a gym&#10;&#10;Description automatically generated with low confidence">
            <a:extLst>
              <a:ext uri="{FF2B5EF4-FFF2-40B4-BE49-F238E27FC236}">
                <a16:creationId xmlns:a16="http://schemas.microsoft.com/office/drawing/2014/main" id="{D1C4E731-2AF1-49BB-82CD-E4D9FA808F2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5870582" cy="4520349"/>
          </a:xfrm>
          <a:prstGeom prst="roundRect">
            <a:avLst/>
          </a:prstGeom>
        </p:spPr>
      </p:pic>
      <p:pic>
        <p:nvPicPr>
          <p:cNvPr id="8" name="Picture 7" descr="A person in a wheelchair doing a handstand on a stage&#10;&#10;Description automatically generated with low confidence">
            <a:extLst>
              <a:ext uri="{FF2B5EF4-FFF2-40B4-BE49-F238E27FC236}">
                <a16:creationId xmlns:a16="http://schemas.microsoft.com/office/drawing/2014/main" id="{3C760310-EEC0-48A6-8FA6-9CFB74E140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9142" y="2717161"/>
            <a:ext cx="6488991" cy="4520348"/>
          </a:xfrm>
          <a:prstGeom prst="roundRect">
            <a:avLst/>
          </a:prstGeom>
        </p:spPr>
      </p:pic>
      <p:pic>
        <p:nvPicPr>
          <p:cNvPr id="10" name="Picture 9" descr="A picture containing outdoor, bicycle&#10;&#10;Description automatically generated">
            <a:extLst>
              <a:ext uri="{FF2B5EF4-FFF2-40B4-BE49-F238E27FC236}">
                <a16:creationId xmlns:a16="http://schemas.microsoft.com/office/drawing/2014/main" id="{47104471-CC33-48C5-8F43-B3F5251D23F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90004" y="2717161"/>
            <a:ext cx="3876701" cy="528881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70794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55F64D1-95BA-49BD-91E0-13D5F80542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Different ways to be active</a:t>
            </a:r>
          </a:p>
        </p:txBody>
      </p:sp>
      <p:sp>
        <p:nvSpPr>
          <p:cNvPr id="7" name="Rounded Rectangle 20">
            <a:extLst>
              <a:ext uri="{FF2B5EF4-FFF2-40B4-BE49-F238E27FC236}">
                <a16:creationId xmlns:a16="http://schemas.microsoft.com/office/drawing/2014/main" id="{56EF58D9-360D-4F9E-9363-B6DD9FD5BF6A}"/>
              </a:ext>
            </a:extLst>
          </p:cNvPr>
          <p:cNvSpPr/>
          <p:nvPr/>
        </p:nvSpPr>
        <p:spPr>
          <a:xfrm>
            <a:off x="7434746" y="914604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Cycling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E63F423-1A05-4952-887C-945D4E53D6C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4114800" cy="6141492"/>
          </a:xfrm>
          <a:prstGeom prst="round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7FE49E9D-1E9C-4E03-85BC-AF447383871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3927" y="2717161"/>
            <a:ext cx="4114800" cy="6159881"/>
          </a:xfrm>
          <a:prstGeom prst="round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E84ACDAC-D586-4986-AE14-31BFBBF435D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41543" y="2717161"/>
            <a:ext cx="4589255" cy="2927168"/>
          </a:xfrm>
          <a:prstGeom prst="round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C5E537C2-A15F-4D79-B8BD-420D2C2A18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41543" y="5804865"/>
            <a:ext cx="4589252" cy="307217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9067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AA4153-FA10-4466-9E47-E8E3E08B36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Different ways to be active</a:t>
            </a:r>
          </a:p>
        </p:txBody>
      </p:sp>
      <p:sp>
        <p:nvSpPr>
          <p:cNvPr id="5" name="Rounded Rectangle 20">
            <a:extLst>
              <a:ext uri="{FF2B5EF4-FFF2-40B4-BE49-F238E27FC236}">
                <a16:creationId xmlns:a16="http://schemas.microsoft.com/office/drawing/2014/main" id="{5B1FE1E5-C053-4213-8EE1-C99BE9C62D4C}"/>
              </a:ext>
            </a:extLst>
          </p:cNvPr>
          <p:cNvSpPr/>
          <p:nvPr/>
        </p:nvSpPr>
        <p:spPr>
          <a:xfrm>
            <a:off x="3668485" y="804658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Boxing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6" name="Rounded Rectangle 20">
            <a:extLst>
              <a:ext uri="{FF2B5EF4-FFF2-40B4-BE49-F238E27FC236}">
                <a16:creationId xmlns:a16="http://schemas.microsoft.com/office/drawing/2014/main" id="{3929C707-DEBB-4900-A7D6-95AEDCA0AD25}"/>
              </a:ext>
            </a:extLst>
          </p:cNvPr>
          <p:cNvSpPr/>
          <p:nvPr/>
        </p:nvSpPr>
        <p:spPr>
          <a:xfrm>
            <a:off x="10540690" y="7971555"/>
            <a:ext cx="5239820" cy="987045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Using exercise machines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BBBF715-29E7-4BF5-B9B7-795AFB61C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689" y="2470481"/>
            <a:ext cx="8622101" cy="4857309"/>
          </a:xfrm>
          <a:prstGeom prst="roundRect">
            <a:avLst/>
          </a:prstGeom>
        </p:spPr>
      </p:pic>
      <p:pic>
        <p:nvPicPr>
          <p:cNvPr id="3" name="Picture 6" descr="A picture containing person, floor, indoor, transport&#10;&#10;Description automatically generated">
            <a:extLst>
              <a:ext uri="{FF2B5EF4-FFF2-40B4-BE49-F238E27FC236}">
                <a16:creationId xmlns:a16="http://schemas.microsoft.com/office/drawing/2014/main" id="{84A0B673-2047-4975-922F-0C9F8C953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6990" y="2470481"/>
            <a:ext cx="3867221" cy="540114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26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92CA9ED-9C62-4D63-9571-D50214413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Different ways to be active</a:t>
            </a:r>
          </a:p>
        </p:txBody>
      </p:sp>
      <p:sp>
        <p:nvSpPr>
          <p:cNvPr id="6" name="Rounded Rectangle 20">
            <a:extLst>
              <a:ext uri="{FF2B5EF4-FFF2-40B4-BE49-F238E27FC236}">
                <a16:creationId xmlns:a16="http://schemas.microsoft.com/office/drawing/2014/main" id="{F4C73009-64A1-45D8-A47B-CD03218444B8}"/>
              </a:ext>
            </a:extLst>
          </p:cNvPr>
          <p:cNvSpPr/>
          <p:nvPr/>
        </p:nvSpPr>
        <p:spPr>
          <a:xfrm>
            <a:off x="6531797" y="7728035"/>
            <a:ext cx="522440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Supported movement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2" name="Picture 2" descr="A picture containing person, wall, person, indoor&#10;&#10;Description automatically generated">
            <a:extLst>
              <a:ext uri="{FF2B5EF4-FFF2-40B4-BE49-F238E27FC236}">
                <a16:creationId xmlns:a16="http://schemas.microsoft.com/office/drawing/2014/main" id="{FE6BD74D-FD29-46EE-8053-40B6ABBDA88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6983082" cy="4668063"/>
          </a:xfrm>
          <a:prstGeom prst="roundRect">
            <a:avLst/>
          </a:prstGeom>
        </p:spPr>
      </p:pic>
      <p:pic>
        <p:nvPicPr>
          <p:cNvPr id="3" name="Picture 3" descr="A picture containing person, indoor, sitting, little&#10;&#10;Description automatically generated">
            <a:extLst>
              <a:ext uri="{FF2B5EF4-FFF2-40B4-BE49-F238E27FC236}">
                <a16:creationId xmlns:a16="http://schemas.microsoft.com/office/drawing/2014/main" id="{DB907180-7293-452E-B948-D5080C7783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5296" y="2717161"/>
            <a:ext cx="7004649" cy="466806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270476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42F3C69-87C7-4B16-BE3A-EBD78B97F4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Different ways to be active</a:t>
            </a:r>
          </a:p>
        </p:txBody>
      </p:sp>
      <p:sp>
        <p:nvSpPr>
          <p:cNvPr id="5" name="Rounded Rectangle 20">
            <a:extLst>
              <a:ext uri="{FF2B5EF4-FFF2-40B4-BE49-F238E27FC236}">
                <a16:creationId xmlns:a16="http://schemas.microsoft.com/office/drawing/2014/main" id="{56175660-715D-4B30-93FA-9DCAC1C6A5E4}"/>
              </a:ext>
            </a:extLst>
          </p:cNvPr>
          <p:cNvSpPr/>
          <p:nvPr/>
        </p:nvSpPr>
        <p:spPr>
          <a:xfrm>
            <a:off x="1847268" y="7524829"/>
            <a:ext cx="4796511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Squeezing balls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6" name="Rounded Rectangle 20">
            <a:extLst>
              <a:ext uri="{FF2B5EF4-FFF2-40B4-BE49-F238E27FC236}">
                <a16:creationId xmlns:a16="http://schemas.microsoft.com/office/drawing/2014/main" id="{56C71315-446B-450D-8365-E8D49F5620D4}"/>
              </a:ext>
            </a:extLst>
          </p:cNvPr>
          <p:cNvSpPr/>
          <p:nvPr/>
        </p:nvSpPr>
        <p:spPr>
          <a:xfrm>
            <a:off x="10774256" y="7524827"/>
            <a:ext cx="3948893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Yoga and Pilates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 descr="A picture containing person, wall, indoor&#10;&#10;Description automatically generated">
            <a:extLst>
              <a:ext uri="{FF2B5EF4-FFF2-40B4-BE49-F238E27FC236}">
                <a16:creationId xmlns:a16="http://schemas.microsoft.com/office/drawing/2014/main" id="{B6DA1F95-59C7-443A-8C06-ECF2EC72C62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6357668" cy="4236743"/>
          </a:xfrm>
          <a:prstGeom prst="round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312430C5-9B3B-4149-952E-AF0BC87A00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5953" y="2717160"/>
            <a:ext cx="6465498" cy="423674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9190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0">
            <a:extLst>
              <a:ext uri="{FF2B5EF4-FFF2-40B4-BE49-F238E27FC236}">
                <a16:creationId xmlns:a16="http://schemas.microsoft.com/office/drawing/2014/main" id="{7566D730-EA16-496D-9B08-1938019CD664}"/>
              </a:ext>
            </a:extLst>
          </p:cNvPr>
          <p:cNvSpPr/>
          <p:nvPr/>
        </p:nvSpPr>
        <p:spPr>
          <a:xfrm>
            <a:off x="7434746" y="776441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Football</a:t>
            </a:r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endParaRPr lang="en-GB" sz="3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03D7979-451B-4970-BED1-EB25DB11AC9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4894" y="2717161"/>
            <a:ext cx="5895128" cy="4025084"/>
          </a:xfrm>
          <a:prstGeom prst="round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AA9595B1-4650-4BAA-B432-77EB1BDC76B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68489" y="2717162"/>
            <a:ext cx="4999007" cy="4025085"/>
          </a:xfrm>
          <a:prstGeom prst="roundRect">
            <a:avLst/>
          </a:prstGeom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155CC77F-836E-4129-ABD4-29DDFE802C4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449" y="2717162"/>
            <a:ext cx="5809311" cy="3864374"/>
          </a:xfrm>
          <a:prstGeom prst="round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D164D51-B71E-9D83-14F2-C5DE1D356C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Different ways to be active</a:t>
            </a:r>
          </a:p>
        </p:txBody>
      </p:sp>
    </p:spTree>
    <p:extLst>
      <p:ext uri="{BB962C8B-B14F-4D97-AF65-F5344CB8AC3E}">
        <p14:creationId xmlns:p14="http://schemas.microsoft.com/office/powerpoint/2010/main" val="288178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E5ED0FE-E4EF-4EC9-9FDB-F62AC0820B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Different ways to be active</a:t>
            </a:r>
          </a:p>
        </p:txBody>
      </p:sp>
      <p:sp>
        <p:nvSpPr>
          <p:cNvPr id="6" name="Rounded Rectangle 20">
            <a:extLst>
              <a:ext uri="{FF2B5EF4-FFF2-40B4-BE49-F238E27FC236}">
                <a16:creationId xmlns:a16="http://schemas.microsoft.com/office/drawing/2014/main" id="{82689F2F-0F3C-4A9C-84D2-E54B2CAFF36F}"/>
              </a:ext>
            </a:extLst>
          </p:cNvPr>
          <p:cNvSpPr/>
          <p:nvPr/>
        </p:nvSpPr>
        <p:spPr>
          <a:xfrm>
            <a:off x="7434746" y="8188807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Basketball</a:t>
            </a:r>
            <a:endParaRPr lang="en-GB" sz="360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2" name="Picture 6" descr="A picture containing person, bicycle, indoor&#10;&#10;Description automatically generated">
            <a:extLst>
              <a:ext uri="{FF2B5EF4-FFF2-40B4-BE49-F238E27FC236}">
                <a16:creationId xmlns:a16="http://schemas.microsoft.com/office/drawing/2014/main" id="{08D58257-0C95-4C13-8EFC-55B69A763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1168" y="2768992"/>
            <a:ext cx="7181553" cy="4749015"/>
          </a:xfrm>
          <a:prstGeom prst="roundRect">
            <a:avLst/>
          </a:prstGeom>
        </p:spPr>
      </p:pic>
      <p:pic>
        <p:nvPicPr>
          <p:cNvPr id="7" name="Picture 7" descr="A picture containing person, holding, athletic game, sport&#10;&#10;Description automatically generated">
            <a:extLst>
              <a:ext uri="{FF2B5EF4-FFF2-40B4-BE49-F238E27FC236}">
                <a16:creationId xmlns:a16="http://schemas.microsoft.com/office/drawing/2014/main" id="{D2E36A0A-9C90-4F04-AFEE-CB62C98474E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281" y="2717161"/>
            <a:ext cx="4718649" cy="476178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9893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0A07C1-FE50-4E07-B739-13D9423825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Different ways to be active</a:t>
            </a:r>
          </a:p>
        </p:txBody>
      </p:sp>
      <p:sp>
        <p:nvSpPr>
          <p:cNvPr id="6" name="Rounded Rectangle 20">
            <a:extLst>
              <a:ext uri="{FF2B5EF4-FFF2-40B4-BE49-F238E27FC236}">
                <a16:creationId xmlns:a16="http://schemas.microsoft.com/office/drawing/2014/main" id="{54C15F10-2E26-4730-A1E4-C557E102AD6E}"/>
              </a:ext>
            </a:extLst>
          </p:cNvPr>
          <p:cNvSpPr/>
          <p:nvPr/>
        </p:nvSpPr>
        <p:spPr>
          <a:xfrm>
            <a:off x="2051033" y="7037887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Climbing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7" name="Rounded Rectangle 20">
            <a:extLst>
              <a:ext uri="{FF2B5EF4-FFF2-40B4-BE49-F238E27FC236}">
                <a16:creationId xmlns:a16="http://schemas.microsoft.com/office/drawing/2014/main" id="{01D40459-7D1D-450C-997F-0371E31EF346}"/>
              </a:ext>
            </a:extLst>
          </p:cNvPr>
          <p:cNvSpPr/>
          <p:nvPr/>
        </p:nvSpPr>
        <p:spPr>
          <a:xfrm>
            <a:off x="7629223" y="703788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Boccia</a:t>
            </a:r>
            <a:endParaRPr lang="en-GB" sz="360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8" name="Rounded Rectangle 20">
            <a:extLst>
              <a:ext uri="{FF2B5EF4-FFF2-40B4-BE49-F238E27FC236}">
                <a16:creationId xmlns:a16="http://schemas.microsoft.com/office/drawing/2014/main" id="{A4E6A7E0-15B9-4B6C-AA2A-E6E710AC479E}"/>
              </a:ext>
            </a:extLst>
          </p:cNvPr>
          <p:cNvSpPr/>
          <p:nvPr/>
        </p:nvSpPr>
        <p:spPr>
          <a:xfrm>
            <a:off x="13204551" y="7051533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Goalball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3" name="Picture 3" descr="A picture containing ground, outdoor, cement, ball&#10;&#10;Description automatically generated">
            <a:extLst>
              <a:ext uri="{FF2B5EF4-FFF2-40B4-BE49-F238E27FC236}">
                <a16:creationId xmlns:a16="http://schemas.microsoft.com/office/drawing/2014/main" id="{16A11B3B-77F9-4D9C-BA71-F0055071B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4096" y="2717161"/>
            <a:ext cx="5408762" cy="3568196"/>
          </a:xfrm>
          <a:prstGeom prst="roundRect">
            <a:avLst/>
          </a:prstGeom>
        </p:spPr>
      </p:pic>
      <p:pic>
        <p:nvPicPr>
          <p:cNvPr id="4" name="Picture 8" descr="A person climbing a rock wall&#10;&#10;Description automatically generated">
            <a:extLst>
              <a:ext uri="{FF2B5EF4-FFF2-40B4-BE49-F238E27FC236}">
                <a16:creationId xmlns:a16="http://schemas.microsoft.com/office/drawing/2014/main" id="{7005AE27-CD13-4223-AA9E-88DE42DA0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689" y="2717161"/>
            <a:ext cx="5387196" cy="3568196"/>
          </a:xfrm>
          <a:prstGeom prst="round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6B929A-EABA-4A75-92DE-9447DF18C6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09424" y="2717161"/>
            <a:ext cx="5408762" cy="356819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932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96C947-EE77-2DFF-5DEC-12F02A8E03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Being active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91D4A299-3E84-7E39-386A-2A915E06D6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35" r="2983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10080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131</Words>
  <Application>Microsoft Office PowerPoint</Application>
  <PresentationFormat>Custom</PresentationFormat>
  <Paragraphs>40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Source Sans Pro SemiBold</vt:lpstr>
      <vt:lpstr>Source Sans Pro Semi-Bold</vt:lpstr>
      <vt:lpstr>Arial</vt:lpstr>
      <vt:lpstr>Aptos</vt:lpstr>
      <vt:lpstr>Source Sans Pro Light</vt:lpstr>
      <vt:lpstr>Source Sans Pro</vt:lpstr>
      <vt:lpstr>Front and Back</vt:lpstr>
      <vt:lpstr>White Palace</vt:lpstr>
      <vt:lpstr>Lost Verdania</vt:lpstr>
      <vt:lpstr>PowerPoint Presentation</vt:lpstr>
      <vt:lpstr>Different ways to be active</vt:lpstr>
      <vt:lpstr>Different ways to be active</vt:lpstr>
      <vt:lpstr>Different ways to be active</vt:lpstr>
      <vt:lpstr>Different ways to be active</vt:lpstr>
      <vt:lpstr>Different ways to be active</vt:lpstr>
      <vt:lpstr>Different ways to be active</vt:lpstr>
      <vt:lpstr>Different ways to be active</vt:lpstr>
      <vt:lpstr>Different ways to be active</vt:lpstr>
      <vt:lpstr>Different ways to be active</vt:lpstr>
      <vt:lpstr>Different ways to be active</vt:lpstr>
      <vt:lpstr>Different ways to be active</vt:lpstr>
      <vt:lpstr>Different ways to be active</vt:lpstr>
      <vt:lpstr>Different ways to be active</vt:lpstr>
      <vt:lpstr>Different ways to be active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122</cp:revision>
  <dcterms:created xsi:type="dcterms:W3CDTF">2026-03-04T15:22:34Z</dcterms:created>
  <dcterms:modified xsi:type="dcterms:W3CDTF">2026-05-14T14:09:15Z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