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57" r:id="rId5"/>
    <p:sldMasterId id="2147483667" r:id="rId6"/>
  </p:sldMasterIdLst>
  <p:sldIdLst>
    <p:sldId id="321" r:id="rId7"/>
    <p:sldId id="323" r:id="rId8"/>
    <p:sldId id="312" r:id="rId9"/>
    <p:sldId id="313" r:id="rId10"/>
    <p:sldId id="314" r:id="rId11"/>
    <p:sldId id="315" r:id="rId12"/>
    <p:sldId id="316" r:id="rId13"/>
    <p:sldId id="268" r:id="rId14"/>
    <p:sldId id="262" r:id="rId15"/>
    <p:sldId id="265" r:id="rId16"/>
    <p:sldId id="266" r:id="rId17"/>
    <p:sldId id="273" r:id="rId18"/>
    <p:sldId id="272" r:id="rId19"/>
    <p:sldId id="274" r:id="rId20"/>
    <p:sldId id="275" r:id="rId21"/>
    <p:sldId id="317" r:id="rId22"/>
    <p:sldId id="282" r:id="rId23"/>
    <p:sldId id="318" r:id="rId24"/>
    <p:sldId id="319" r:id="rId25"/>
    <p:sldId id="280" r:id="rId26"/>
    <p:sldId id="281" r:id="rId27"/>
    <p:sldId id="278" r:id="rId28"/>
    <p:sldId id="279" r:id="rId29"/>
    <p:sldId id="320" r:id="rId30"/>
    <p:sldId id="322" r:id="rId31"/>
  </p:sldIdLst>
  <p:sldSz cx="18288000" cy="10287000"/>
  <p:notesSz cx="6858000" cy="9144000"/>
  <p:embeddedFontLst>
    <p:embeddedFont>
      <p:font typeface="Source Sans Pro" panose="020B0503030403020204" pitchFamily="34" charset="0"/>
      <p:regular r:id="rId32"/>
      <p:bold r:id="rId33"/>
      <p:italic r:id="rId34"/>
      <p:boldItalic r:id="rId35"/>
    </p:embeddedFont>
    <p:embeddedFont>
      <p:font typeface="Source Sans Pro Light" panose="020B0403030403020204" pitchFamily="34" charset="0"/>
      <p:regular r:id="rId36"/>
      <p:italic r:id="rId37"/>
    </p:embeddedFont>
    <p:embeddedFont>
      <p:font typeface="Source Sans Pro SemiBold" panose="020B0603030403020204" pitchFamily="34" charset="0"/>
      <p:bold r:id="rId38"/>
      <p:boldItalic r:id="rId39"/>
    </p:embeddedFont>
    <p:embeddedFont>
      <p:font typeface="Source Sans Pro Semi-Bold" panose="020B0604020202020204" charset="0"/>
      <p:regular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re Slides" id="{C30045EF-6F57-4A0C-B3E0-7EA64EA0F0A4}">
          <p14:sldIdLst>
            <p14:sldId id="321"/>
            <p14:sldId id="323"/>
            <p14:sldId id="312"/>
            <p14:sldId id="313"/>
            <p14:sldId id="314"/>
            <p14:sldId id="315"/>
            <p14:sldId id="316"/>
            <p14:sldId id="268"/>
            <p14:sldId id="262"/>
            <p14:sldId id="265"/>
            <p14:sldId id="266"/>
            <p14:sldId id="273"/>
            <p14:sldId id="272"/>
            <p14:sldId id="274"/>
            <p14:sldId id="275"/>
            <p14:sldId id="317"/>
            <p14:sldId id="282"/>
            <p14:sldId id="318"/>
            <p14:sldId id="319"/>
            <p14:sldId id="280"/>
            <p14:sldId id="281"/>
            <p14:sldId id="278"/>
            <p14:sldId id="279"/>
            <p14:sldId id="320"/>
            <p14:sldId id="32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177616F-F9AE-CD03-A4D6-7E57B4094898}" name="Rachel Cheng" initials="RC" userId="S::r.cheng@nutrition.org.uk::dec850aa-0996-47e5-9536-52bac4f5fc5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713B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5CEC2F-3F9D-4934-8D79-DE018B28F89B}" v="116" dt="2026-05-18T14:42:49.3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9" d="100"/>
          <a:sy n="39" d="100"/>
        </p:scale>
        <p:origin x="94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font" Target="fonts/font8.fntdata"/><Relationship Id="rId21" Type="http://schemas.openxmlformats.org/officeDocument/2006/relationships/slide" Target="slides/slide15.xml"/><Relationship Id="rId34" Type="http://schemas.openxmlformats.org/officeDocument/2006/relationships/font" Target="fonts/font3.fntdata"/><Relationship Id="rId42" Type="http://schemas.openxmlformats.org/officeDocument/2006/relationships/viewProps" Target="viewProps.xml"/><Relationship Id="rId47" Type="http://schemas.microsoft.com/office/2018/10/relationships/authors" Target="authors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font" Target="fonts/font5.fntdata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font" Target="fonts/font4.fntdata"/><Relationship Id="rId43" Type="http://schemas.openxmlformats.org/officeDocument/2006/relationships/theme" Target="theme/theme1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microsoft.com/office/2015/10/relationships/revisionInfo" Target="revisionInfo.xml"/><Relationship Id="rId20" Type="http://schemas.openxmlformats.org/officeDocument/2006/relationships/slide" Target="slides/slide14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rla Condon" userId="62ca7181-df71-4740-a21a-4649c658ad3a" providerId="ADAL" clId="{9CA04E6F-9B24-452A-BDA3-5D96B223031B}"/>
    <pc:docChg chg="undo custSel addSld modSld modSection">
      <pc:chgData name="Orla Condon" userId="62ca7181-df71-4740-a21a-4649c658ad3a" providerId="ADAL" clId="{9CA04E6F-9B24-452A-BDA3-5D96B223031B}" dt="2026-05-18T14:43:49.074" v="532" actId="1076"/>
      <pc:docMkLst>
        <pc:docMk/>
      </pc:docMkLst>
      <pc:sldChg chg="modSp mod">
        <pc:chgData name="Orla Condon" userId="62ca7181-df71-4740-a21a-4649c658ad3a" providerId="ADAL" clId="{9CA04E6F-9B24-452A-BDA3-5D96B223031B}" dt="2026-05-18T14:19:53.925" v="260" actId="12788"/>
        <pc:sldMkLst>
          <pc:docMk/>
          <pc:sldMk cId="1514469281" sldId="262"/>
        </pc:sldMkLst>
        <pc:spChg chg="mod">
          <ac:chgData name="Orla Condon" userId="62ca7181-df71-4740-a21a-4649c658ad3a" providerId="ADAL" clId="{9CA04E6F-9B24-452A-BDA3-5D96B223031B}" dt="2026-05-18T13:52:29.139" v="28"/>
          <ac:spMkLst>
            <pc:docMk/>
            <pc:sldMk cId="1514469281" sldId="262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3:54:45.491" v="118"/>
          <ac:spMkLst>
            <pc:docMk/>
            <pc:sldMk cId="1514469281" sldId="262"/>
            <ac:spMk id="3" creationId="{E1C389CE-0E4C-4473-B13A-56D5AF3B9D1A}"/>
          </ac:spMkLst>
        </pc:spChg>
        <pc:spChg chg="mod">
          <ac:chgData name="Orla Condon" userId="62ca7181-df71-4740-a21a-4649c658ad3a" providerId="ADAL" clId="{9CA04E6F-9B24-452A-BDA3-5D96B223031B}" dt="2026-05-18T14:19:53.925" v="260" actId="12788"/>
          <ac:spMkLst>
            <pc:docMk/>
            <pc:sldMk cId="1514469281" sldId="262"/>
            <ac:spMk id="8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4:19:49.661" v="259" actId="12788"/>
          <ac:spMkLst>
            <pc:docMk/>
            <pc:sldMk cId="1514469281" sldId="262"/>
            <ac:spMk id="9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8T14:19:53.925" v="260" actId="12788"/>
          <ac:picMkLst>
            <pc:docMk/>
            <pc:sldMk cId="1514469281" sldId="262"/>
            <ac:picMk id="4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8T14:19:49.661" v="259" actId="12788"/>
          <ac:picMkLst>
            <pc:docMk/>
            <pc:sldMk cId="1514469281" sldId="262"/>
            <ac:picMk id="5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18T14:20:19.642" v="267" actId="12788"/>
        <pc:sldMkLst>
          <pc:docMk/>
          <pc:sldMk cId="954091335" sldId="265"/>
        </pc:sldMkLst>
        <pc:spChg chg="mod">
          <ac:chgData name="Orla Condon" userId="62ca7181-df71-4740-a21a-4649c658ad3a" providerId="ADAL" clId="{9CA04E6F-9B24-452A-BDA3-5D96B223031B}" dt="2026-05-18T13:52:31.503" v="32"/>
          <ac:spMkLst>
            <pc:docMk/>
            <pc:sldMk cId="954091335" sldId="265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3:54:47.893" v="122"/>
          <ac:spMkLst>
            <pc:docMk/>
            <pc:sldMk cId="954091335" sldId="265"/>
            <ac:spMk id="7" creationId="{9F2ABB9B-9C14-4BEF-B21F-055CBD678B51}"/>
          </ac:spMkLst>
        </pc:spChg>
        <pc:spChg chg="mod">
          <ac:chgData name="Orla Condon" userId="62ca7181-df71-4740-a21a-4649c658ad3a" providerId="ADAL" clId="{9CA04E6F-9B24-452A-BDA3-5D96B223031B}" dt="2026-05-18T14:20:19.642" v="267" actId="12788"/>
          <ac:spMkLst>
            <pc:docMk/>
            <pc:sldMk cId="954091335" sldId="265"/>
            <ac:spMk id="9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4:20:16.264" v="266" actId="12788"/>
          <ac:spMkLst>
            <pc:docMk/>
            <pc:sldMk cId="954091335" sldId="265"/>
            <ac:spMk id="10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8T14:20:19.642" v="267" actId="12788"/>
          <ac:picMkLst>
            <pc:docMk/>
            <pc:sldMk cId="954091335" sldId="265"/>
            <ac:picMk id="5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8T14:20:16.264" v="266" actId="12788"/>
          <ac:picMkLst>
            <pc:docMk/>
            <pc:sldMk cId="954091335" sldId="265"/>
            <ac:picMk id="6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18T14:20:49.759" v="275" actId="12788"/>
        <pc:sldMkLst>
          <pc:docMk/>
          <pc:sldMk cId="4276324440" sldId="266"/>
        </pc:sldMkLst>
        <pc:spChg chg="mod">
          <ac:chgData name="Orla Condon" userId="62ca7181-df71-4740-a21a-4649c658ad3a" providerId="ADAL" clId="{9CA04E6F-9B24-452A-BDA3-5D96B223031B}" dt="2026-05-18T13:52:34.822" v="36"/>
          <ac:spMkLst>
            <pc:docMk/>
            <pc:sldMk cId="4276324440" sldId="266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3:54:50.675" v="126"/>
          <ac:spMkLst>
            <pc:docMk/>
            <pc:sldMk cId="4276324440" sldId="266"/>
            <ac:spMk id="6" creationId="{3D85C349-8227-412A-8DC0-05ED864E3D1B}"/>
          </ac:spMkLst>
        </pc:spChg>
        <pc:spChg chg="mod">
          <ac:chgData name="Orla Condon" userId="62ca7181-df71-4740-a21a-4649c658ad3a" providerId="ADAL" clId="{9CA04E6F-9B24-452A-BDA3-5D96B223031B}" dt="2026-05-18T14:20:46.258" v="274" actId="12788"/>
          <ac:spMkLst>
            <pc:docMk/>
            <pc:sldMk cId="4276324440" sldId="266"/>
            <ac:spMk id="7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4:20:49.759" v="275" actId="12788"/>
          <ac:spMkLst>
            <pc:docMk/>
            <pc:sldMk cId="4276324440" sldId="266"/>
            <ac:spMk id="10" creationId="{24D563BE-36F4-4D07-B6D0-EA959EA45280}"/>
          </ac:spMkLst>
        </pc:spChg>
        <pc:picChg chg="mod">
          <ac:chgData name="Orla Condon" userId="62ca7181-df71-4740-a21a-4649c658ad3a" providerId="ADAL" clId="{9CA04E6F-9B24-452A-BDA3-5D96B223031B}" dt="2026-05-18T14:20:46.258" v="274" actId="12788"/>
          <ac:picMkLst>
            <pc:docMk/>
            <pc:sldMk cId="4276324440" sldId="266"/>
            <ac:picMk id="5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8T14:20:49.759" v="275" actId="12788"/>
          <ac:picMkLst>
            <pc:docMk/>
            <pc:sldMk cId="4276324440" sldId="266"/>
            <ac:picMk id="8" creationId="{F535D141-44F5-48D4-A778-95C4DE7AE5F9}"/>
          </ac:picMkLst>
        </pc:picChg>
      </pc:sldChg>
      <pc:sldChg chg="modSp mod">
        <pc:chgData name="Orla Condon" userId="62ca7181-df71-4740-a21a-4649c658ad3a" providerId="ADAL" clId="{9CA04E6F-9B24-452A-BDA3-5D96B223031B}" dt="2026-05-18T14:19:26.655" v="252" actId="12788"/>
        <pc:sldMkLst>
          <pc:docMk/>
          <pc:sldMk cId="1793325547" sldId="268"/>
        </pc:sldMkLst>
        <pc:spChg chg="mod">
          <ac:chgData name="Orla Condon" userId="62ca7181-df71-4740-a21a-4649c658ad3a" providerId="ADAL" clId="{9CA04E6F-9B24-452A-BDA3-5D96B223031B}" dt="2026-05-18T13:52:23.484" v="24"/>
          <ac:spMkLst>
            <pc:docMk/>
            <pc:sldMk cId="1793325547" sldId="268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4:19:02.804" v="248" actId="12788"/>
          <ac:spMkLst>
            <pc:docMk/>
            <pc:sldMk cId="1793325547" sldId="268"/>
            <ac:spMk id="3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4:19:02.804" v="248" actId="12788"/>
          <ac:spMkLst>
            <pc:docMk/>
            <pc:sldMk cId="1793325547" sldId="268"/>
            <ac:spMk id="8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4:19:11.390" v="250" actId="12788"/>
          <ac:spMkLst>
            <pc:docMk/>
            <pc:sldMk cId="1793325547" sldId="268"/>
            <ac:spMk id="10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4:19:11.390" v="250" actId="12788"/>
          <ac:spMkLst>
            <pc:docMk/>
            <pc:sldMk cId="1793325547" sldId="268"/>
            <ac:spMk id="13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4:19:26.655" v="252" actId="12788"/>
          <ac:spMkLst>
            <pc:docMk/>
            <pc:sldMk cId="1793325547" sldId="268"/>
            <ac:spMk id="15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4:19:26.655" v="252" actId="12788"/>
          <ac:spMkLst>
            <pc:docMk/>
            <pc:sldMk cId="1793325547" sldId="268"/>
            <ac:spMk id="16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8T14:19:02.804" v="248" actId="12788"/>
          <ac:picMkLst>
            <pc:docMk/>
            <pc:sldMk cId="1793325547" sldId="268"/>
            <ac:picMk id="6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8T14:19:11.390" v="250" actId="12788"/>
          <ac:picMkLst>
            <pc:docMk/>
            <pc:sldMk cId="1793325547" sldId="268"/>
            <ac:picMk id="11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8T14:19:26.655" v="252" actId="12788"/>
          <ac:picMkLst>
            <pc:docMk/>
            <pc:sldMk cId="1793325547" sldId="268"/>
            <ac:picMk id="14" creationId="{00000000-0000-0000-0000-000000000000}"/>
          </ac:picMkLst>
        </pc:picChg>
      </pc:sldChg>
      <pc:sldChg chg="addSp delSp modSp mod modAnim">
        <pc:chgData name="Orla Condon" userId="62ca7181-df71-4740-a21a-4649c658ad3a" providerId="ADAL" clId="{9CA04E6F-9B24-452A-BDA3-5D96B223031B}" dt="2026-05-18T14:23:25.907" v="319" actId="14100"/>
        <pc:sldMkLst>
          <pc:docMk/>
          <pc:sldMk cId="1568212276" sldId="272"/>
        </pc:sldMkLst>
        <pc:spChg chg="mod">
          <ac:chgData name="Orla Condon" userId="62ca7181-df71-4740-a21a-4649c658ad3a" providerId="ADAL" clId="{9CA04E6F-9B24-452A-BDA3-5D96B223031B}" dt="2026-05-18T13:52:39.869" v="44"/>
          <ac:spMkLst>
            <pc:docMk/>
            <pc:sldMk cId="1568212276" sldId="272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4:23:11.972" v="316" actId="1076"/>
          <ac:spMkLst>
            <pc:docMk/>
            <pc:sldMk cId="1568212276" sldId="272"/>
            <ac:spMk id="6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4:22:57.557" v="312" actId="12788"/>
          <ac:spMkLst>
            <pc:docMk/>
            <pc:sldMk cId="1568212276" sldId="272"/>
            <ac:spMk id="14" creationId="{BB72A2DE-F363-422D-97AA-2237C7E89708}"/>
          </ac:spMkLst>
        </pc:spChg>
        <pc:spChg chg="mod">
          <ac:chgData name="Orla Condon" userId="62ca7181-df71-4740-a21a-4649c658ad3a" providerId="ADAL" clId="{9CA04E6F-9B24-452A-BDA3-5D96B223031B}" dt="2026-05-18T14:23:25.907" v="319" actId="14100"/>
          <ac:spMkLst>
            <pc:docMk/>
            <pc:sldMk cId="1568212276" sldId="272"/>
            <ac:spMk id="17" creationId="{BA271C92-66A5-4538-A6DF-6F0C674E70FA}"/>
          </ac:spMkLst>
        </pc:spChg>
        <pc:spChg chg="mod">
          <ac:chgData name="Orla Condon" userId="62ca7181-df71-4740-a21a-4649c658ad3a" providerId="ADAL" clId="{9CA04E6F-9B24-452A-BDA3-5D96B223031B}" dt="2026-05-18T14:23:00.741" v="313" actId="12788"/>
          <ac:spMkLst>
            <pc:docMk/>
            <pc:sldMk cId="1568212276" sldId="272"/>
            <ac:spMk id="18" creationId="{7318940B-89C5-4FD5-97B5-0DD7E5F824F5}"/>
          </ac:spMkLst>
        </pc:spChg>
        <pc:spChg chg="mod">
          <ac:chgData name="Orla Condon" userId="62ca7181-df71-4740-a21a-4649c658ad3a" providerId="ADAL" clId="{9CA04E6F-9B24-452A-BDA3-5D96B223031B}" dt="2026-05-18T14:23:25.907" v="319" actId="14100"/>
          <ac:spMkLst>
            <pc:docMk/>
            <pc:sldMk cId="1568212276" sldId="272"/>
            <ac:spMk id="19" creationId="{C4274562-F41D-4EAE-9A81-D09950B2269C}"/>
          </ac:spMkLst>
        </pc:spChg>
        <pc:spChg chg="add mod">
          <ac:chgData name="Orla Condon" userId="62ca7181-df71-4740-a21a-4649c658ad3a" providerId="ADAL" clId="{9CA04E6F-9B24-452A-BDA3-5D96B223031B}" dt="2026-05-18T14:22:54.868" v="311" actId="571"/>
          <ac:spMkLst>
            <pc:docMk/>
            <pc:sldMk cId="1568212276" sldId="272"/>
            <ac:spMk id="20" creationId="{63DCC529-ECB8-971A-C3BA-0456D690EC26}"/>
          </ac:spMkLst>
        </pc:spChg>
        <pc:picChg chg="add mod">
          <ac:chgData name="Orla Condon" userId="62ca7181-df71-4740-a21a-4649c658ad3a" providerId="ADAL" clId="{9CA04E6F-9B24-452A-BDA3-5D96B223031B}" dt="2026-05-18T14:23:00.741" v="313" actId="12788"/>
          <ac:picMkLst>
            <pc:docMk/>
            <pc:sldMk cId="1568212276" sldId="272"/>
            <ac:picMk id="3" creationId="{9EBF6F05-BA60-53A8-468B-A25B8BCDA8F5}"/>
          </ac:picMkLst>
        </pc:picChg>
        <pc:picChg chg="add mod">
          <ac:chgData name="Orla Condon" userId="62ca7181-df71-4740-a21a-4649c658ad3a" providerId="ADAL" clId="{9CA04E6F-9B24-452A-BDA3-5D96B223031B}" dt="2026-05-18T14:23:07.960" v="315" actId="12788"/>
          <ac:picMkLst>
            <pc:docMk/>
            <pc:sldMk cId="1568212276" sldId="272"/>
            <ac:picMk id="4" creationId="{B2454A6A-4BCB-808D-402A-C948529327D3}"/>
          </ac:picMkLst>
        </pc:picChg>
        <pc:picChg chg="add mod">
          <ac:chgData name="Orla Condon" userId="62ca7181-df71-4740-a21a-4649c658ad3a" providerId="ADAL" clId="{9CA04E6F-9B24-452A-BDA3-5D96B223031B}" dt="2026-05-18T14:23:07.960" v="315" actId="12788"/>
          <ac:picMkLst>
            <pc:docMk/>
            <pc:sldMk cId="1568212276" sldId="272"/>
            <ac:picMk id="5" creationId="{F9EF55AE-1926-912D-71E6-16B354DE50F9}"/>
          </ac:picMkLst>
        </pc:picChg>
        <pc:picChg chg="mod">
          <ac:chgData name="Orla Condon" userId="62ca7181-df71-4740-a21a-4649c658ad3a" providerId="ADAL" clId="{9CA04E6F-9B24-452A-BDA3-5D96B223031B}" dt="2026-05-18T14:22:57.557" v="312" actId="12788"/>
          <ac:picMkLst>
            <pc:docMk/>
            <pc:sldMk cId="1568212276" sldId="272"/>
            <ac:picMk id="7" creationId="{00000000-0000-0000-0000-000000000000}"/>
          </ac:picMkLst>
        </pc:picChg>
        <pc:picChg chg="del">
          <ac:chgData name="Orla Condon" userId="62ca7181-df71-4740-a21a-4649c658ad3a" providerId="ADAL" clId="{9CA04E6F-9B24-452A-BDA3-5D96B223031B}" dt="2026-05-18T14:22:06.232" v="297" actId="478"/>
          <ac:picMkLst>
            <pc:docMk/>
            <pc:sldMk cId="1568212276" sldId="272"/>
            <ac:picMk id="8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8T14:23:07.960" v="315" actId="12788"/>
          <ac:picMkLst>
            <pc:docMk/>
            <pc:sldMk cId="1568212276" sldId="272"/>
            <ac:picMk id="9" creationId="{00000000-0000-0000-0000-000000000000}"/>
          </ac:picMkLst>
        </pc:picChg>
        <pc:picChg chg="add del mod">
          <ac:chgData name="Orla Condon" userId="62ca7181-df71-4740-a21a-4649c658ad3a" providerId="ADAL" clId="{9CA04E6F-9B24-452A-BDA3-5D96B223031B}" dt="2026-05-18T14:22:35.807" v="304" actId="478"/>
          <ac:picMkLst>
            <pc:docMk/>
            <pc:sldMk cId="1568212276" sldId="272"/>
            <ac:picMk id="10" creationId="{3491E980-BA61-80F4-8847-5229C003A43D}"/>
          </ac:picMkLst>
        </pc:picChg>
        <pc:picChg chg="mod">
          <ac:chgData name="Orla Condon" userId="62ca7181-df71-4740-a21a-4649c658ad3a" providerId="ADAL" clId="{9CA04E6F-9B24-452A-BDA3-5D96B223031B}" dt="2026-05-18T14:23:07.960" v="315" actId="12788"/>
          <ac:picMkLst>
            <pc:docMk/>
            <pc:sldMk cId="1568212276" sldId="272"/>
            <ac:picMk id="12" creationId="{00000000-0000-0000-0000-000000000000}"/>
          </ac:picMkLst>
        </pc:picChg>
        <pc:picChg chg="del mod">
          <ac:chgData name="Orla Condon" userId="62ca7181-df71-4740-a21a-4649c658ad3a" providerId="ADAL" clId="{9CA04E6F-9B24-452A-BDA3-5D96B223031B}" dt="2026-05-18T14:22:37.107" v="305" actId="478"/>
          <ac:picMkLst>
            <pc:docMk/>
            <pc:sldMk cId="1568212276" sldId="272"/>
            <ac:picMk id="15" creationId="{D9F30F4E-40DD-494D-9B20-9274B1BC534E}"/>
          </ac:picMkLst>
        </pc:picChg>
        <pc:picChg chg="add mod">
          <ac:chgData name="Orla Condon" userId="62ca7181-df71-4740-a21a-4649c658ad3a" providerId="ADAL" clId="{9CA04E6F-9B24-452A-BDA3-5D96B223031B}" dt="2026-05-18T14:22:54.868" v="311" actId="571"/>
          <ac:picMkLst>
            <pc:docMk/>
            <pc:sldMk cId="1568212276" sldId="272"/>
            <ac:picMk id="16" creationId="{8B8C54DB-017D-F9B3-B28A-D597AFA29D47}"/>
          </ac:picMkLst>
        </pc:picChg>
      </pc:sldChg>
      <pc:sldChg chg="modSp mod">
        <pc:chgData name="Orla Condon" userId="62ca7181-df71-4740-a21a-4649c658ad3a" providerId="ADAL" clId="{9CA04E6F-9B24-452A-BDA3-5D96B223031B}" dt="2026-05-18T14:21:55.168" v="293" actId="14100"/>
        <pc:sldMkLst>
          <pc:docMk/>
          <pc:sldMk cId="1261483450" sldId="273"/>
        </pc:sldMkLst>
        <pc:spChg chg="mod">
          <ac:chgData name="Orla Condon" userId="62ca7181-df71-4740-a21a-4649c658ad3a" providerId="ADAL" clId="{9CA04E6F-9B24-452A-BDA3-5D96B223031B}" dt="2026-05-18T13:52:37.349" v="40"/>
          <ac:spMkLst>
            <pc:docMk/>
            <pc:sldMk cId="1261483450" sldId="273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4:21:15.490" v="281" actId="12788"/>
          <ac:spMkLst>
            <pc:docMk/>
            <pc:sldMk cId="1261483450" sldId="273"/>
            <ac:spMk id="5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4:21:19.169" v="282" actId="12788"/>
          <ac:spMkLst>
            <pc:docMk/>
            <pc:sldMk cId="1261483450" sldId="273"/>
            <ac:spMk id="6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4:21:55.168" v="293" actId="14100"/>
          <ac:spMkLst>
            <pc:docMk/>
            <pc:sldMk cId="1261483450" sldId="273"/>
            <ac:spMk id="7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4:21:49.847" v="292" actId="14100"/>
          <ac:spMkLst>
            <pc:docMk/>
            <pc:sldMk cId="1261483450" sldId="273"/>
            <ac:spMk id="12" creationId="{C53BC06E-D835-4F4E-9997-B5A08E788795}"/>
          </ac:spMkLst>
        </pc:spChg>
        <pc:spChg chg="mod">
          <ac:chgData name="Orla Condon" userId="62ca7181-df71-4740-a21a-4649c658ad3a" providerId="ADAL" clId="{9CA04E6F-9B24-452A-BDA3-5D96B223031B}" dt="2026-05-18T14:21:43.452" v="290" actId="1076"/>
          <ac:spMkLst>
            <pc:docMk/>
            <pc:sldMk cId="1261483450" sldId="273"/>
            <ac:spMk id="13" creationId="{84EB60E8-F3F2-43E1-BABC-60D2422E9717}"/>
          </ac:spMkLst>
        </pc:spChg>
        <pc:picChg chg="mod">
          <ac:chgData name="Orla Condon" userId="62ca7181-df71-4740-a21a-4649c658ad3a" providerId="ADAL" clId="{9CA04E6F-9B24-452A-BDA3-5D96B223031B}" dt="2026-05-18T14:21:15.490" v="281" actId="12788"/>
          <ac:picMkLst>
            <pc:docMk/>
            <pc:sldMk cId="1261483450" sldId="273"/>
            <ac:picMk id="4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8T14:21:19.169" v="282" actId="12788"/>
          <ac:picMkLst>
            <pc:docMk/>
            <pc:sldMk cId="1261483450" sldId="273"/>
            <ac:picMk id="8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8T14:21:23.717" v="283" actId="12788"/>
          <ac:picMkLst>
            <pc:docMk/>
            <pc:sldMk cId="1261483450" sldId="273"/>
            <ac:picMk id="9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8T14:21:23.717" v="283" actId="12788"/>
          <ac:picMkLst>
            <pc:docMk/>
            <pc:sldMk cId="1261483450" sldId="273"/>
            <ac:picMk id="10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8T14:21:31.675" v="286" actId="1076"/>
          <ac:picMkLst>
            <pc:docMk/>
            <pc:sldMk cId="1261483450" sldId="273"/>
            <ac:picMk id="11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18T14:24:31.771" v="337" actId="11530"/>
        <pc:sldMkLst>
          <pc:docMk/>
          <pc:sldMk cId="505277793" sldId="274"/>
        </pc:sldMkLst>
        <pc:spChg chg="mod">
          <ac:chgData name="Orla Condon" userId="62ca7181-df71-4740-a21a-4649c658ad3a" providerId="ADAL" clId="{9CA04E6F-9B24-452A-BDA3-5D96B223031B}" dt="2026-05-18T13:52:42.343" v="48"/>
          <ac:spMkLst>
            <pc:docMk/>
            <pc:sldMk cId="505277793" sldId="274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4:24:24.607" v="335" actId="208"/>
          <ac:spMkLst>
            <pc:docMk/>
            <pc:sldMk cId="505277793" sldId="274"/>
            <ac:spMk id="4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4:24:24.607" v="335" actId="208"/>
          <ac:spMkLst>
            <pc:docMk/>
            <pc:sldMk cId="505277793" sldId="274"/>
            <ac:spMk id="6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4:24:24.607" v="335" actId="208"/>
          <ac:spMkLst>
            <pc:docMk/>
            <pc:sldMk cId="505277793" sldId="274"/>
            <ac:spMk id="12" creationId="{C6485CCA-E6F1-4EDA-B6F9-6036B35A0B6B}"/>
          </ac:spMkLst>
        </pc:spChg>
        <pc:picChg chg="mod">
          <ac:chgData name="Orla Condon" userId="62ca7181-df71-4740-a21a-4649c658ad3a" providerId="ADAL" clId="{9CA04E6F-9B24-452A-BDA3-5D96B223031B}" dt="2026-05-18T14:24:31.771" v="337" actId="11530"/>
          <ac:picMkLst>
            <pc:docMk/>
            <pc:sldMk cId="505277793" sldId="274"/>
            <ac:picMk id="7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8T14:24:08.183" v="328" actId="1076"/>
          <ac:picMkLst>
            <pc:docMk/>
            <pc:sldMk cId="505277793" sldId="274"/>
            <ac:picMk id="8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8T14:24:12.350" v="330" actId="1076"/>
          <ac:picMkLst>
            <pc:docMk/>
            <pc:sldMk cId="505277793" sldId="274"/>
            <ac:picMk id="9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8T14:24:14.034" v="331" actId="1076"/>
          <ac:picMkLst>
            <pc:docMk/>
            <pc:sldMk cId="505277793" sldId="274"/>
            <ac:picMk id="10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8T14:24:27.119" v="336" actId="1076"/>
          <ac:picMkLst>
            <pc:docMk/>
            <pc:sldMk cId="505277793" sldId="274"/>
            <ac:picMk id="11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18T14:25:06.386" v="347" actId="1076"/>
        <pc:sldMkLst>
          <pc:docMk/>
          <pc:sldMk cId="1157553788" sldId="275"/>
        </pc:sldMkLst>
        <pc:spChg chg="mod">
          <ac:chgData name="Orla Condon" userId="62ca7181-df71-4740-a21a-4649c658ad3a" providerId="ADAL" clId="{9CA04E6F-9B24-452A-BDA3-5D96B223031B}" dt="2026-05-18T13:52:44.998" v="52"/>
          <ac:spMkLst>
            <pc:docMk/>
            <pc:sldMk cId="1157553788" sldId="275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4:24:56.427" v="345" actId="208"/>
          <ac:spMkLst>
            <pc:docMk/>
            <pc:sldMk cId="1157553788" sldId="275"/>
            <ac:spMk id="8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4:25:01.137" v="346" actId="12788"/>
          <ac:spMkLst>
            <pc:docMk/>
            <pc:sldMk cId="1157553788" sldId="275"/>
            <ac:spMk id="10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4:24:56.427" v="345" actId="208"/>
          <ac:spMkLst>
            <pc:docMk/>
            <pc:sldMk cId="1157553788" sldId="275"/>
            <ac:spMk id="11" creationId="{FD9C4B18-FED9-41B1-B65B-EF7551E2DF5F}"/>
          </ac:spMkLst>
        </pc:spChg>
        <pc:picChg chg="mod">
          <ac:chgData name="Orla Condon" userId="62ca7181-df71-4740-a21a-4649c658ad3a" providerId="ADAL" clId="{9CA04E6F-9B24-452A-BDA3-5D96B223031B}" dt="2026-05-18T13:55:00.932" v="142"/>
          <ac:picMkLst>
            <pc:docMk/>
            <pc:sldMk cId="1157553788" sldId="275"/>
            <ac:picMk id="5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8T14:25:06.386" v="347" actId="1076"/>
          <ac:picMkLst>
            <pc:docMk/>
            <pc:sldMk cId="1157553788" sldId="275"/>
            <ac:picMk id="6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8T14:25:01.137" v="346" actId="12788"/>
          <ac:picMkLst>
            <pc:docMk/>
            <pc:sldMk cId="1157553788" sldId="275"/>
            <ac:picMk id="7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18T14:40:17.142" v="494" actId="14100"/>
        <pc:sldMkLst>
          <pc:docMk/>
          <pc:sldMk cId="2435467634" sldId="278"/>
        </pc:sldMkLst>
        <pc:spChg chg="mod">
          <ac:chgData name="Orla Condon" userId="62ca7181-df71-4740-a21a-4649c658ad3a" providerId="ADAL" clId="{9CA04E6F-9B24-452A-BDA3-5D96B223031B}" dt="2026-05-18T13:53:04.411" v="80"/>
          <ac:spMkLst>
            <pc:docMk/>
            <pc:sldMk cId="2435467634" sldId="278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4:39:46.946" v="488" actId="12788"/>
          <ac:spMkLst>
            <pc:docMk/>
            <pc:sldMk cId="2435467634" sldId="278"/>
            <ac:spMk id="15" creationId="{C66129E0-A780-4555-9098-05EB21E3C74B}"/>
          </ac:spMkLst>
        </pc:spChg>
        <pc:spChg chg="mod">
          <ac:chgData name="Orla Condon" userId="62ca7181-df71-4740-a21a-4649c658ad3a" providerId="ADAL" clId="{9CA04E6F-9B24-452A-BDA3-5D96B223031B}" dt="2026-05-18T14:40:00.240" v="491" actId="12788"/>
          <ac:spMkLst>
            <pc:docMk/>
            <pc:sldMk cId="2435467634" sldId="278"/>
            <ac:spMk id="21" creationId="{7C66BFF2-61DA-4652-B47A-A59D92326B79}"/>
          </ac:spMkLst>
        </pc:spChg>
        <pc:spChg chg="mod">
          <ac:chgData name="Orla Condon" userId="62ca7181-df71-4740-a21a-4649c658ad3a" providerId="ADAL" clId="{9CA04E6F-9B24-452A-BDA3-5D96B223031B}" dt="2026-05-18T14:40:06.199" v="492" actId="12788"/>
          <ac:spMkLst>
            <pc:docMk/>
            <pc:sldMk cId="2435467634" sldId="278"/>
            <ac:spMk id="22" creationId="{856310E0-C08E-49D5-892C-D996D0E6481B}"/>
          </ac:spMkLst>
        </pc:spChg>
        <pc:spChg chg="mod">
          <ac:chgData name="Orla Condon" userId="62ca7181-df71-4740-a21a-4649c658ad3a" providerId="ADAL" clId="{9CA04E6F-9B24-452A-BDA3-5D96B223031B}" dt="2026-05-18T14:40:17.142" v="494" actId="14100"/>
          <ac:spMkLst>
            <pc:docMk/>
            <pc:sldMk cId="2435467634" sldId="278"/>
            <ac:spMk id="23" creationId="{B7C921C8-0DA3-40E7-B210-76DC592BB9FD}"/>
          </ac:spMkLst>
        </pc:spChg>
        <pc:spChg chg="mod">
          <ac:chgData name="Orla Condon" userId="62ca7181-df71-4740-a21a-4649c658ad3a" providerId="ADAL" clId="{9CA04E6F-9B24-452A-BDA3-5D96B223031B}" dt="2026-05-18T14:39:55.921" v="490" actId="1076"/>
          <ac:spMkLst>
            <pc:docMk/>
            <pc:sldMk cId="2435467634" sldId="278"/>
            <ac:spMk id="24" creationId="{4B7066FC-404A-427D-9829-AB203822EBA4}"/>
          </ac:spMkLst>
        </pc:spChg>
        <pc:spChg chg="mod">
          <ac:chgData name="Orla Condon" userId="62ca7181-df71-4740-a21a-4649c658ad3a" providerId="ADAL" clId="{9CA04E6F-9B24-452A-BDA3-5D96B223031B}" dt="2026-05-18T14:39:37.495" v="487" actId="208"/>
          <ac:spMkLst>
            <pc:docMk/>
            <pc:sldMk cId="2435467634" sldId="278"/>
            <ac:spMk id="25" creationId="{DED6022E-A324-4204-A3D7-6E4E95B4CFC9}"/>
          </ac:spMkLst>
        </pc:spChg>
        <pc:spChg chg="mod">
          <ac:chgData name="Orla Condon" userId="62ca7181-df71-4740-a21a-4649c658ad3a" providerId="ADAL" clId="{9CA04E6F-9B24-452A-BDA3-5D96B223031B}" dt="2026-05-18T14:39:37.495" v="487" actId="208"/>
          <ac:spMkLst>
            <pc:docMk/>
            <pc:sldMk cId="2435467634" sldId="278"/>
            <ac:spMk id="26" creationId="{F517C1B0-6F7A-4C6B-B4CA-62ADB13F9252}"/>
          </ac:spMkLst>
        </pc:spChg>
        <pc:picChg chg="mod">
          <ac:chgData name="Orla Condon" userId="62ca7181-df71-4740-a21a-4649c658ad3a" providerId="ADAL" clId="{9CA04E6F-9B24-452A-BDA3-5D96B223031B}" dt="2026-05-18T14:38:52.436" v="473" actId="1076"/>
          <ac:picMkLst>
            <pc:docMk/>
            <pc:sldMk cId="2435467634" sldId="278"/>
            <ac:picMk id="4" creationId="{8D75FAAD-3527-4004-A079-617DC0D0777A}"/>
          </ac:picMkLst>
        </pc:picChg>
        <pc:picChg chg="mod">
          <ac:chgData name="Orla Condon" userId="62ca7181-df71-4740-a21a-4649c658ad3a" providerId="ADAL" clId="{9CA04E6F-9B24-452A-BDA3-5D96B223031B}" dt="2026-05-18T14:39:46.946" v="488" actId="12788"/>
          <ac:picMkLst>
            <pc:docMk/>
            <pc:sldMk cId="2435467634" sldId="278"/>
            <ac:picMk id="5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8T14:40:00.240" v="491" actId="12788"/>
          <ac:picMkLst>
            <pc:docMk/>
            <pc:sldMk cId="2435467634" sldId="278"/>
            <ac:picMk id="6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8T14:40:06.199" v="492" actId="12788"/>
          <ac:picMkLst>
            <pc:docMk/>
            <pc:sldMk cId="2435467634" sldId="278"/>
            <ac:picMk id="7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8T14:38:50.497" v="472" actId="1076"/>
          <ac:picMkLst>
            <pc:docMk/>
            <pc:sldMk cId="2435467634" sldId="278"/>
            <ac:picMk id="8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18T14:41:57.988" v="511" actId="14100"/>
        <pc:sldMkLst>
          <pc:docMk/>
          <pc:sldMk cId="2698245332" sldId="279"/>
        </pc:sldMkLst>
        <pc:spChg chg="mod">
          <ac:chgData name="Orla Condon" userId="62ca7181-df71-4740-a21a-4649c658ad3a" providerId="ADAL" clId="{9CA04E6F-9B24-452A-BDA3-5D96B223031B}" dt="2026-05-18T13:53:06.379" v="84"/>
          <ac:spMkLst>
            <pc:docMk/>
            <pc:sldMk cId="2698245332" sldId="279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4:41:50.522" v="510" actId="12788"/>
          <ac:spMkLst>
            <pc:docMk/>
            <pc:sldMk cId="2698245332" sldId="279"/>
            <ac:spMk id="13" creationId="{8104D98B-6E3C-4A04-B1D8-09258C4A89A2}"/>
          </ac:spMkLst>
        </pc:spChg>
        <pc:spChg chg="mod">
          <ac:chgData name="Orla Condon" userId="62ca7181-df71-4740-a21a-4649c658ad3a" providerId="ADAL" clId="{9CA04E6F-9B24-452A-BDA3-5D96B223031B}" dt="2026-05-18T14:41:39.380" v="507" actId="12788"/>
          <ac:spMkLst>
            <pc:docMk/>
            <pc:sldMk cId="2698245332" sldId="279"/>
            <ac:spMk id="19" creationId="{02F89E8E-DA0E-422B-9B95-44754798578B}"/>
          </ac:spMkLst>
        </pc:spChg>
        <pc:spChg chg="mod">
          <ac:chgData name="Orla Condon" userId="62ca7181-df71-4740-a21a-4649c658ad3a" providerId="ADAL" clId="{9CA04E6F-9B24-452A-BDA3-5D96B223031B}" dt="2026-05-18T14:41:30.504" v="505" actId="12788"/>
          <ac:spMkLst>
            <pc:docMk/>
            <pc:sldMk cId="2698245332" sldId="279"/>
            <ac:spMk id="20" creationId="{51F56A0B-232E-415A-A3C9-B01DA24AEE2D}"/>
          </ac:spMkLst>
        </pc:spChg>
        <pc:spChg chg="mod">
          <ac:chgData name="Orla Condon" userId="62ca7181-df71-4740-a21a-4649c658ad3a" providerId="ADAL" clId="{9CA04E6F-9B24-452A-BDA3-5D96B223031B}" dt="2026-05-18T14:41:26.352" v="504" actId="12788"/>
          <ac:spMkLst>
            <pc:docMk/>
            <pc:sldMk cId="2698245332" sldId="279"/>
            <ac:spMk id="21" creationId="{4F3724D0-3DA9-4BF6-B029-8BC2F474B15D}"/>
          </ac:spMkLst>
        </pc:spChg>
        <pc:spChg chg="mod">
          <ac:chgData name="Orla Condon" userId="62ca7181-df71-4740-a21a-4649c658ad3a" providerId="ADAL" clId="{9CA04E6F-9B24-452A-BDA3-5D96B223031B}" dt="2026-05-18T14:41:13.777" v="501" actId="12788"/>
          <ac:spMkLst>
            <pc:docMk/>
            <pc:sldMk cId="2698245332" sldId="279"/>
            <ac:spMk id="22" creationId="{887BA0BF-6914-458E-91F6-750167466775}"/>
          </ac:spMkLst>
        </pc:spChg>
        <pc:spChg chg="mod">
          <ac:chgData name="Orla Condon" userId="62ca7181-df71-4740-a21a-4649c658ad3a" providerId="ADAL" clId="{9CA04E6F-9B24-452A-BDA3-5D96B223031B}" dt="2026-05-18T14:41:44.467" v="508" actId="1076"/>
          <ac:spMkLst>
            <pc:docMk/>
            <pc:sldMk cId="2698245332" sldId="279"/>
            <ac:spMk id="23" creationId="{D8E02414-9643-49ED-8DE7-BC0690B706A0}"/>
          </ac:spMkLst>
        </pc:spChg>
        <pc:spChg chg="mod">
          <ac:chgData name="Orla Condon" userId="62ca7181-df71-4740-a21a-4649c658ad3a" providerId="ADAL" clId="{9CA04E6F-9B24-452A-BDA3-5D96B223031B}" dt="2026-05-18T14:41:57.988" v="511" actId="14100"/>
          <ac:spMkLst>
            <pc:docMk/>
            <pc:sldMk cId="2698245332" sldId="279"/>
            <ac:spMk id="24" creationId="{36387C36-6A64-4022-BAB0-D748FADD958B}"/>
          </ac:spMkLst>
        </pc:spChg>
        <pc:spChg chg="mod">
          <ac:chgData name="Orla Condon" userId="62ca7181-df71-4740-a21a-4649c658ad3a" providerId="ADAL" clId="{9CA04E6F-9B24-452A-BDA3-5D96B223031B}" dt="2026-05-18T14:41:34.624" v="506" actId="14100"/>
          <ac:spMkLst>
            <pc:docMk/>
            <pc:sldMk cId="2698245332" sldId="279"/>
            <ac:spMk id="25" creationId="{C999E432-2C21-484D-A921-FCD5726E44A4}"/>
          </ac:spMkLst>
        </pc:spChg>
        <pc:spChg chg="mod">
          <ac:chgData name="Orla Condon" userId="62ca7181-df71-4740-a21a-4649c658ad3a" providerId="ADAL" clId="{9CA04E6F-9B24-452A-BDA3-5D96B223031B}" dt="2026-05-18T14:41:23.124" v="503" actId="1076"/>
          <ac:spMkLst>
            <pc:docMk/>
            <pc:sldMk cId="2698245332" sldId="279"/>
            <ac:spMk id="26" creationId="{B0ED96B0-37FA-4923-9E31-89F8636EC917}"/>
          </ac:spMkLst>
        </pc:spChg>
        <pc:picChg chg="mod">
          <ac:chgData name="Orla Condon" userId="62ca7181-df71-4740-a21a-4649c658ad3a" providerId="ADAL" clId="{9CA04E6F-9B24-452A-BDA3-5D96B223031B}" dt="2026-05-18T14:41:50.522" v="510" actId="12788"/>
          <ac:picMkLst>
            <pc:docMk/>
            <pc:sldMk cId="2698245332" sldId="279"/>
            <ac:picMk id="4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8T14:41:39.380" v="507" actId="12788"/>
          <ac:picMkLst>
            <pc:docMk/>
            <pc:sldMk cId="2698245332" sldId="279"/>
            <ac:picMk id="5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8T14:41:30.504" v="505" actId="12788"/>
          <ac:picMkLst>
            <pc:docMk/>
            <pc:sldMk cId="2698245332" sldId="279"/>
            <ac:picMk id="6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8T14:41:26.352" v="504" actId="12788"/>
          <ac:picMkLst>
            <pc:docMk/>
            <pc:sldMk cId="2698245332" sldId="279"/>
            <ac:picMk id="7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8T14:41:13.777" v="501" actId="12788"/>
          <ac:picMkLst>
            <pc:docMk/>
            <pc:sldMk cId="2698245332" sldId="279"/>
            <ac:picMk id="8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18T14:31:17.325" v="409" actId="208"/>
        <pc:sldMkLst>
          <pc:docMk/>
          <pc:sldMk cId="1187081703" sldId="280"/>
        </pc:sldMkLst>
        <pc:spChg chg="mod">
          <ac:chgData name="Orla Condon" userId="62ca7181-df71-4740-a21a-4649c658ad3a" providerId="ADAL" clId="{9CA04E6F-9B24-452A-BDA3-5D96B223031B}" dt="2026-05-18T13:52:58.932" v="72"/>
          <ac:spMkLst>
            <pc:docMk/>
            <pc:sldMk cId="1187081703" sldId="280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4:31:17.325" v="409" actId="208"/>
          <ac:spMkLst>
            <pc:docMk/>
            <pc:sldMk cId="1187081703" sldId="280"/>
            <ac:spMk id="3" creationId="{8A847629-72CC-4544-9105-1D89E8CF8A6D}"/>
          </ac:spMkLst>
        </pc:spChg>
        <pc:spChg chg="mod">
          <ac:chgData name="Orla Condon" userId="62ca7181-df71-4740-a21a-4649c658ad3a" providerId="ADAL" clId="{9CA04E6F-9B24-452A-BDA3-5D96B223031B}" dt="2026-05-18T14:31:17.325" v="409" actId="208"/>
          <ac:spMkLst>
            <pc:docMk/>
            <pc:sldMk cId="1187081703" sldId="280"/>
            <ac:spMk id="10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4:31:17.325" v="409" actId="208"/>
          <ac:spMkLst>
            <pc:docMk/>
            <pc:sldMk cId="1187081703" sldId="280"/>
            <ac:spMk id="11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4:31:17.325" v="409" actId="208"/>
          <ac:spMkLst>
            <pc:docMk/>
            <pc:sldMk cId="1187081703" sldId="280"/>
            <ac:spMk id="1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4:31:17.325" v="409" actId="208"/>
          <ac:spMkLst>
            <pc:docMk/>
            <pc:sldMk cId="1187081703" sldId="280"/>
            <ac:spMk id="13" creationId="{429B3F26-C44B-42EB-A534-0673C7B9AABA}"/>
          </ac:spMkLst>
        </pc:spChg>
        <pc:picChg chg="mod">
          <ac:chgData name="Orla Condon" userId="62ca7181-df71-4740-a21a-4649c658ad3a" providerId="ADAL" clId="{9CA04E6F-9B24-452A-BDA3-5D96B223031B}" dt="2026-05-18T14:30:34.712" v="398" actId="12788"/>
          <ac:picMkLst>
            <pc:docMk/>
            <pc:sldMk cId="1187081703" sldId="280"/>
            <ac:picMk id="4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8T14:30:53.852" v="404" actId="12788"/>
          <ac:picMkLst>
            <pc:docMk/>
            <pc:sldMk cId="1187081703" sldId="280"/>
            <ac:picMk id="6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8T14:31:10.466" v="407" actId="12788"/>
          <ac:picMkLst>
            <pc:docMk/>
            <pc:sldMk cId="1187081703" sldId="280"/>
            <ac:picMk id="8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18T14:35:48.660" v="466" actId="1076"/>
        <pc:sldMkLst>
          <pc:docMk/>
          <pc:sldMk cId="1293869388" sldId="281"/>
        </pc:sldMkLst>
        <pc:spChg chg="mod">
          <ac:chgData name="Orla Condon" userId="62ca7181-df71-4740-a21a-4649c658ad3a" providerId="ADAL" clId="{9CA04E6F-9B24-452A-BDA3-5D96B223031B}" dt="2026-05-18T13:53:00.984" v="76"/>
          <ac:spMkLst>
            <pc:docMk/>
            <pc:sldMk cId="1293869388" sldId="281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4:34:51.858" v="449" actId="208"/>
          <ac:spMkLst>
            <pc:docMk/>
            <pc:sldMk cId="1293869388" sldId="281"/>
            <ac:spMk id="11" creationId="{4DDF75E1-38F1-42D1-B35C-671E9A052BF2}"/>
          </ac:spMkLst>
        </pc:spChg>
        <pc:spChg chg="mod">
          <ac:chgData name="Orla Condon" userId="62ca7181-df71-4740-a21a-4649c658ad3a" providerId="ADAL" clId="{9CA04E6F-9B24-452A-BDA3-5D96B223031B}" dt="2026-05-18T14:34:59.202" v="450" actId="12788"/>
          <ac:spMkLst>
            <pc:docMk/>
            <pc:sldMk cId="1293869388" sldId="281"/>
            <ac:spMk id="1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4:35:18.725" v="455" actId="12788"/>
          <ac:spMkLst>
            <pc:docMk/>
            <pc:sldMk cId="1293869388" sldId="281"/>
            <ac:spMk id="13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4:35:30.796" v="460" actId="12788"/>
          <ac:spMkLst>
            <pc:docMk/>
            <pc:sldMk cId="1293869388" sldId="281"/>
            <ac:spMk id="14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4:35:35.012" v="461" actId="12788"/>
          <ac:spMkLst>
            <pc:docMk/>
            <pc:sldMk cId="1293869388" sldId="281"/>
            <ac:spMk id="15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4:35:23.391" v="458" actId="1076"/>
          <ac:spMkLst>
            <pc:docMk/>
            <pc:sldMk cId="1293869388" sldId="281"/>
            <ac:spMk id="18" creationId="{0D0B3A79-AE84-450B-9F47-B9D2C02ECEF2}"/>
          </ac:spMkLst>
        </pc:spChg>
        <pc:spChg chg="mod">
          <ac:chgData name="Orla Condon" userId="62ca7181-df71-4740-a21a-4649c658ad3a" providerId="ADAL" clId="{9CA04E6F-9B24-452A-BDA3-5D96B223031B}" dt="2026-05-18T14:35:48.660" v="466" actId="1076"/>
          <ac:spMkLst>
            <pc:docMk/>
            <pc:sldMk cId="1293869388" sldId="281"/>
            <ac:spMk id="19" creationId="{412DD9C0-D253-406E-B364-C8AA98303FB9}"/>
          </ac:spMkLst>
        </pc:spChg>
        <pc:spChg chg="mod">
          <ac:chgData name="Orla Condon" userId="62ca7181-df71-4740-a21a-4649c658ad3a" providerId="ADAL" clId="{9CA04E6F-9B24-452A-BDA3-5D96B223031B}" dt="2026-05-18T14:35:26.894" v="459" actId="12788"/>
          <ac:spMkLst>
            <pc:docMk/>
            <pc:sldMk cId="1293869388" sldId="281"/>
            <ac:spMk id="22" creationId="{38BE86B7-0B76-49BC-9FED-2E3FF120A2DD}"/>
          </ac:spMkLst>
        </pc:spChg>
        <pc:spChg chg="mod">
          <ac:chgData name="Orla Condon" userId="62ca7181-df71-4740-a21a-4649c658ad3a" providerId="ADAL" clId="{9CA04E6F-9B24-452A-BDA3-5D96B223031B}" dt="2026-05-18T14:35:40.709" v="462" actId="1076"/>
          <ac:spMkLst>
            <pc:docMk/>
            <pc:sldMk cId="1293869388" sldId="281"/>
            <ac:spMk id="23" creationId="{62EAB8B7-43A0-4111-BDA8-72DD3B557278}"/>
          </ac:spMkLst>
        </pc:spChg>
        <pc:picChg chg="mod">
          <ac:chgData name="Orla Condon" userId="62ca7181-df71-4740-a21a-4649c658ad3a" providerId="ADAL" clId="{9CA04E6F-9B24-452A-BDA3-5D96B223031B}" dt="2026-05-18T14:34:59.202" v="450" actId="12788"/>
          <ac:picMkLst>
            <pc:docMk/>
            <pc:sldMk cId="1293869388" sldId="281"/>
            <ac:picMk id="4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8T14:35:18.725" v="455" actId="12788"/>
          <ac:picMkLst>
            <pc:docMk/>
            <pc:sldMk cId="1293869388" sldId="281"/>
            <ac:picMk id="5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8T14:35:35.012" v="461" actId="12788"/>
          <ac:picMkLst>
            <pc:docMk/>
            <pc:sldMk cId="1293869388" sldId="281"/>
            <ac:picMk id="7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8T14:35:30.796" v="460" actId="12788"/>
          <ac:picMkLst>
            <pc:docMk/>
            <pc:sldMk cId="1293869388" sldId="281"/>
            <ac:picMk id="9" creationId="{AC28DF34-7AE6-4946-ABC5-B72212AE14E7}"/>
          </ac:picMkLst>
        </pc:picChg>
        <pc:picChg chg="mod">
          <ac:chgData name="Orla Condon" userId="62ca7181-df71-4740-a21a-4649c658ad3a" providerId="ADAL" clId="{9CA04E6F-9B24-452A-BDA3-5D96B223031B}" dt="2026-05-18T14:35:26.894" v="459" actId="12788"/>
          <ac:picMkLst>
            <pc:docMk/>
            <pc:sldMk cId="1293869388" sldId="281"/>
            <ac:picMk id="21" creationId="{DE2B7EC2-91C6-4EF6-9AFF-08EC45E0FD5F}"/>
          </ac:picMkLst>
        </pc:picChg>
      </pc:sldChg>
      <pc:sldChg chg="modSp mod">
        <pc:chgData name="Orla Condon" userId="62ca7181-df71-4740-a21a-4649c658ad3a" providerId="ADAL" clId="{9CA04E6F-9B24-452A-BDA3-5D96B223031B}" dt="2026-05-18T14:26:26.955" v="376" actId="207"/>
        <pc:sldMkLst>
          <pc:docMk/>
          <pc:sldMk cId="3287154614" sldId="282"/>
        </pc:sldMkLst>
        <pc:spChg chg="mod">
          <ac:chgData name="Orla Condon" userId="62ca7181-df71-4740-a21a-4649c658ad3a" providerId="ADAL" clId="{9CA04E6F-9B24-452A-BDA3-5D96B223031B}" dt="2026-05-18T13:52:50.248" v="60"/>
          <ac:spMkLst>
            <pc:docMk/>
            <pc:sldMk cId="3287154614" sldId="282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4:26:26.955" v="376" actId="207"/>
          <ac:spMkLst>
            <pc:docMk/>
            <pc:sldMk cId="3287154614" sldId="282"/>
            <ac:spMk id="4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4:26:26.955" v="376" actId="207"/>
          <ac:spMkLst>
            <pc:docMk/>
            <pc:sldMk cId="3287154614" sldId="282"/>
            <ac:spMk id="6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4:26:26.955" v="376" actId="207"/>
          <ac:spMkLst>
            <pc:docMk/>
            <pc:sldMk cId="3287154614" sldId="282"/>
            <ac:spMk id="13" creationId="{FBB2F6A0-FFE5-4EEB-BE76-EDA1C05F1B89}"/>
          </ac:spMkLst>
        </pc:spChg>
        <pc:picChg chg="mod">
          <ac:chgData name="Orla Condon" userId="62ca7181-df71-4740-a21a-4649c658ad3a" providerId="ADAL" clId="{9CA04E6F-9B24-452A-BDA3-5D96B223031B}" dt="2026-05-18T14:25:54.117" v="365" actId="11530"/>
          <ac:picMkLst>
            <pc:docMk/>
            <pc:sldMk cId="3287154614" sldId="282"/>
            <ac:picMk id="7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8T14:26:09.130" v="371" actId="1076"/>
          <ac:picMkLst>
            <pc:docMk/>
            <pc:sldMk cId="3287154614" sldId="282"/>
            <ac:picMk id="11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8T14:26:08.124" v="370" actId="1076"/>
          <ac:picMkLst>
            <pc:docMk/>
            <pc:sldMk cId="3287154614" sldId="282"/>
            <ac:picMk id="12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8T14:25:47.978" v="363" actId="1076"/>
          <ac:picMkLst>
            <pc:docMk/>
            <pc:sldMk cId="3287154614" sldId="282"/>
            <ac:picMk id="14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8T14:25:47.133" v="362" actId="1076"/>
          <ac:picMkLst>
            <pc:docMk/>
            <pc:sldMk cId="3287154614" sldId="282"/>
            <ac:picMk id="15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18T13:56:46.659" v="189" actId="14100"/>
        <pc:sldMkLst>
          <pc:docMk/>
          <pc:sldMk cId="1319693596" sldId="312"/>
        </pc:sldMkLst>
        <pc:spChg chg="mod">
          <ac:chgData name="Orla Condon" userId="62ca7181-df71-4740-a21a-4649c658ad3a" providerId="ADAL" clId="{9CA04E6F-9B24-452A-BDA3-5D96B223031B}" dt="2026-05-18T13:51:04.723" v="4"/>
          <ac:spMkLst>
            <pc:docMk/>
            <pc:sldMk cId="1319693596" sldId="312"/>
            <ac:spMk id="2" creationId="{C78B7B0D-B684-404B-B886-D9B8979C95B3}"/>
          </ac:spMkLst>
        </pc:spChg>
        <pc:spChg chg="mod">
          <ac:chgData name="Orla Condon" userId="62ca7181-df71-4740-a21a-4649c658ad3a" providerId="ADAL" clId="{9CA04E6F-9B24-452A-BDA3-5D96B223031B}" dt="2026-05-18T13:56:33.344" v="188" actId="12788"/>
          <ac:spMkLst>
            <pc:docMk/>
            <pc:sldMk cId="1319693596" sldId="312"/>
            <ac:spMk id="11" creationId="{ACBA2CF3-E80C-4EEA-8472-6E1F52EA9649}"/>
          </ac:spMkLst>
        </pc:spChg>
        <pc:spChg chg="mod">
          <ac:chgData name="Orla Condon" userId="62ca7181-df71-4740-a21a-4649c658ad3a" providerId="ADAL" clId="{9CA04E6F-9B24-452A-BDA3-5D96B223031B}" dt="2026-05-18T13:56:19.168" v="184" actId="12788"/>
          <ac:spMkLst>
            <pc:docMk/>
            <pc:sldMk cId="1319693596" sldId="312"/>
            <ac:spMk id="15" creationId="{0A2E8463-4F90-4F12-BC03-BFB4CBAFF25A}"/>
          </ac:spMkLst>
        </pc:spChg>
        <pc:spChg chg="mod">
          <ac:chgData name="Orla Condon" userId="62ca7181-df71-4740-a21a-4649c658ad3a" providerId="ADAL" clId="{9CA04E6F-9B24-452A-BDA3-5D96B223031B}" dt="2026-05-18T13:56:22.720" v="185" actId="12788"/>
          <ac:spMkLst>
            <pc:docMk/>
            <pc:sldMk cId="1319693596" sldId="312"/>
            <ac:spMk id="16" creationId="{B6B5DBA3-04DA-4DC7-B9A3-5BB9749AD9F0}"/>
          </ac:spMkLst>
        </pc:spChg>
        <pc:spChg chg="mod">
          <ac:chgData name="Orla Condon" userId="62ca7181-df71-4740-a21a-4649c658ad3a" providerId="ADAL" clId="{9CA04E6F-9B24-452A-BDA3-5D96B223031B}" dt="2026-05-18T13:56:26.412" v="186" actId="12788"/>
          <ac:spMkLst>
            <pc:docMk/>
            <pc:sldMk cId="1319693596" sldId="312"/>
            <ac:spMk id="17" creationId="{2E2984B6-6F52-4C0D-A74F-D6CBC7F1E240}"/>
          </ac:spMkLst>
        </pc:spChg>
        <pc:spChg chg="mod">
          <ac:chgData name="Orla Condon" userId="62ca7181-df71-4740-a21a-4649c658ad3a" providerId="ADAL" clId="{9CA04E6F-9B24-452A-BDA3-5D96B223031B}" dt="2026-05-18T13:56:30.121" v="187" actId="12788"/>
          <ac:spMkLst>
            <pc:docMk/>
            <pc:sldMk cId="1319693596" sldId="312"/>
            <ac:spMk id="18" creationId="{93D5F766-4C17-4C97-8425-2E42F4B66A41}"/>
          </ac:spMkLst>
        </pc:spChg>
        <pc:picChg chg="mod">
          <ac:chgData name="Orla Condon" userId="62ca7181-df71-4740-a21a-4649c658ad3a" providerId="ADAL" clId="{9CA04E6F-9B24-452A-BDA3-5D96B223031B}" dt="2026-05-18T13:56:46.659" v="189" actId="14100"/>
          <ac:picMkLst>
            <pc:docMk/>
            <pc:sldMk cId="1319693596" sldId="312"/>
            <ac:picMk id="5" creationId="{F1BBCA64-6713-4CF8-B749-DF1888D7E342}"/>
          </ac:picMkLst>
        </pc:picChg>
        <pc:picChg chg="mod">
          <ac:chgData name="Orla Condon" userId="62ca7181-df71-4740-a21a-4649c658ad3a" providerId="ADAL" clId="{9CA04E6F-9B24-452A-BDA3-5D96B223031B}" dt="2026-05-18T13:56:22.720" v="185" actId="12788"/>
          <ac:picMkLst>
            <pc:docMk/>
            <pc:sldMk cId="1319693596" sldId="312"/>
            <ac:picMk id="8" creationId="{CCC241ED-48A0-4CD2-90A7-B99A386E8F28}"/>
          </ac:picMkLst>
        </pc:picChg>
        <pc:picChg chg="mod">
          <ac:chgData name="Orla Condon" userId="62ca7181-df71-4740-a21a-4649c658ad3a" providerId="ADAL" clId="{9CA04E6F-9B24-452A-BDA3-5D96B223031B}" dt="2026-05-18T13:56:30.121" v="187" actId="12788"/>
          <ac:picMkLst>
            <pc:docMk/>
            <pc:sldMk cId="1319693596" sldId="312"/>
            <ac:picMk id="13" creationId="{39F9C218-A5CB-4463-A35F-5E536A1FA22B}"/>
          </ac:picMkLst>
        </pc:picChg>
        <pc:picChg chg="mod">
          <ac:chgData name="Orla Condon" userId="62ca7181-df71-4740-a21a-4649c658ad3a" providerId="ADAL" clId="{9CA04E6F-9B24-452A-BDA3-5D96B223031B}" dt="2026-05-18T13:56:26.412" v="186" actId="12788"/>
          <ac:picMkLst>
            <pc:docMk/>
            <pc:sldMk cId="1319693596" sldId="312"/>
            <ac:picMk id="14" creationId="{09BED21C-D4B3-4BFD-99B3-40652736B336}"/>
          </ac:picMkLst>
        </pc:picChg>
      </pc:sldChg>
      <pc:sldChg chg="modSp mod">
        <pc:chgData name="Orla Condon" userId="62ca7181-df71-4740-a21a-4649c658ad3a" providerId="ADAL" clId="{9CA04E6F-9B24-452A-BDA3-5D96B223031B}" dt="2026-05-18T13:57:42.913" v="198" actId="208"/>
        <pc:sldMkLst>
          <pc:docMk/>
          <pc:sldMk cId="2576860487" sldId="313"/>
        </pc:sldMkLst>
        <pc:spChg chg="mod">
          <ac:chgData name="Orla Condon" userId="62ca7181-df71-4740-a21a-4649c658ad3a" providerId="ADAL" clId="{9CA04E6F-9B24-452A-BDA3-5D96B223031B}" dt="2026-05-18T13:51:07.573" v="8"/>
          <ac:spMkLst>
            <pc:docMk/>
            <pc:sldMk cId="2576860487" sldId="313"/>
            <ac:spMk id="2" creationId="{22A6C28D-49C7-410E-B23B-3ED475FBD8FC}"/>
          </ac:spMkLst>
        </pc:spChg>
        <pc:spChg chg="mod">
          <ac:chgData name="Orla Condon" userId="62ca7181-df71-4740-a21a-4649c658ad3a" providerId="ADAL" clId="{9CA04E6F-9B24-452A-BDA3-5D96B223031B}" dt="2026-05-18T13:57:42.913" v="198" actId="208"/>
          <ac:spMkLst>
            <pc:docMk/>
            <pc:sldMk cId="2576860487" sldId="313"/>
            <ac:spMk id="7" creationId="{C07EE87C-E020-4E06-909F-BF37D0E6DD6B}"/>
          </ac:spMkLst>
        </pc:spChg>
        <pc:spChg chg="mod">
          <ac:chgData name="Orla Condon" userId="62ca7181-df71-4740-a21a-4649c658ad3a" providerId="ADAL" clId="{9CA04E6F-9B24-452A-BDA3-5D96B223031B}" dt="2026-05-18T13:57:42.913" v="198" actId="208"/>
          <ac:spMkLst>
            <pc:docMk/>
            <pc:sldMk cId="2576860487" sldId="313"/>
            <ac:spMk id="11" creationId="{F1B22EAC-2532-4315-862F-E076196581BC}"/>
          </ac:spMkLst>
        </pc:spChg>
        <pc:spChg chg="mod">
          <ac:chgData name="Orla Condon" userId="62ca7181-df71-4740-a21a-4649c658ad3a" providerId="ADAL" clId="{9CA04E6F-9B24-452A-BDA3-5D96B223031B}" dt="2026-05-18T13:57:42.913" v="198" actId="208"/>
          <ac:spMkLst>
            <pc:docMk/>
            <pc:sldMk cId="2576860487" sldId="313"/>
            <ac:spMk id="12" creationId="{198976CF-0AB3-4B0C-8334-47FD1E447B21}"/>
          </ac:spMkLst>
        </pc:spChg>
        <pc:spChg chg="mod">
          <ac:chgData name="Orla Condon" userId="62ca7181-df71-4740-a21a-4649c658ad3a" providerId="ADAL" clId="{9CA04E6F-9B24-452A-BDA3-5D96B223031B}" dt="2026-05-18T13:57:42.913" v="198" actId="208"/>
          <ac:spMkLst>
            <pc:docMk/>
            <pc:sldMk cId="2576860487" sldId="313"/>
            <ac:spMk id="13" creationId="{64F6BAFE-733D-432C-A237-1FF521733302}"/>
          </ac:spMkLst>
        </pc:spChg>
        <pc:spChg chg="mod">
          <ac:chgData name="Orla Condon" userId="62ca7181-df71-4740-a21a-4649c658ad3a" providerId="ADAL" clId="{9CA04E6F-9B24-452A-BDA3-5D96B223031B}" dt="2026-05-18T13:57:42.913" v="198" actId="208"/>
          <ac:spMkLst>
            <pc:docMk/>
            <pc:sldMk cId="2576860487" sldId="313"/>
            <ac:spMk id="14" creationId="{53E4AF30-D515-497C-B650-0BBC9B47D328}"/>
          </ac:spMkLst>
        </pc:spChg>
        <pc:picChg chg="mod">
          <ac:chgData name="Orla Condon" userId="62ca7181-df71-4740-a21a-4649c658ad3a" providerId="ADAL" clId="{9CA04E6F-9B24-452A-BDA3-5D96B223031B}" dt="2026-05-18T13:57:21.028" v="193" actId="12788"/>
          <ac:picMkLst>
            <pc:docMk/>
            <pc:sldMk cId="2576860487" sldId="313"/>
            <ac:picMk id="8" creationId="{02C9A832-3ECB-4E50-B573-55AD29526A77}"/>
          </ac:picMkLst>
        </pc:picChg>
        <pc:picChg chg="mod">
          <ac:chgData name="Orla Condon" userId="62ca7181-df71-4740-a21a-4649c658ad3a" providerId="ADAL" clId="{9CA04E6F-9B24-452A-BDA3-5D96B223031B}" dt="2026-05-18T13:57:26.380" v="194" actId="12788"/>
          <ac:picMkLst>
            <pc:docMk/>
            <pc:sldMk cId="2576860487" sldId="313"/>
            <ac:picMk id="9" creationId="{5CECCCBD-BCA0-43DD-B5FB-650222355C3F}"/>
          </ac:picMkLst>
        </pc:picChg>
        <pc:picChg chg="mod">
          <ac:chgData name="Orla Condon" userId="62ca7181-df71-4740-a21a-4649c658ad3a" providerId="ADAL" clId="{9CA04E6F-9B24-452A-BDA3-5D96B223031B}" dt="2026-05-18T13:57:34.935" v="196" actId="12788"/>
          <ac:picMkLst>
            <pc:docMk/>
            <pc:sldMk cId="2576860487" sldId="313"/>
            <ac:picMk id="10" creationId="{9B115F16-C0A4-49DD-8759-CE0799712233}"/>
          </ac:picMkLst>
        </pc:picChg>
        <pc:picChg chg="mod">
          <ac:chgData name="Orla Condon" userId="62ca7181-df71-4740-a21a-4649c658ad3a" providerId="ADAL" clId="{9CA04E6F-9B24-452A-BDA3-5D96B223031B}" dt="2026-05-18T13:57:30.750" v="195" actId="12788"/>
          <ac:picMkLst>
            <pc:docMk/>
            <pc:sldMk cId="2576860487" sldId="313"/>
            <ac:picMk id="15" creationId="{292039E5-66C1-48FE-A0D6-A5B9C711921E}"/>
          </ac:picMkLst>
        </pc:picChg>
      </pc:sldChg>
      <pc:sldChg chg="modSp mod">
        <pc:chgData name="Orla Condon" userId="62ca7181-df71-4740-a21a-4649c658ad3a" providerId="ADAL" clId="{9CA04E6F-9B24-452A-BDA3-5D96B223031B}" dt="2026-05-18T13:58:54.396" v="210" actId="1076"/>
        <pc:sldMkLst>
          <pc:docMk/>
          <pc:sldMk cId="3518368065" sldId="314"/>
        </pc:sldMkLst>
        <pc:spChg chg="mod">
          <ac:chgData name="Orla Condon" userId="62ca7181-df71-4740-a21a-4649c658ad3a" providerId="ADAL" clId="{9CA04E6F-9B24-452A-BDA3-5D96B223031B}" dt="2026-05-18T13:51:12.999" v="12"/>
          <ac:spMkLst>
            <pc:docMk/>
            <pc:sldMk cId="3518368065" sldId="314"/>
            <ac:spMk id="2" creationId="{22A6C28D-49C7-410E-B23B-3ED475FBD8FC}"/>
          </ac:spMkLst>
        </pc:spChg>
        <pc:spChg chg="mod">
          <ac:chgData name="Orla Condon" userId="62ca7181-df71-4740-a21a-4649c658ad3a" providerId="ADAL" clId="{9CA04E6F-9B24-452A-BDA3-5D96B223031B}" dt="2026-05-18T13:58:46.482" v="208" actId="208"/>
          <ac:spMkLst>
            <pc:docMk/>
            <pc:sldMk cId="3518368065" sldId="314"/>
            <ac:spMk id="6" creationId="{7B549ABA-5504-4CF5-B8C0-F4C47864F589}"/>
          </ac:spMkLst>
        </pc:spChg>
        <pc:spChg chg="mod">
          <ac:chgData name="Orla Condon" userId="62ca7181-df71-4740-a21a-4649c658ad3a" providerId="ADAL" clId="{9CA04E6F-9B24-452A-BDA3-5D96B223031B}" dt="2026-05-18T13:58:46.482" v="208" actId="208"/>
          <ac:spMkLst>
            <pc:docMk/>
            <pc:sldMk cId="3518368065" sldId="314"/>
            <ac:spMk id="9" creationId="{074A851E-1890-42D5-B7BD-45039B5C469F}"/>
          </ac:spMkLst>
        </pc:spChg>
        <pc:spChg chg="mod">
          <ac:chgData name="Orla Condon" userId="62ca7181-df71-4740-a21a-4649c658ad3a" providerId="ADAL" clId="{9CA04E6F-9B24-452A-BDA3-5D96B223031B}" dt="2026-05-18T13:58:51.477" v="209" actId="1076"/>
          <ac:spMkLst>
            <pc:docMk/>
            <pc:sldMk cId="3518368065" sldId="314"/>
            <ac:spMk id="10" creationId="{3F2F8D29-46DE-409C-AC17-089E1AB7170B}"/>
          </ac:spMkLst>
        </pc:spChg>
        <pc:spChg chg="mod">
          <ac:chgData name="Orla Condon" userId="62ca7181-df71-4740-a21a-4649c658ad3a" providerId="ADAL" clId="{9CA04E6F-9B24-452A-BDA3-5D96B223031B}" dt="2026-05-18T13:58:54.396" v="210" actId="1076"/>
          <ac:spMkLst>
            <pc:docMk/>
            <pc:sldMk cId="3518368065" sldId="314"/>
            <ac:spMk id="11" creationId="{622AC977-EE2E-4D18-83A8-F873C5A5A8D1}"/>
          </ac:spMkLst>
        </pc:spChg>
        <pc:spChg chg="mod">
          <ac:chgData name="Orla Condon" userId="62ca7181-df71-4740-a21a-4649c658ad3a" providerId="ADAL" clId="{9CA04E6F-9B24-452A-BDA3-5D96B223031B}" dt="2026-05-18T13:58:46.482" v="208" actId="208"/>
          <ac:spMkLst>
            <pc:docMk/>
            <pc:sldMk cId="3518368065" sldId="314"/>
            <ac:spMk id="12" creationId="{3E9BDED1-3617-4337-9C92-12E5D5A2F698}"/>
          </ac:spMkLst>
        </pc:spChg>
        <pc:picChg chg="mod">
          <ac:chgData name="Orla Condon" userId="62ca7181-df71-4740-a21a-4649c658ad3a" providerId="ADAL" clId="{9CA04E6F-9B24-452A-BDA3-5D96B223031B}" dt="2026-05-18T13:58:32.142" v="204" actId="12788"/>
          <ac:picMkLst>
            <pc:docMk/>
            <pc:sldMk cId="3518368065" sldId="314"/>
            <ac:picMk id="4" creationId="{874AA002-1CFE-4A28-B2A0-55D094801460}"/>
          </ac:picMkLst>
        </pc:picChg>
        <pc:picChg chg="mod">
          <ac:chgData name="Orla Condon" userId="62ca7181-df71-4740-a21a-4649c658ad3a" providerId="ADAL" clId="{9CA04E6F-9B24-452A-BDA3-5D96B223031B}" dt="2026-05-18T13:58:27.560" v="202" actId="12788"/>
          <ac:picMkLst>
            <pc:docMk/>
            <pc:sldMk cId="3518368065" sldId="314"/>
            <ac:picMk id="5" creationId="{2F1065CF-2C7D-4FF1-85D1-3120B8AFB660}"/>
          </ac:picMkLst>
        </pc:picChg>
        <pc:picChg chg="mod">
          <ac:chgData name="Orla Condon" userId="62ca7181-df71-4740-a21a-4649c658ad3a" providerId="ADAL" clId="{9CA04E6F-9B24-452A-BDA3-5D96B223031B}" dt="2026-05-18T13:58:35.575" v="205" actId="12788"/>
          <ac:picMkLst>
            <pc:docMk/>
            <pc:sldMk cId="3518368065" sldId="314"/>
            <ac:picMk id="7" creationId="{ACA181B8-43BB-4345-B0F0-7C1DBBC8A1E0}"/>
          </ac:picMkLst>
        </pc:picChg>
        <pc:picChg chg="mod">
          <ac:chgData name="Orla Condon" userId="62ca7181-df71-4740-a21a-4649c658ad3a" providerId="ADAL" clId="{9CA04E6F-9B24-452A-BDA3-5D96B223031B}" dt="2026-05-18T13:58:38.963" v="206" actId="12788"/>
          <ac:picMkLst>
            <pc:docMk/>
            <pc:sldMk cId="3518368065" sldId="314"/>
            <ac:picMk id="8" creationId="{3C4B7594-EC8E-4589-8952-F3A7CCA9CEF2}"/>
          </ac:picMkLst>
        </pc:picChg>
      </pc:sldChg>
      <pc:sldChg chg="modSp mod">
        <pc:chgData name="Orla Condon" userId="62ca7181-df71-4740-a21a-4649c658ad3a" providerId="ADAL" clId="{9CA04E6F-9B24-452A-BDA3-5D96B223031B}" dt="2026-05-18T14:00:26.558" v="230" actId="1076"/>
        <pc:sldMkLst>
          <pc:docMk/>
          <pc:sldMk cId="1406782905" sldId="315"/>
        </pc:sldMkLst>
        <pc:spChg chg="mod">
          <ac:chgData name="Orla Condon" userId="62ca7181-df71-4740-a21a-4649c658ad3a" providerId="ADAL" clId="{9CA04E6F-9B24-452A-BDA3-5D96B223031B}" dt="2026-05-18T13:52:17.705" v="16"/>
          <ac:spMkLst>
            <pc:docMk/>
            <pc:sldMk cId="1406782905" sldId="315"/>
            <ac:spMk id="2" creationId="{CF1A7EED-CFA5-4EDF-9721-EA6F96C4F5FD}"/>
          </ac:spMkLst>
        </pc:spChg>
        <pc:spChg chg="mod">
          <ac:chgData name="Orla Condon" userId="62ca7181-df71-4740-a21a-4649c658ad3a" providerId="ADAL" clId="{9CA04E6F-9B24-452A-BDA3-5D96B223031B}" dt="2026-05-18T13:59:52.075" v="221" actId="208"/>
          <ac:spMkLst>
            <pc:docMk/>
            <pc:sldMk cId="1406782905" sldId="315"/>
            <ac:spMk id="4" creationId="{315DA83F-0F14-4172-A967-3D7C508C60CD}"/>
          </ac:spMkLst>
        </pc:spChg>
        <pc:spChg chg="mod">
          <ac:chgData name="Orla Condon" userId="62ca7181-df71-4740-a21a-4649c658ad3a" providerId="ADAL" clId="{9CA04E6F-9B24-452A-BDA3-5D96B223031B}" dt="2026-05-18T14:00:18.112" v="228" actId="12788"/>
          <ac:spMkLst>
            <pc:docMk/>
            <pc:sldMk cId="1406782905" sldId="315"/>
            <ac:spMk id="11" creationId="{90470873-1331-4E29-B6E0-6CAE31F0084C}"/>
          </ac:spMkLst>
        </pc:spChg>
        <pc:spChg chg="mod">
          <ac:chgData name="Orla Condon" userId="62ca7181-df71-4740-a21a-4649c658ad3a" providerId="ADAL" clId="{9CA04E6F-9B24-452A-BDA3-5D96B223031B}" dt="2026-05-18T14:00:04.071" v="224" actId="12788"/>
          <ac:spMkLst>
            <pc:docMk/>
            <pc:sldMk cId="1406782905" sldId="315"/>
            <ac:spMk id="13" creationId="{5820EAF7-F573-4BF6-A464-2461F82EB45C}"/>
          </ac:spMkLst>
        </pc:spChg>
        <pc:spChg chg="mod">
          <ac:chgData name="Orla Condon" userId="62ca7181-df71-4740-a21a-4649c658ad3a" providerId="ADAL" clId="{9CA04E6F-9B24-452A-BDA3-5D96B223031B}" dt="2026-05-18T14:00:07.320" v="225" actId="12788"/>
          <ac:spMkLst>
            <pc:docMk/>
            <pc:sldMk cId="1406782905" sldId="315"/>
            <ac:spMk id="14" creationId="{B9304422-1FB8-45AF-A1EB-479319CB8DEC}"/>
          </ac:spMkLst>
        </pc:spChg>
        <pc:spChg chg="mod">
          <ac:chgData name="Orla Condon" userId="62ca7181-df71-4740-a21a-4649c658ad3a" providerId="ADAL" clId="{9CA04E6F-9B24-452A-BDA3-5D96B223031B}" dt="2026-05-18T14:00:26.558" v="230" actId="1076"/>
          <ac:spMkLst>
            <pc:docMk/>
            <pc:sldMk cId="1406782905" sldId="315"/>
            <ac:spMk id="16" creationId="{133660A8-52A3-42C6-B48A-9CBB2011B0E3}"/>
          </ac:spMkLst>
        </pc:spChg>
        <pc:picChg chg="mod">
          <ac:chgData name="Orla Condon" userId="62ca7181-df71-4740-a21a-4649c658ad3a" providerId="ADAL" clId="{9CA04E6F-9B24-452A-BDA3-5D96B223031B}" dt="2026-05-18T14:00:04.071" v="224" actId="12788"/>
          <ac:picMkLst>
            <pc:docMk/>
            <pc:sldMk cId="1406782905" sldId="315"/>
            <ac:picMk id="6" creationId="{2DF61730-DBB4-4B4B-A87A-4CF24E80CBEA}"/>
          </ac:picMkLst>
        </pc:picChg>
        <pc:picChg chg="mod">
          <ac:chgData name="Orla Condon" userId="62ca7181-df71-4740-a21a-4649c658ad3a" providerId="ADAL" clId="{9CA04E6F-9B24-452A-BDA3-5D96B223031B}" dt="2026-05-18T14:00:07.320" v="225" actId="12788"/>
          <ac:picMkLst>
            <pc:docMk/>
            <pc:sldMk cId="1406782905" sldId="315"/>
            <ac:picMk id="9" creationId="{D1BEE366-52A2-4087-B1AA-60651F4123B8}"/>
          </ac:picMkLst>
        </pc:picChg>
        <pc:picChg chg="mod modCrop">
          <ac:chgData name="Orla Condon" userId="62ca7181-df71-4740-a21a-4649c658ad3a" providerId="ADAL" clId="{9CA04E6F-9B24-452A-BDA3-5D96B223031B}" dt="2026-05-18T14:00:18.112" v="228" actId="12788"/>
          <ac:picMkLst>
            <pc:docMk/>
            <pc:sldMk cId="1406782905" sldId="315"/>
            <ac:picMk id="10" creationId="{2830CC7D-E432-4C98-AB5F-5B9278460886}"/>
          </ac:picMkLst>
        </pc:picChg>
        <pc:picChg chg="mod">
          <ac:chgData name="Orla Condon" userId="62ca7181-df71-4740-a21a-4649c658ad3a" providerId="ADAL" clId="{9CA04E6F-9B24-452A-BDA3-5D96B223031B}" dt="2026-05-18T14:00:22.226" v="229" actId="12788"/>
          <ac:picMkLst>
            <pc:docMk/>
            <pc:sldMk cId="1406782905" sldId="315"/>
            <ac:picMk id="15" creationId="{953E8CCF-879A-4DF2-8F29-4D19CBA04E16}"/>
          </ac:picMkLst>
        </pc:picChg>
      </pc:sldChg>
      <pc:sldChg chg="modSp mod">
        <pc:chgData name="Orla Condon" userId="62ca7181-df71-4740-a21a-4649c658ad3a" providerId="ADAL" clId="{9CA04E6F-9B24-452A-BDA3-5D96B223031B}" dt="2026-05-18T14:13:14.281" v="242" actId="12788"/>
        <pc:sldMkLst>
          <pc:docMk/>
          <pc:sldMk cId="1228916005" sldId="316"/>
        </pc:sldMkLst>
        <pc:spChg chg="mod">
          <ac:chgData name="Orla Condon" userId="62ca7181-df71-4740-a21a-4649c658ad3a" providerId="ADAL" clId="{9CA04E6F-9B24-452A-BDA3-5D96B223031B}" dt="2026-05-18T13:52:21.124" v="20"/>
          <ac:spMkLst>
            <pc:docMk/>
            <pc:sldMk cId="1228916005" sldId="316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4:13:05.009" v="240" actId="12788"/>
          <ac:spMkLst>
            <pc:docMk/>
            <pc:sldMk cId="1228916005" sldId="316"/>
            <ac:spMk id="7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4:13:09.243" v="241" actId="12788"/>
          <ac:spMkLst>
            <pc:docMk/>
            <pc:sldMk cId="1228916005" sldId="316"/>
            <ac:spMk id="9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4:13:14.281" v="242" actId="12788"/>
          <ac:spMkLst>
            <pc:docMk/>
            <pc:sldMk cId="1228916005" sldId="316"/>
            <ac:spMk id="10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4:13:05.009" v="240" actId="12788"/>
          <ac:spMkLst>
            <pc:docMk/>
            <pc:sldMk cId="1228916005" sldId="316"/>
            <ac:spMk id="1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4:13:09.243" v="241" actId="12788"/>
          <ac:spMkLst>
            <pc:docMk/>
            <pc:sldMk cId="1228916005" sldId="316"/>
            <ac:spMk id="13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4:13:14.281" v="242" actId="12788"/>
          <ac:spMkLst>
            <pc:docMk/>
            <pc:sldMk cId="1228916005" sldId="316"/>
            <ac:spMk id="14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8T14:13:09.243" v="241" actId="12788"/>
          <ac:picMkLst>
            <pc:docMk/>
            <pc:sldMk cId="1228916005" sldId="316"/>
            <ac:picMk id="6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8T14:13:14.281" v="242" actId="12788"/>
          <ac:picMkLst>
            <pc:docMk/>
            <pc:sldMk cId="1228916005" sldId="316"/>
            <ac:picMk id="8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8T14:13:05.009" v="240" actId="12788"/>
          <ac:picMkLst>
            <pc:docMk/>
            <pc:sldMk cId="1228916005" sldId="316"/>
            <ac:picMk id="11" creationId="{00000000-0000-0000-0000-000000000000}"/>
          </ac:picMkLst>
        </pc:picChg>
      </pc:sldChg>
      <pc:sldChg chg="delSp modSp mod">
        <pc:chgData name="Orla Condon" userId="62ca7181-df71-4740-a21a-4649c658ad3a" providerId="ADAL" clId="{9CA04E6F-9B24-452A-BDA3-5D96B223031B}" dt="2026-05-18T14:25:44.412" v="361" actId="1076"/>
        <pc:sldMkLst>
          <pc:docMk/>
          <pc:sldMk cId="889978414" sldId="317"/>
        </pc:sldMkLst>
        <pc:spChg chg="mod">
          <ac:chgData name="Orla Condon" userId="62ca7181-df71-4740-a21a-4649c658ad3a" providerId="ADAL" clId="{9CA04E6F-9B24-452A-BDA3-5D96B223031B}" dt="2026-05-18T13:52:47.581" v="56"/>
          <ac:spMkLst>
            <pc:docMk/>
            <pc:sldMk cId="889978414" sldId="317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4:25:40.427" v="360" actId="208"/>
          <ac:spMkLst>
            <pc:docMk/>
            <pc:sldMk cId="889978414" sldId="317"/>
            <ac:spMk id="4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4:25:40.427" v="360" actId="208"/>
          <ac:spMkLst>
            <pc:docMk/>
            <pc:sldMk cId="889978414" sldId="317"/>
            <ac:spMk id="6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8T14:25:40.427" v="360" actId="208"/>
          <ac:spMkLst>
            <pc:docMk/>
            <pc:sldMk cId="889978414" sldId="317"/>
            <ac:spMk id="13" creationId="{889998CB-6F97-4888-AB6B-181411152C1A}"/>
          </ac:spMkLst>
        </pc:spChg>
        <pc:picChg chg="mod">
          <ac:chgData name="Orla Condon" userId="62ca7181-df71-4740-a21a-4649c658ad3a" providerId="ADAL" clId="{9CA04E6F-9B24-452A-BDA3-5D96B223031B}" dt="2026-05-18T14:25:16.745" v="349" actId="11530"/>
          <ac:picMkLst>
            <pc:docMk/>
            <pc:sldMk cId="889978414" sldId="317"/>
            <ac:picMk id="7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8T14:25:13.079" v="348" actId="1076"/>
          <ac:picMkLst>
            <pc:docMk/>
            <pc:sldMk cId="889978414" sldId="317"/>
            <ac:picMk id="9" creationId="{00000000-0000-0000-0000-000000000000}"/>
          </ac:picMkLst>
        </pc:picChg>
        <pc:picChg chg="del mod">
          <ac:chgData name="Orla Condon" userId="62ca7181-df71-4740-a21a-4649c658ad3a" providerId="ADAL" clId="{9CA04E6F-9B24-452A-BDA3-5D96B223031B}" dt="2026-05-18T14:25:32.363" v="356" actId="478"/>
          <ac:picMkLst>
            <pc:docMk/>
            <pc:sldMk cId="889978414" sldId="317"/>
            <ac:picMk id="10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8T14:25:44.412" v="361" actId="1076"/>
          <ac:picMkLst>
            <pc:docMk/>
            <pc:sldMk cId="889978414" sldId="317"/>
            <ac:picMk id="11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8T14:25:25.638" v="353" actId="1076"/>
          <ac:picMkLst>
            <pc:docMk/>
            <pc:sldMk cId="889978414" sldId="317"/>
            <ac:picMk id="12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18T14:29:38.862" v="385" actId="12788"/>
        <pc:sldMkLst>
          <pc:docMk/>
          <pc:sldMk cId="878669223" sldId="318"/>
        </pc:sldMkLst>
        <pc:spChg chg="mod">
          <ac:chgData name="Orla Condon" userId="62ca7181-df71-4740-a21a-4649c658ad3a" providerId="ADAL" clId="{9CA04E6F-9B24-452A-BDA3-5D96B223031B}" dt="2026-05-18T13:52:52.664" v="64"/>
          <ac:spMkLst>
            <pc:docMk/>
            <pc:sldMk cId="878669223" sldId="318"/>
            <ac:spMk id="2" creationId="{D03CBEC3-5059-4E19-BB45-70C4CABDC1CF}"/>
          </ac:spMkLst>
        </pc:spChg>
        <pc:spChg chg="mod">
          <ac:chgData name="Orla Condon" userId="62ca7181-df71-4740-a21a-4649c658ad3a" providerId="ADAL" clId="{9CA04E6F-9B24-452A-BDA3-5D96B223031B}" dt="2026-05-18T14:29:34.148" v="384" actId="208"/>
          <ac:spMkLst>
            <pc:docMk/>
            <pc:sldMk cId="878669223" sldId="318"/>
            <ac:spMk id="5" creationId="{5C71142E-A9C5-45B9-92BB-A105B8496B72}"/>
          </ac:spMkLst>
        </pc:spChg>
        <pc:spChg chg="mod">
          <ac:chgData name="Orla Condon" userId="62ca7181-df71-4740-a21a-4649c658ad3a" providerId="ADAL" clId="{9CA04E6F-9B24-452A-BDA3-5D96B223031B}" dt="2026-05-18T14:29:34.148" v="384" actId="208"/>
          <ac:spMkLst>
            <pc:docMk/>
            <pc:sldMk cId="878669223" sldId="318"/>
            <ac:spMk id="6" creationId="{43DA6EE6-A2A2-4F97-9752-A37E3B567742}"/>
          </ac:spMkLst>
        </pc:spChg>
        <pc:spChg chg="mod">
          <ac:chgData name="Orla Condon" userId="62ca7181-df71-4740-a21a-4649c658ad3a" providerId="ADAL" clId="{9CA04E6F-9B24-452A-BDA3-5D96B223031B}" dt="2026-05-18T14:29:38.862" v="385" actId="12788"/>
          <ac:spMkLst>
            <pc:docMk/>
            <pc:sldMk cId="878669223" sldId="318"/>
            <ac:spMk id="8" creationId="{1E270967-238F-44F0-94A6-35B351F08B41}"/>
          </ac:spMkLst>
        </pc:spChg>
        <pc:picChg chg="mod">
          <ac:chgData name="Orla Condon" userId="62ca7181-df71-4740-a21a-4649c658ad3a" providerId="ADAL" clId="{9CA04E6F-9B24-452A-BDA3-5D96B223031B}" dt="2026-05-18T14:29:29.349" v="382" actId="1076"/>
          <ac:picMkLst>
            <pc:docMk/>
            <pc:sldMk cId="878669223" sldId="318"/>
            <ac:picMk id="4" creationId="{E6356EAA-AFF5-4EC3-A8AF-4DC717C76878}"/>
          </ac:picMkLst>
        </pc:picChg>
        <pc:picChg chg="mod">
          <ac:chgData name="Orla Condon" userId="62ca7181-df71-4740-a21a-4649c658ad3a" providerId="ADAL" clId="{9CA04E6F-9B24-452A-BDA3-5D96B223031B}" dt="2026-05-18T14:29:38.862" v="385" actId="12788"/>
          <ac:picMkLst>
            <pc:docMk/>
            <pc:sldMk cId="878669223" sldId="318"/>
            <ac:picMk id="7" creationId="{43E8E7B2-3BB8-46C4-A26B-32EC6A4D7DE1}"/>
          </ac:picMkLst>
        </pc:picChg>
      </pc:sldChg>
      <pc:sldChg chg="modSp mod">
        <pc:chgData name="Orla Condon" userId="62ca7181-df71-4740-a21a-4649c658ad3a" providerId="ADAL" clId="{9CA04E6F-9B24-452A-BDA3-5D96B223031B}" dt="2026-05-18T14:30:17.611" v="393" actId="12788"/>
        <pc:sldMkLst>
          <pc:docMk/>
          <pc:sldMk cId="1530500737" sldId="319"/>
        </pc:sldMkLst>
        <pc:spChg chg="mod">
          <ac:chgData name="Orla Condon" userId="62ca7181-df71-4740-a21a-4649c658ad3a" providerId="ADAL" clId="{9CA04E6F-9B24-452A-BDA3-5D96B223031B}" dt="2026-05-18T13:52:55.430" v="68"/>
          <ac:spMkLst>
            <pc:docMk/>
            <pc:sldMk cId="1530500737" sldId="319"/>
            <ac:spMk id="2" creationId="{D03CBEC3-5059-4E19-BB45-70C4CABDC1CF}"/>
          </ac:spMkLst>
        </pc:spChg>
        <pc:spChg chg="mod">
          <ac:chgData name="Orla Condon" userId="62ca7181-df71-4740-a21a-4649c658ad3a" providerId="ADAL" clId="{9CA04E6F-9B24-452A-BDA3-5D96B223031B}" dt="2026-05-18T14:30:08.810" v="391" actId="208"/>
          <ac:spMkLst>
            <pc:docMk/>
            <pc:sldMk cId="1530500737" sldId="319"/>
            <ac:spMk id="5" creationId="{5C71142E-A9C5-45B9-92BB-A105B8496B72}"/>
          </ac:spMkLst>
        </pc:spChg>
        <pc:spChg chg="mod">
          <ac:chgData name="Orla Condon" userId="62ca7181-df71-4740-a21a-4649c658ad3a" providerId="ADAL" clId="{9CA04E6F-9B24-452A-BDA3-5D96B223031B}" dt="2026-05-18T14:30:13.077" v="392" actId="12788"/>
          <ac:spMkLst>
            <pc:docMk/>
            <pc:sldMk cId="1530500737" sldId="319"/>
            <ac:spMk id="6" creationId="{43DA6EE6-A2A2-4F97-9752-A37E3B567742}"/>
          </ac:spMkLst>
        </pc:spChg>
        <pc:spChg chg="mod">
          <ac:chgData name="Orla Condon" userId="62ca7181-df71-4740-a21a-4649c658ad3a" providerId="ADAL" clId="{9CA04E6F-9B24-452A-BDA3-5D96B223031B}" dt="2026-05-18T14:30:17.611" v="393" actId="12788"/>
          <ac:spMkLst>
            <pc:docMk/>
            <pc:sldMk cId="1530500737" sldId="319"/>
            <ac:spMk id="8" creationId="{1E270967-238F-44F0-94A6-35B351F08B41}"/>
          </ac:spMkLst>
        </pc:spChg>
        <pc:picChg chg="mod">
          <ac:chgData name="Orla Condon" userId="62ca7181-df71-4740-a21a-4649c658ad3a" providerId="ADAL" clId="{9CA04E6F-9B24-452A-BDA3-5D96B223031B}" dt="2026-05-18T14:30:13.077" v="392" actId="12788"/>
          <ac:picMkLst>
            <pc:docMk/>
            <pc:sldMk cId="1530500737" sldId="319"/>
            <ac:picMk id="10" creationId="{10CB73FF-0183-4C93-AD0F-A6DECC3B6B98}"/>
          </ac:picMkLst>
        </pc:picChg>
        <pc:picChg chg="mod">
          <ac:chgData name="Orla Condon" userId="62ca7181-df71-4740-a21a-4649c658ad3a" providerId="ADAL" clId="{9CA04E6F-9B24-452A-BDA3-5D96B223031B}" dt="2026-05-18T14:30:17.611" v="393" actId="12788"/>
          <ac:picMkLst>
            <pc:docMk/>
            <pc:sldMk cId="1530500737" sldId="319"/>
            <ac:picMk id="12" creationId="{C3350E79-E8A3-4D07-88EE-51B4A4503398}"/>
          </ac:picMkLst>
        </pc:picChg>
      </pc:sldChg>
      <pc:sldChg chg="modSp mod">
        <pc:chgData name="Orla Condon" userId="62ca7181-df71-4740-a21a-4649c658ad3a" providerId="ADAL" clId="{9CA04E6F-9B24-452A-BDA3-5D96B223031B}" dt="2026-05-18T14:43:49.074" v="532" actId="1076"/>
        <pc:sldMkLst>
          <pc:docMk/>
          <pc:sldMk cId="1065894053" sldId="320"/>
        </pc:sldMkLst>
        <pc:spChg chg="mod">
          <ac:chgData name="Orla Condon" userId="62ca7181-df71-4740-a21a-4649c658ad3a" providerId="ADAL" clId="{9CA04E6F-9B24-452A-BDA3-5D96B223031B}" dt="2026-05-18T13:53:12.848" v="88"/>
          <ac:spMkLst>
            <pc:docMk/>
            <pc:sldMk cId="1065894053" sldId="320"/>
            <ac:spMk id="2" creationId="{F870D556-7D2B-4127-8C0E-44C8953365B5}"/>
          </ac:spMkLst>
        </pc:spChg>
        <pc:spChg chg="mod">
          <ac:chgData name="Orla Condon" userId="62ca7181-df71-4740-a21a-4649c658ad3a" providerId="ADAL" clId="{9CA04E6F-9B24-452A-BDA3-5D96B223031B}" dt="2026-05-18T14:43:16.536" v="526" actId="12788"/>
          <ac:spMkLst>
            <pc:docMk/>
            <pc:sldMk cId="1065894053" sldId="320"/>
            <ac:spMk id="9" creationId="{D890DCBE-F3A0-4924-9F67-BE6DBECE9F36}"/>
          </ac:spMkLst>
        </pc:spChg>
        <pc:spChg chg="mod">
          <ac:chgData name="Orla Condon" userId="62ca7181-df71-4740-a21a-4649c658ad3a" providerId="ADAL" clId="{9CA04E6F-9B24-452A-BDA3-5D96B223031B}" dt="2026-05-18T14:43:20.367" v="527" actId="12788"/>
          <ac:spMkLst>
            <pc:docMk/>
            <pc:sldMk cId="1065894053" sldId="320"/>
            <ac:spMk id="10" creationId="{155C37AA-58D6-450B-95AB-BBC3AB923DFF}"/>
          </ac:spMkLst>
        </pc:spChg>
        <pc:spChg chg="mod">
          <ac:chgData name="Orla Condon" userId="62ca7181-df71-4740-a21a-4649c658ad3a" providerId="ADAL" clId="{9CA04E6F-9B24-452A-BDA3-5D96B223031B}" dt="2026-05-18T14:43:24.249" v="528" actId="12788"/>
          <ac:spMkLst>
            <pc:docMk/>
            <pc:sldMk cId="1065894053" sldId="320"/>
            <ac:spMk id="11" creationId="{53CB3602-40A9-46C2-BB08-1E560535B97D}"/>
          </ac:spMkLst>
        </pc:spChg>
        <pc:spChg chg="mod">
          <ac:chgData name="Orla Condon" userId="62ca7181-df71-4740-a21a-4649c658ad3a" providerId="ADAL" clId="{9CA04E6F-9B24-452A-BDA3-5D96B223031B}" dt="2026-05-18T14:43:27.387" v="529" actId="12788"/>
          <ac:spMkLst>
            <pc:docMk/>
            <pc:sldMk cId="1065894053" sldId="320"/>
            <ac:spMk id="12" creationId="{76CDE5F9-EC86-47AE-B622-077CC3FE5608}"/>
          </ac:spMkLst>
        </pc:spChg>
        <pc:spChg chg="mod">
          <ac:chgData name="Orla Condon" userId="62ca7181-df71-4740-a21a-4649c658ad3a" providerId="ADAL" clId="{9CA04E6F-9B24-452A-BDA3-5D96B223031B}" dt="2026-05-18T14:43:11.775" v="525" actId="208"/>
          <ac:spMkLst>
            <pc:docMk/>
            <pc:sldMk cId="1065894053" sldId="320"/>
            <ac:spMk id="13" creationId="{EB2A3362-E54C-4302-89FA-3DD82488F8EB}"/>
          </ac:spMkLst>
        </pc:spChg>
        <pc:spChg chg="mod">
          <ac:chgData name="Orla Condon" userId="62ca7181-df71-4740-a21a-4649c658ad3a" providerId="ADAL" clId="{9CA04E6F-9B24-452A-BDA3-5D96B223031B}" dt="2026-05-18T14:43:34.585" v="531" actId="1076"/>
          <ac:spMkLst>
            <pc:docMk/>
            <pc:sldMk cId="1065894053" sldId="320"/>
            <ac:spMk id="14" creationId="{A7E024AC-3229-40F6-BD0B-9FFF315D2906}"/>
          </ac:spMkLst>
        </pc:spChg>
        <pc:spChg chg="mod">
          <ac:chgData name="Orla Condon" userId="62ca7181-df71-4740-a21a-4649c658ad3a" providerId="ADAL" clId="{9CA04E6F-9B24-452A-BDA3-5D96B223031B}" dt="2026-05-18T14:43:49.074" v="532" actId="1076"/>
          <ac:spMkLst>
            <pc:docMk/>
            <pc:sldMk cId="1065894053" sldId="320"/>
            <ac:spMk id="15" creationId="{63463287-CB12-49D8-BB4F-A3C8AEC00183}"/>
          </ac:spMkLst>
        </pc:spChg>
        <pc:picChg chg="mod">
          <ac:chgData name="Orla Condon" userId="62ca7181-df71-4740-a21a-4649c658ad3a" providerId="ADAL" clId="{9CA04E6F-9B24-452A-BDA3-5D96B223031B}" dt="2026-05-18T14:43:16.536" v="526" actId="12788"/>
          <ac:picMkLst>
            <pc:docMk/>
            <pc:sldMk cId="1065894053" sldId="320"/>
            <ac:picMk id="4" creationId="{1E983CB8-24BD-43B5-9301-BAF926879F08}"/>
          </ac:picMkLst>
        </pc:picChg>
        <pc:picChg chg="mod">
          <ac:chgData name="Orla Condon" userId="62ca7181-df71-4740-a21a-4649c658ad3a" providerId="ADAL" clId="{9CA04E6F-9B24-452A-BDA3-5D96B223031B}" dt="2026-05-18T14:43:20.367" v="527" actId="12788"/>
          <ac:picMkLst>
            <pc:docMk/>
            <pc:sldMk cId="1065894053" sldId="320"/>
            <ac:picMk id="5" creationId="{24BC1621-D40E-4DAE-A54D-2A8D8A8189E5}"/>
          </ac:picMkLst>
        </pc:picChg>
        <pc:picChg chg="mod">
          <ac:chgData name="Orla Condon" userId="62ca7181-df71-4740-a21a-4649c658ad3a" providerId="ADAL" clId="{9CA04E6F-9B24-452A-BDA3-5D96B223031B}" dt="2026-05-18T14:43:24.249" v="528" actId="12788"/>
          <ac:picMkLst>
            <pc:docMk/>
            <pc:sldMk cId="1065894053" sldId="320"/>
            <ac:picMk id="6" creationId="{83F9072D-66E3-4F13-819F-A6DF8D5ED34D}"/>
          </ac:picMkLst>
        </pc:picChg>
        <pc:picChg chg="mod">
          <ac:chgData name="Orla Condon" userId="62ca7181-df71-4740-a21a-4649c658ad3a" providerId="ADAL" clId="{9CA04E6F-9B24-452A-BDA3-5D96B223031B}" dt="2026-05-18T14:43:27.387" v="529" actId="12788"/>
          <ac:picMkLst>
            <pc:docMk/>
            <pc:sldMk cId="1065894053" sldId="320"/>
            <ac:picMk id="7" creationId="{C4B89CCE-5FC2-4CCC-9606-238840E9CC66}"/>
          </ac:picMkLst>
        </pc:picChg>
      </pc:sldChg>
      <pc:sldChg chg="addSp delSp modSp mod">
        <pc:chgData name="Orla Condon" userId="62ca7181-df71-4740-a21a-4649c658ad3a" providerId="ADAL" clId="{9CA04E6F-9B24-452A-BDA3-5D96B223031B}" dt="2026-05-18T13:53:49.806" v="89" actId="931"/>
        <pc:sldMkLst>
          <pc:docMk/>
          <pc:sldMk cId="2369587187" sldId="321"/>
        </pc:sldMkLst>
        <pc:spChg chg="del">
          <ac:chgData name="Orla Condon" userId="62ca7181-df71-4740-a21a-4649c658ad3a" providerId="ADAL" clId="{9CA04E6F-9B24-452A-BDA3-5D96B223031B}" dt="2026-05-18T13:53:49.806" v="89" actId="931"/>
          <ac:spMkLst>
            <pc:docMk/>
            <pc:sldMk cId="2369587187" sldId="321"/>
            <ac:spMk id="3" creationId="{9C7025C7-4F2D-A086-C8C1-42BC8F4F0533}"/>
          </ac:spMkLst>
        </pc:spChg>
        <pc:picChg chg="add mod ord">
          <ac:chgData name="Orla Condon" userId="62ca7181-df71-4740-a21a-4649c658ad3a" providerId="ADAL" clId="{9CA04E6F-9B24-452A-BDA3-5D96B223031B}" dt="2026-05-18T13:53:49.806" v="89" actId="931"/>
          <ac:picMkLst>
            <pc:docMk/>
            <pc:sldMk cId="2369587187" sldId="321"/>
            <ac:picMk id="5" creationId="{BF2C0EF9-E82F-327C-4CB8-4BCCB08E2330}"/>
          </ac:picMkLst>
        </pc:picChg>
      </pc:sldChg>
      <pc:sldChg chg="addSp delSp modSp mod">
        <pc:chgData name="Orla Condon" userId="62ca7181-df71-4740-a21a-4649c658ad3a" providerId="ADAL" clId="{9CA04E6F-9B24-452A-BDA3-5D96B223031B}" dt="2026-05-18T13:54:01.695" v="90" actId="931"/>
        <pc:sldMkLst>
          <pc:docMk/>
          <pc:sldMk cId="1575252581" sldId="322"/>
        </pc:sldMkLst>
        <pc:spChg chg="del">
          <ac:chgData name="Orla Condon" userId="62ca7181-df71-4740-a21a-4649c658ad3a" providerId="ADAL" clId="{9CA04E6F-9B24-452A-BDA3-5D96B223031B}" dt="2026-05-18T13:54:01.695" v="90" actId="931"/>
          <ac:spMkLst>
            <pc:docMk/>
            <pc:sldMk cId="1575252581" sldId="322"/>
            <ac:spMk id="3" creationId="{6D9CB060-8FAE-4C58-2AB3-84B625D5CC41}"/>
          </ac:spMkLst>
        </pc:spChg>
        <pc:picChg chg="add mod ord">
          <ac:chgData name="Orla Condon" userId="62ca7181-df71-4740-a21a-4649c658ad3a" providerId="ADAL" clId="{9CA04E6F-9B24-452A-BDA3-5D96B223031B}" dt="2026-05-18T13:54:01.695" v="90" actId="931"/>
          <ac:picMkLst>
            <pc:docMk/>
            <pc:sldMk cId="1575252581" sldId="322"/>
            <ac:picMk id="5" creationId="{ED37BA4E-B396-0D92-BE39-9004C515577A}"/>
          </ac:picMkLst>
        </pc:picChg>
      </pc:sldChg>
      <pc:sldChg chg="new">
        <pc:chgData name="Orla Condon" userId="62ca7181-df71-4740-a21a-4649c658ad3a" providerId="ADAL" clId="{9CA04E6F-9B24-452A-BDA3-5D96B223031B}" dt="2026-05-18T13:50:53.894" v="0" actId="680"/>
        <pc:sldMkLst>
          <pc:docMk/>
          <pc:sldMk cId="1011895014" sldId="32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3A5148-146A-6049-81A3-EEB61875F0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AD2299E-6A60-1A76-F1DD-FDFFC3A0C3A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154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5135332-7DB9-D4DC-7792-FC33E98585A7}"/>
              </a:ext>
            </a:extLst>
          </p:cNvPr>
          <p:cNvSpPr txBox="1"/>
          <p:nvPr userDrawn="1"/>
        </p:nvSpPr>
        <p:spPr>
          <a:xfrm>
            <a:off x="6461650" y="6186948"/>
            <a:ext cx="10797650" cy="137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00"/>
              </a:lnSpc>
            </a:pPr>
            <a:r>
              <a:rPr lang="en-US" sz="45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For further information, go to: www.foodafactoflife.org.uk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E2A9C8A-78E3-BA13-BCD8-1F5FB9EF67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83700" y="3441700"/>
            <a:ext cx="79756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7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29A9B221-F917-E0DB-DFE9-DF8921E421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13678" y="5297216"/>
            <a:ext cx="13716000" cy="1099644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6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053709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53911" y="2345697"/>
            <a:ext cx="14580000" cy="108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5100" b="1" i="0">
                <a:solidFill>
                  <a:srgbClr val="158B4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753914" y="3856638"/>
            <a:ext cx="14580000" cy="54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428625" indent="-428625" algn="l">
              <a:buSzPct val="90000"/>
              <a:buFont typeface="Arial" charset="0"/>
              <a:buChar char="•"/>
              <a:defRPr sz="27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3300000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ing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0B57125-827F-CF4A-095A-5403CF3450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D24670FC-1D57-F8A6-4799-7C69F4B088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0883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081B947C-AEBF-4A1E-D502-F9B07E41EA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2D5367-7646-26C9-0DB8-EEA9C8047B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5707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2BE1F0C-2058-216D-6007-A752A9D2D5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07800" y="3479800"/>
            <a:ext cx="5359400" cy="5384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F48C537-5EC1-2BB4-0E32-F42C61613D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074DD80-7E98-693B-5340-8CBB57EB4F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874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6A407556-09A4-9B4D-4C11-5E3E91C56DB7}"/>
              </a:ext>
            </a:extLst>
          </p:cNvPr>
          <p:cNvGrpSpPr/>
          <p:nvPr userDrawn="1"/>
        </p:nvGrpSpPr>
        <p:grpSpPr>
          <a:xfrm rot="456000">
            <a:off x="13397471" y="3788536"/>
            <a:ext cx="3655899" cy="4701282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F5E13B9-2181-18CD-30D5-4541119BA681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95294" y="0"/>
                  </a:moveTo>
                  <a:lnTo>
                    <a:pt x="894443" y="0"/>
                  </a:lnTo>
                  <a:cubicBezTo>
                    <a:pt x="919717" y="0"/>
                    <a:pt x="943955" y="10040"/>
                    <a:pt x="961826" y="27911"/>
                  </a:cubicBezTo>
                  <a:cubicBezTo>
                    <a:pt x="979698" y="45782"/>
                    <a:pt x="989738" y="70021"/>
                    <a:pt x="989738" y="95294"/>
                  </a:cubicBezTo>
                  <a:lnTo>
                    <a:pt x="989738" y="1177453"/>
                  </a:lnTo>
                  <a:cubicBezTo>
                    <a:pt x="989738" y="1230083"/>
                    <a:pt x="947073" y="1272747"/>
                    <a:pt x="894443" y="1272747"/>
                  </a:cubicBezTo>
                  <a:lnTo>
                    <a:pt x="95294" y="1272747"/>
                  </a:lnTo>
                  <a:cubicBezTo>
                    <a:pt x="70021" y="1272747"/>
                    <a:pt x="45782" y="1262707"/>
                    <a:pt x="27911" y="1244836"/>
                  </a:cubicBezTo>
                  <a:cubicBezTo>
                    <a:pt x="10040" y="1226965"/>
                    <a:pt x="0" y="1202727"/>
                    <a:pt x="0" y="1177453"/>
                  </a:cubicBezTo>
                  <a:lnTo>
                    <a:pt x="0" y="95294"/>
                  </a:lnTo>
                  <a:cubicBezTo>
                    <a:pt x="0" y="70021"/>
                    <a:pt x="10040" y="45782"/>
                    <a:pt x="27911" y="27911"/>
                  </a:cubicBezTo>
                  <a:cubicBezTo>
                    <a:pt x="45782" y="10040"/>
                    <a:pt x="70021" y="0"/>
                    <a:pt x="95294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71EE9BBC-F530-FFDB-52D2-7B6E6A9DFB3C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9A854099-7F26-E2FE-37CC-D4107C16DB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420600" y="3937001"/>
            <a:ext cx="3860800" cy="4241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096BAA7-E959-D1D5-C19A-7B3DECBAB5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1FA1596-A8EB-1FE3-6808-C2004B9504F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3876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0CAC7606-EB8C-DDE7-2B98-5649AB0B0C69}"/>
              </a:ext>
            </a:extLst>
          </p:cNvPr>
          <p:cNvGrpSpPr/>
          <p:nvPr userDrawn="1"/>
        </p:nvGrpSpPr>
        <p:grpSpPr>
          <a:xfrm rot="4687369">
            <a:off x="13902" y="1774307"/>
            <a:ext cx="5044137" cy="6486479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D3E20062-37FC-A2F5-9CE9-FAEAD69A5E27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69068" y="0"/>
                  </a:moveTo>
                  <a:lnTo>
                    <a:pt x="920670" y="0"/>
                  </a:lnTo>
                  <a:cubicBezTo>
                    <a:pt x="958815" y="0"/>
                    <a:pt x="989738" y="30923"/>
                    <a:pt x="989738" y="69068"/>
                  </a:cubicBezTo>
                  <a:lnTo>
                    <a:pt x="989738" y="1203680"/>
                  </a:lnTo>
                  <a:cubicBezTo>
                    <a:pt x="989738" y="1241825"/>
                    <a:pt x="958815" y="1272747"/>
                    <a:pt x="920670" y="1272747"/>
                  </a:cubicBezTo>
                  <a:lnTo>
                    <a:pt x="69068" y="1272747"/>
                  </a:lnTo>
                  <a:cubicBezTo>
                    <a:pt x="30923" y="1272747"/>
                    <a:pt x="0" y="1241825"/>
                    <a:pt x="0" y="1203680"/>
                  </a:cubicBezTo>
                  <a:lnTo>
                    <a:pt x="0" y="69068"/>
                  </a:lnTo>
                  <a:cubicBezTo>
                    <a:pt x="0" y="30923"/>
                    <a:pt x="30923" y="0"/>
                    <a:pt x="69068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9E50D55D-E753-4DD2-ECE6-FC29E2ED2CDA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Freeform 5">
            <a:extLst>
              <a:ext uri="{FF2B5EF4-FFF2-40B4-BE49-F238E27FC236}">
                <a16:creationId xmlns:a16="http://schemas.microsoft.com/office/drawing/2014/main" id="{15EFCB56-7F19-3D75-EC51-0677A7A4C811}"/>
              </a:ext>
            </a:extLst>
          </p:cNvPr>
          <p:cNvSpPr/>
          <p:nvPr userDrawn="1"/>
        </p:nvSpPr>
        <p:spPr>
          <a:xfrm>
            <a:off x="-359479" y="1279007"/>
            <a:ext cx="7201891" cy="7201891"/>
          </a:xfrm>
          <a:custGeom>
            <a:avLst/>
            <a:gdLst/>
            <a:ahLst/>
            <a:cxnLst/>
            <a:rect l="l" t="t" r="r" b="b"/>
            <a:pathLst>
              <a:path w="7201891" h="7201891">
                <a:moveTo>
                  <a:pt x="0" y="0"/>
                </a:moveTo>
                <a:lnTo>
                  <a:pt x="7201891" y="0"/>
                </a:lnTo>
                <a:lnTo>
                  <a:pt x="7201891" y="7201891"/>
                </a:lnTo>
                <a:lnTo>
                  <a:pt x="0" y="7201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BFB34D8-4B5E-DB9E-3E7E-6C506125D6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 b="0">
                <a:solidFill>
                  <a:srgbClr val="34713B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8701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4170B0F-69DD-4C79-F6FB-4C9A021BAF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10400" y="3771900"/>
            <a:ext cx="10134600" cy="2362200"/>
          </a:xfrm>
          <a:prstGeom prst="rect">
            <a:avLst/>
          </a:prstGeom>
        </p:spPr>
        <p:txBody>
          <a:bodyPr/>
          <a:lstStyle>
            <a:lvl1pPr>
              <a:buNone/>
              <a:defRPr sz="960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  <a:lvl2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2pPr>
            <a:lvl3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3pPr>
            <a:lvl4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4pPr>
            <a:lvl5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6305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017DAC-E2A9-A4F5-8063-A04E7EA8B2C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46EF914-615B-CF34-DED8-0436CB8848F8}"/>
              </a:ext>
            </a:extLst>
          </p:cNvPr>
          <p:cNvSpPr txBox="1"/>
          <p:nvPr userDrawn="1"/>
        </p:nvSpPr>
        <p:spPr>
          <a:xfrm>
            <a:off x="9300714" y="9377823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200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9AC2304-7B6E-4DF8-8A54-B8BE5DD8BEDB}" type="datetimeyyyy">
              <a:rPr lang="en-US" sz="2000" smtClean="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196B24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  <p:sldLayoutId id="2147483670" r:id="rId3"/>
    <p:sldLayoutId id="2147483671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574DD910-F061-4A4B-AC85-2BE7B22C9EF3}"/>
              </a:ext>
            </a:extLst>
          </p:cNvPr>
          <p:cNvSpPr txBox="1"/>
          <p:nvPr userDrawn="1"/>
        </p:nvSpPr>
        <p:spPr>
          <a:xfrm>
            <a:off x="44332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AFF80E5D-775B-4FB6-BE9A-D6043CCEDCA0}" type="datetimeyyyy">
              <a:rPr lang="en-US" sz="2000" smtClean="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34713B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0C8236-9D1D-8C7C-75EE-29C34B1D601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305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58" r:id="rId2"/>
    <p:sldLayoutId id="2147483668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9BCE69D-AC72-BD3A-6586-D8C07E275C7C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3471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610F46-0AEC-F804-088F-04685E081B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7672" y="279831"/>
            <a:ext cx="2926800" cy="201913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748BF0F-C82D-F7E3-3872-4D146861CB76}"/>
              </a:ext>
            </a:extLst>
          </p:cNvPr>
          <p:cNvGrpSpPr/>
          <p:nvPr userDrawn="1"/>
        </p:nvGrpSpPr>
        <p:grpSpPr>
          <a:xfrm>
            <a:off x="-1156913" y="1416601"/>
            <a:ext cx="8064310" cy="7201891"/>
            <a:chOff x="0" y="0"/>
            <a:chExt cx="10752413" cy="960252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F276F21-505E-186C-1411-83935640B56B}"/>
                </a:ext>
              </a:extLst>
            </p:cNvPr>
            <p:cNvGrpSpPr/>
            <p:nvPr/>
          </p:nvGrpSpPr>
          <p:grpSpPr>
            <a:xfrm rot="4687369">
              <a:off x="1561086" y="476941"/>
              <a:ext cx="6725516" cy="8648639"/>
              <a:chOff x="0" y="0"/>
              <a:chExt cx="989738" cy="1272747"/>
            </a:xfrm>
          </p:grpSpPr>
          <p:sp>
            <p:nvSpPr>
              <p:cNvPr id="11" name="Freeform 5">
                <a:extLst>
                  <a:ext uri="{FF2B5EF4-FFF2-40B4-BE49-F238E27FC236}">
                    <a16:creationId xmlns:a16="http://schemas.microsoft.com/office/drawing/2014/main" id="{94EBA6A1-CF61-25EA-BCDC-605423DCE344}"/>
                  </a:ext>
                </a:extLst>
              </p:cNvPr>
              <p:cNvSpPr/>
              <p:nvPr/>
            </p:nvSpPr>
            <p:spPr>
              <a:xfrm>
                <a:off x="0" y="0"/>
                <a:ext cx="989738" cy="1272747"/>
              </a:xfrm>
              <a:custGeom>
                <a:avLst/>
                <a:gdLst/>
                <a:ahLst/>
                <a:cxnLst/>
                <a:rect l="l" t="t" r="r" b="b"/>
                <a:pathLst>
                  <a:path w="989738" h="1272747">
                    <a:moveTo>
                      <a:pt x="69068" y="0"/>
                    </a:moveTo>
                    <a:lnTo>
                      <a:pt x="920670" y="0"/>
                    </a:lnTo>
                    <a:cubicBezTo>
                      <a:pt x="958815" y="0"/>
                      <a:pt x="989738" y="30923"/>
                      <a:pt x="989738" y="69068"/>
                    </a:cubicBezTo>
                    <a:lnTo>
                      <a:pt x="989738" y="1203680"/>
                    </a:lnTo>
                    <a:cubicBezTo>
                      <a:pt x="989738" y="1241825"/>
                      <a:pt x="958815" y="1272747"/>
                      <a:pt x="920670" y="1272747"/>
                    </a:cubicBezTo>
                    <a:lnTo>
                      <a:pt x="69068" y="1272747"/>
                    </a:lnTo>
                    <a:cubicBezTo>
                      <a:pt x="30923" y="1272747"/>
                      <a:pt x="0" y="1241825"/>
                      <a:pt x="0" y="1203680"/>
                    </a:cubicBezTo>
                    <a:lnTo>
                      <a:pt x="0" y="69068"/>
                    </a:lnTo>
                    <a:cubicBezTo>
                      <a:pt x="0" y="30923"/>
                      <a:pt x="30923" y="0"/>
                      <a:pt x="69068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" name="TextBox 6">
                <a:extLst>
                  <a:ext uri="{FF2B5EF4-FFF2-40B4-BE49-F238E27FC236}">
                    <a16:creationId xmlns:a16="http://schemas.microsoft.com/office/drawing/2014/main" id="{33167FCC-C0B4-D9E9-E8F9-B8A32D7B8968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989738" cy="131084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D5DD0029-4DAB-7F95-F47F-4AC75A0E4C71}"/>
                </a:ext>
              </a:extLst>
            </p:cNvPr>
            <p:cNvSpPr/>
            <p:nvPr/>
          </p:nvSpPr>
          <p:spPr>
            <a:xfrm>
              <a:off x="1149891" y="0"/>
              <a:ext cx="9602521" cy="9602521"/>
            </a:xfrm>
            <a:custGeom>
              <a:avLst/>
              <a:gdLst/>
              <a:ahLst/>
              <a:cxnLst/>
              <a:rect l="l" t="t" r="r" b="b"/>
              <a:pathLst>
                <a:path w="9602521" h="9602521">
                  <a:moveTo>
                    <a:pt x="0" y="0"/>
                  </a:moveTo>
                  <a:lnTo>
                    <a:pt x="9602522" y="0"/>
                  </a:lnTo>
                  <a:lnTo>
                    <a:pt x="9602522" y="9602521"/>
                  </a:lnTo>
                  <a:lnTo>
                    <a:pt x="0" y="9602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" name="TextBox 9"/>
          <p:cNvSpPr txBox="1"/>
          <p:nvPr userDrawn="1"/>
        </p:nvSpPr>
        <p:spPr>
          <a:xfrm>
            <a:off x="42427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B86BC18-1AB3-4707-B134-2DAFAC197933}" type="datetimeyyyy">
              <a:rPr lang="en-US" sz="2000" smtClean="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FFFFF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154235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3.jpeg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FB93EDF-2DC8-E443-9F48-4F48C723072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>
                <a:ea typeface="Source Sans Pro SemiBold"/>
              </a:rPr>
              <a:t>Food is produced and processed</a:t>
            </a:r>
            <a:endParaRPr lang="en-GB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BF2C0EF9-E82F-327C-4CB8-4BCCB08E23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83" r="2988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587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6882FAC-3328-5CA7-96BA-2D6692AC4B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F3ACEF-717E-3559-DDA5-7FABA16AD36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1895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B7B0D-B684-404B-B886-D9B8979C95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All food is from a plant or animal</a:t>
            </a:r>
          </a:p>
        </p:txBody>
      </p:sp>
      <p:pic>
        <p:nvPicPr>
          <p:cNvPr id="5" name="Picture 4" descr="C:\Users\rballam.BNF\Desktop\photo\shutterstock_227472010.jpg">
            <a:extLst>
              <a:ext uri="{FF2B5EF4-FFF2-40B4-BE49-F238E27FC236}">
                <a16:creationId xmlns:a16="http://schemas.microsoft.com/office/drawing/2014/main" id="{F1BBCA64-6713-4CF8-B749-DF1888D7E342}"/>
              </a:ext>
            </a:extLst>
          </p:cNvPr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3000" y="2807823"/>
            <a:ext cx="2897887" cy="314160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A white cauliflower with green leaves&#10;&#10;Description automatically generated with medium confidence">
            <a:extLst>
              <a:ext uri="{FF2B5EF4-FFF2-40B4-BE49-F238E27FC236}">
                <a16:creationId xmlns:a16="http://schemas.microsoft.com/office/drawing/2014/main" id="{CCC241ED-48A0-4CD2-90A7-B99A386E8F2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2183" y="2769922"/>
            <a:ext cx="3448676" cy="3448676"/>
          </a:xfrm>
          <a:prstGeom prst="rect">
            <a:avLst/>
          </a:prstGeom>
        </p:spPr>
      </p:pic>
      <p:sp>
        <p:nvSpPr>
          <p:cNvPr id="11" name="Rounded Rectangle 7">
            <a:extLst>
              <a:ext uri="{FF2B5EF4-FFF2-40B4-BE49-F238E27FC236}">
                <a16:creationId xmlns:a16="http://schemas.microsoft.com/office/drawing/2014/main" id="{ACBA2CF3-E80C-4EEA-8472-6E1F52EA9649}"/>
              </a:ext>
            </a:extLst>
          </p:cNvPr>
          <p:cNvSpPr/>
          <p:nvPr/>
        </p:nvSpPr>
        <p:spPr>
          <a:xfrm>
            <a:off x="7434746" y="8327607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Plants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9F9C218-A5CB-4463-A35F-5E536A1FA22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27639" y="3129528"/>
            <a:ext cx="3648744" cy="281990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9BED21C-D4B3-4BFD-99B3-40652736B33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2697" y="2807823"/>
            <a:ext cx="3418509" cy="3141609"/>
          </a:xfrm>
          <a:prstGeom prst="rect">
            <a:avLst/>
          </a:prstGeom>
        </p:spPr>
      </p:pic>
      <p:sp>
        <p:nvSpPr>
          <p:cNvPr id="15" name="Rounded Rectangle 7">
            <a:extLst>
              <a:ext uri="{FF2B5EF4-FFF2-40B4-BE49-F238E27FC236}">
                <a16:creationId xmlns:a16="http://schemas.microsoft.com/office/drawing/2014/main" id="{0A2E8463-4F90-4F12-BC03-BFB4CBAFF25A}"/>
              </a:ext>
            </a:extLst>
          </p:cNvPr>
          <p:cNvSpPr/>
          <p:nvPr/>
        </p:nvSpPr>
        <p:spPr>
          <a:xfrm>
            <a:off x="844533" y="6300795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Strawberries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6" name="Rounded Rectangle 7">
            <a:extLst>
              <a:ext uri="{FF2B5EF4-FFF2-40B4-BE49-F238E27FC236}">
                <a16:creationId xmlns:a16="http://schemas.microsoft.com/office/drawing/2014/main" id="{B6B5DBA3-04DA-4DC7-B9A3-5BB9749AD9F0}"/>
              </a:ext>
            </a:extLst>
          </p:cNvPr>
          <p:cNvSpPr/>
          <p:nvPr/>
        </p:nvSpPr>
        <p:spPr>
          <a:xfrm>
            <a:off x="5127267" y="6300795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Cauliflower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7" name="Rounded Rectangle 7">
            <a:extLst>
              <a:ext uri="{FF2B5EF4-FFF2-40B4-BE49-F238E27FC236}">
                <a16:creationId xmlns:a16="http://schemas.microsoft.com/office/drawing/2014/main" id="{2E2984B6-6F52-4C0D-A74F-D6CBC7F1E240}"/>
              </a:ext>
            </a:extLst>
          </p:cNvPr>
          <p:cNvSpPr/>
          <p:nvPr/>
        </p:nvSpPr>
        <p:spPr>
          <a:xfrm>
            <a:off x="9682697" y="6326247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Potatoes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8" name="Rounded Rectangle 7">
            <a:extLst>
              <a:ext uri="{FF2B5EF4-FFF2-40B4-BE49-F238E27FC236}">
                <a16:creationId xmlns:a16="http://schemas.microsoft.com/office/drawing/2014/main" id="{93D5F766-4C17-4C97-8425-2E42F4B66A41}"/>
              </a:ext>
            </a:extLst>
          </p:cNvPr>
          <p:cNvSpPr/>
          <p:nvPr/>
        </p:nvSpPr>
        <p:spPr>
          <a:xfrm>
            <a:off x="14242757" y="6300795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Wheat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9693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6C28D-49C7-410E-B23B-3ED475FBD8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All food is from a plant or animal</a:t>
            </a:r>
          </a:p>
        </p:txBody>
      </p:sp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C07EE87C-E020-4E06-909F-BF37D0E6DD6B}"/>
              </a:ext>
            </a:extLst>
          </p:cNvPr>
          <p:cNvSpPr/>
          <p:nvPr/>
        </p:nvSpPr>
        <p:spPr>
          <a:xfrm>
            <a:off x="7434745" y="8349391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Plants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2C9A832-3ECB-4E50-B573-55AD29526A7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0711" y="2717161"/>
            <a:ext cx="2721741" cy="24223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CECCCBD-BCA0-43DD-B5FB-650222355C3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59922" y="2820256"/>
            <a:ext cx="3922598" cy="3207651"/>
          </a:xfrm>
          <a:prstGeom prst="rect">
            <a:avLst/>
          </a:prstGeom>
        </p:spPr>
      </p:pic>
      <p:pic>
        <p:nvPicPr>
          <p:cNvPr id="10" name="Picture 9" descr="A group of colorful grapes&#10;&#10;Description automatically generated with low confidence">
            <a:extLst>
              <a:ext uri="{FF2B5EF4-FFF2-40B4-BE49-F238E27FC236}">
                <a16:creationId xmlns:a16="http://schemas.microsoft.com/office/drawing/2014/main" id="{9B115F16-C0A4-49DD-8759-CE079971223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09053" y="2717161"/>
            <a:ext cx="5918175" cy="3207651"/>
          </a:xfrm>
          <a:prstGeom prst="rect">
            <a:avLst/>
          </a:prstGeom>
        </p:spPr>
      </p:pic>
      <p:sp>
        <p:nvSpPr>
          <p:cNvPr id="11" name="Rounded Rectangle 7">
            <a:extLst>
              <a:ext uri="{FF2B5EF4-FFF2-40B4-BE49-F238E27FC236}">
                <a16:creationId xmlns:a16="http://schemas.microsoft.com/office/drawing/2014/main" id="{F1B22EAC-2532-4315-862F-E076196581BC}"/>
              </a:ext>
            </a:extLst>
          </p:cNvPr>
          <p:cNvSpPr/>
          <p:nvPr/>
        </p:nvSpPr>
        <p:spPr>
          <a:xfrm>
            <a:off x="702327" y="6260708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Apple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2" name="Rounded Rectangle 7">
            <a:extLst>
              <a:ext uri="{FF2B5EF4-FFF2-40B4-BE49-F238E27FC236}">
                <a16:creationId xmlns:a16="http://schemas.microsoft.com/office/drawing/2014/main" id="{198976CF-0AB3-4B0C-8334-47FD1E447B21}"/>
              </a:ext>
            </a:extLst>
          </p:cNvPr>
          <p:cNvSpPr/>
          <p:nvPr/>
        </p:nvSpPr>
        <p:spPr>
          <a:xfrm>
            <a:off x="4711967" y="6277273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Carrots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3" name="Rounded Rectangle 7">
            <a:extLst>
              <a:ext uri="{FF2B5EF4-FFF2-40B4-BE49-F238E27FC236}">
                <a16:creationId xmlns:a16="http://schemas.microsoft.com/office/drawing/2014/main" id="{64F6BAFE-733D-432C-A237-1FF521733302}"/>
              </a:ext>
            </a:extLst>
          </p:cNvPr>
          <p:cNvSpPr/>
          <p:nvPr/>
        </p:nvSpPr>
        <p:spPr>
          <a:xfrm>
            <a:off x="8859898" y="6274658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Oats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4" name="Rounded Rectangle 7">
            <a:extLst>
              <a:ext uri="{FF2B5EF4-FFF2-40B4-BE49-F238E27FC236}">
                <a16:creationId xmlns:a16="http://schemas.microsoft.com/office/drawing/2014/main" id="{53E4AF30-D515-497C-B650-0BBC9B47D328}"/>
              </a:ext>
            </a:extLst>
          </p:cNvPr>
          <p:cNvSpPr/>
          <p:nvPr/>
        </p:nvSpPr>
        <p:spPr>
          <a:xfrm>
            <a:off x="13258886" y="6232271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Grapes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92039E5-66C1-48FE-A0D6-A5B9C711921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59898" y="3060061"/>
            <a:ext cx="3418508" cy="2728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860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6C28D-49C7-410E-B23B-3ED475FBD8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All food is from a plant or animal</a:t>
            </a:r>
          </a:p>
        </p:txBody>
      </p:sp>
      <p:pic>
        <p:nvPicPr>
          <p:cNvPr id="4" name="Picture 3" descr="A picture containing cow, black, dog, standing&#10;&#10;Description automatically generated">
            <a:extLst>
              <a:ext uri="{FF2B5EF4-FFF2-40B4-BE49-F238E27FC236}">
                <a16:creationId xmlns:a16="http://schemas.microsoft.com/office/drawing/2014/main" id="{874AA002-1CFE-4A28-B2A0-55D09480146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0279" y="2700532"/>
            <a:ext cx="4267727" cy="2769755"/>
          </a:xfrm>
          <a:prstGeom prst="rect">
            <a:avLst/>
          </a:prstGeom>
        </p:spPr>
      </p:pic>
      <p:pic>
        <p:nvPicPr>
          <p:cNvPr id="5" name="Picture 4" descr="A picture containing fish&#10;&#10;Description automatically generated">
            <a:extLst>
              <a:ext uri="{FF2B5EF4-FFF2-40B4-BE49-F238E27FC236}">
                <a16:creationId xmlns:a16="http://schemas.microsoft.com/office/drawing/2014/main" id="{2F1065CF-2C7D-4FF1-85D1-3120B8AFB66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095" y="2717161"/>
            <a:ext cx="3658169" cy="2769756"/>
          </a:xfrm>
          <a:prstGeom prst="rect">
            <a:avLst/>
          </a:prstGeom>
        </p:spPr>
      </p:pic>
      <p:sp>
        <p:nvSpPr>
          <p:cNvPr id="6" name="Rounded Rectangle 7">
            <a:extLst>
              <a:ext uri="{FF2B5EF4-FFF2-40B4-BE49-F238E27FC236}">
                <a16:creationId xmlns:a16="http://schemas.microsoft.com/office/drawing/2014/main" id="{7B549ABA-5504-4CF5-B8C0-F4C47864F589}"/>
              </a:ext>
            </a:extLst>
          </p:cNvPr>
          <p:cNvSpPr/>
          <p:nvPr/>
        </p:nvSpPr>
        <p:spPr>
          <a:xfrm>
            <a:off x="7158752" y="8087320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Animals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A181B8-43BB-4345-B0F0-7C1DBBC8A1E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11550" y="2540306"/>
            <a:ext cx="3841596" cy="3169280"/>
          </a:xfrm>
          <a:prstGeom prst="rect">
            <a:avLst/>
          </a:prstGeom>
        </p:spPr>
      </p:pic>
      <p:pic>
        <p:nvPicPr>
          <p:cNvPr id="8" name="Picture 7" descr="A picture containing outdoor, standing, swine, mammal&#10;&#10;Description automatically generated">
            <a:extLst>
              <a:ext uri="{FF2B5EF4-FFF2-40B4-BE49-F238E27FC236}">
                <a16:creationId xmlns:a16="http://schemas.microsoft.com/office/drawing/2014/main" id="{3C4B7594-EC8E-4589-8952-F3A7CCA9CEF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39747" y="2290422"/>
            <a:ext cx="4471332" cy="3022622"/>
          </a:xfrm>
          <a:prstGeom prst="rect">
            <a:avLst/>
          </a:prstGeom>
        </p:spPr>
      </p:pic>
      <p:sp>
        <p:nvSpPr>
          <p:cNvPr id="9" name="Rounded Rectangle 7">
            <a:extLst>
              <a:ext uri="{FF2B5EF4-FFF2-40B4-BE49-F238E27FC236}">
                <a16:creationId xmlns:a16="http://schemas.microsoft.com/office/drawing/2014/main" id="{074A851E-1890-42D5-B7BD-45039B5C469F}"/>
              </a:ext>
            </a:extLst>
          </p:cNvPr>
          <p:cNvSpPr/>
          <p:nvPr/>
        </p:nvSpPr>
        <p:spPr>
          <a:xfrm>
            <a:off x="1033925" y="6137588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Salmon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0" name="Rounded Rectangle 7">
            <a:extLst>
              <a:ext uri="{FF2B5EF4-FFF2-40B4-BE49-F238E27FC236}">
                <a16:creationId xmlns:a16="http://schemas.microsoft.com/office/drawing/2014/main" id="{3F2F8D29-46DE-409C-AC17-089E1AB7170B}"/>
              </a:ext>
            </a:extLst>
          </p:cNvPr>
          <p:cNvSpPr/>
          <p:nvPr/>
        </p:nvSpPr>
        <p:spPr>
          <a:xfrm>
            <a:off x="5278509" y="6137588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Dairy cow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1" name="Rounded Rectangle 7">
            <a:extLst>
              <a:ext uri="{FF2B5EF4-FFF2-40B4-BE49-F238E27FC236}">
                <a16:creationId xmlns:a16="http://schemas.microsoft.com/office/drawing/2014/main" id="{622AC977-EE2E-4D18-83A8-F873C5A5A8D1}"/>
              </a:ext>
            </a:extLst>
          </p:cNvPr>
          <p:cNvSpPr/>
          <p:nvPr/>
        </p:nvSpPr>
        <p:spPr>
          <a:xfrm>
            <a:off x="9590984" y="6121299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Chicken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2" name="Rounded Rectangle 7">
            <a:extLst>
              <a:ext uri="{FF2B5EF4-FFF2-40B4-BE49-F238E27FC236}">
                <a16:creationId xmlns:a16="http://schemas.microsoft.com/office/drawing/2014/main" id="{3E9BDED1-3617-4337-9C92-12E5D5A2F698}"/>
              </a:ext>
            </a:extLst>
          </p:cNvPr>
          <p:cNvSpPr/>
          <p:nvPr/>
        </p:nvSpPr>
        <p:spPr>
          <a:xfrm>
            <a:off x="14266159" y="6121299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Pig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836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cow with horns&#10;&#10;Description automatically generated with low confidence">
            <a:extLst>
              <a:ext uri="{FF2B5EF4-FFF2-40B4-BE49-F238E27FC236}">
                <a16:creationId xmlns:a16="http://schemas.microsoft.com/office/drawing/2014/main" id="{2830CC7D-E432-4C98-AB5F-5B927846088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879" r="21323"/>
          <a:stretch>
            <a:fillRect/>
          </a:stretch>
        </p:blipFill>
        <p:spPr>
          <a:xfrm>
            <a:off x="1420586" y="2651644"/>
            <a:ext cx="3623790" cy="39756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F1A7EED-CFA5-4EDF-9721-EA6F96C4F5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All food is from a plant or animal</a:t>
            </a:r>
          </a:p>
        </p:txBody>
      </p:sp>
      <p:sp>
        <p:nvSpPr>
          <p:cNvPr id="4" name="Rounded Rectangle 7">
            <a:extLst>
              <a:ext uri="{FF2B5EF4-FFF2-40B4-BE49-F238E27FC236}">
                <a16:creationId xmlns:a16="http://schemas.microsoft.com/office/drawing/2014/main" id="{315DA83F-0F14-4172-A967-3D7C508C60CD}"/>
              </a:ext>
            </a:extLst>
          </p:cNvPr>
          <p:cNvSpPr/>
          <p:nvPr/>
        </p:nvSpPr>
        <p:spPr>
          <a:xfrm>
            <a:off x="7674551" y="8511862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Animals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6" name="Picture 5" descr="A couple of turkeys&#10;&#10;Description automatically generated with medium confidence">
            <a:extLst>
              <a:ext uri="{FF2B5EF4-FFF2-40B4-BE49-F238E27FC236}">
                <a16:creationId xmlns:a16="http://schemas.microsoft.com/office/drawing/2014/main" id="{2DF61730-DBB4-4B4B-A87A-4CF24E80CBE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4435" y="2770861"/>
            <a:ext cx="4879562" cy="3254667"/>
          </a:xfrm>
          <a:prstGeom prst="rect">
            <a:avLst/>
          </a:prstGeom>
        </p:spPr>
      </p:pic>
      <p:pic>
        <p:nvPicPr>
          <p:cNvPr id="9" name="Picture 8" descr="A picture containing mammal, standing&#10;&#10;Description automatically generated">
            <a:extLst>
              <a:ext uri="{FF2B5EF4-FFF2-40B4-BE49-F238E27FC236}">
                <a16:creationId xmlns:a16="http://schemas.microsoft.com/office/drawing/2014/main" id="{D1BEE366-52A2-4087-B1AA-60651F4123B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91892" y="2770861"/>
            <a:ext cx="3762717" cy="3341294"/>
          </a:xfrm>
          <a:prstGeom prst="rect">
            <a:avLst/>
          </a:prstGeom>
        </p:spPr>
      </p:pic>
      <p:sp>
        <p:nvSpPr>
          <p:cNvPr id="11" name="Rounded Rectangle 7">
            <a:extLst>
              <a:ext uri="{FF2B5EF4-FFF2-40B4-BE49-F238E27FC236}">
                <a16:creationId xmlns:a16="http://schemas.microsoft.com/office/drawing/2014/main" id="{90470873-1331-4E29-B6E0-6CAE31F0084C}"/>
              </a:ext>
            </a:extLst>
          </p:cNvPr>
          <p:cNvSpPr/>
          <p:nvPr/>
        </p:nvSpPr>
        <p:spPr>
          <a:xfrm>
            <a:off x="1523227" y="6734446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Beef cattle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3" name="Rounded Rectangle 7">
            <a:extLst>
              <a:ext uri="{FF2B5EF4-FFF2-40B4-BE49-F238E27FC236}">
                <a16:creationId xmlns:a16="http://schemas.microsoft.com/office/drawing/2014/main" id="{5820EAF7-F573-4BF6-A464-2461F82EB45C}"/>
              </a:ext>
            </a:extLst>
          </p:cNvPr>
          <p:cNvSpPr/>
          <p:nvPr/>
        </p:nvSpPr>
        <p:spPr>
          <a:xfrm>
            <a:off x="10414962" y="6776898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Turkey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4" name="Rounded Rectangle 7">
            <a:extLst>
              <a:ext uri="{FF2B5EF4-FFF2-40B4-BE49-F238E27FC236}">
                <a16:creationId xmlns:a16="http://schemas.microsoft.com/office/drawing/2014/main" id="{B9304422-1FB8-45AF-A1EB-479319CB8DEC}"/>
              </a:ext>
            </a:extLst>
          </p:cNvPr>
          <p:cNvSpPr/>
          <p:nvPr/>
        </p:nvSpPr>
        <p:spPr>
          <a:xfrm>
            <a:off x="14563996" y="6776898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Lamb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15" name="Picture 14" descr="A picture containing mollusk, mussel, edible seed&#10;&#10;Description automatically generated">
            <a:extLst>
              <a:ext uri="{FF2B5EF4-FFF2-40B4-BE49-F238E27FC236}">
                <a16:creationId xmlns:a16="http://schemas.microsoft.com/office/drawing/2014/main" id="{953E8CCF-879A-4DF2-8F29-4D19CBA04E1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9195" y="3172642"/>
            <a:ext cx="4194611" cy="2797805"/>
          </a:xfrm>
          <a:prstGeom prst="rect">
            <a:avLst/>
          </a:prstGeom>
        </p:spPr>
      </p:pic>
      <p:sp>
        <p:nvSpPr>
          <p:cNvPr id="16" name="Rounded Rectangle 7">
            <a:extLst>
              <a:ext uri="{FF2B5EF4-FFF2-40B4-BE49-F238E27FC236}">
                <a16:creationId xmlns:a16="http://schemas.microsoft.com/office/drawing/2014/main" id="{133660A8-52A3-42C6-B48A-9CBB2011B0E3}"/>
              </a:ext>
            </a:extLst>
          </p:cNvPr>
          <p:cNvSpPr/>
          <p:nvPr/>
        </p:nvSpPr>
        <p:spPr>
          <a:xfrm>
            <a:off x="5725491" y="6734446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Mussels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6782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3" grpId="0" animBg="1"/>
      <p:bldP spid="14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From a plant or animal?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7622" y="2897510"/>
            <a:ext cx="4632569" cy="412306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756737" y="2897510"/>
            <a:ext cx="6312666" cy="4798802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2149292" y="8320578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Eggs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424652" y="8297256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Apple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3203816" y="8322956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Bread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7536" y="2717161"/>
            <a:ext cx="6002021" cy="4250543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1809409" y="3780914"/>
            <a:ext cx="4098275" cy="1178127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Animal</a:t>
            </a:r>
            <a:endParaRPr lang="en-GB" sz="54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7084769" y="3817620"/>
            <a:ext cx="4098275" cy="1178127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Plant</a:t>
            </a:r>
            <a:endParaRPr lang="en-GB" sz="54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2863933" y="3857162"/>
            <a:ext cx="4098275" cy="1178127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Plant</a:t>
            </a:r>
            <a:endParaRPr lang="en-GB" sz="54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28916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From a plant or animal?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7535" y="2717161"/>
            <a:ext cx="5957372" cy="4871559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2126967" y="8320578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Carrots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2980561" y="8322956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Milk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344812" y="2717161"/>
            <a:ext cx="2690006" cy="5342015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787084" y="3780914"/>
            <a:ext cx="4098275" cy="1178127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Plant</a:t>
            </a:r>
            <a:endParaRPr lang="en-GB" sz="54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2640678" y="3857162"/>
            <a:ext cx="4098275" cy="1178127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Animal</a:t>
            </a:r>
            <a:endParaRPr lang="en-GB" sz="54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7812" y="3150778"/>
            <a:ext cx="4813317" cy="4423439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7255333" y="3780914"/>
            <a:ext cx="4098275" cy="1178127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Plant</a:t>
            </a:r>
            <a:endParaRPr lang="en-GB" sz="54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7595216" y="8297256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Potatoes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325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Food is produced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37528" y="3518477"/>
            <a:ext cx="6623701" cy="4418010"/>
          </a:xfrm>
          <a:prstGeom prst="round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1685" y="3518479"/>
            <a:ext cx="6648619" cy="4418008"/>
          </a:xfrm>
          <a:prstGeom prst="round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11556208" y="8433482"/>
            <a:ext cx="2986340" cy="752714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Tomatoes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125420" y="8433484"/>
            <a:ext cx="2881148" cy="752714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Cabbage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C389CE-0E4C-4473-B13A-56D5AF3B9D1A}"/>
              </a:ext>
            </a:extLst>
          </p:cNvPr>
          <p:cNvSpPr txBox="1"/>
          <p:nvPr/>
        </p:nvSpPr>
        <p:spPr>
          <a:xfrm>
            <a:off x="1066689" y="2717161"/>
            <a:ext cx="6483927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dirty="0">
                <a:solidFill>
                  <a:srgbClr val="000000"/>
                </a:solidFill>
                <a:latin typeface="Source Sans Pro"/>
                <a:ea typeface="Source Sans Pro"/>
                <a:cs typeface="Arial"/>
              </a:rPr>
              <a:t>These plants are grown.</a:t>
            </a:r>
          </a:p>
        </p:txBody>
      </p:sp>
    </p:spTree>
    <p:extLst>
      <p:ext uri="{BB962C8B-B14F-4D97-AF65-F5344CB8AC3E}">
        <p14:creationId xmlns:p14="http://schemas.microsoft.com/office/powerpoint/2010/main" val="1514469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Food is produced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97978" y="3499512"/>
            <a:ext cx="6224003" cy="4468831"/>
          </a:xfrm>
          <a:prstGeom prst="round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1691" y="3499512"/>
            <a:ext cx="5958440" cy="4468831"/>
          </a:xfrm>
          <a:prstGeom prst="round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10779173" y="8589848"/>
            <a:ext cx="4661612" cy="752714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Chicken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809589" y="8589847"/>
            <a:ext cx="4002644" cy="752714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Dairy cow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2ABB9B-9C14-4BEF-B21F-055CBD678B51}"/>
              </a:ext>
            </a:extLst>
          </p:cNvPr>
          <p:cNvSpPr txBox="1"/>
          <p:nvPr/>
        </p:nvSpPr>
        <p:spPr>
          <a:xfrm>
            <a:off x="1066689" y="2717161"/>
            <a:ext cx="6483927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dirty="0">
                <a:solidFill>
                  <a:srgbClr val="000000"/>
                </a:solidFill>
                <a:latin typeface="Source Sans Pro"/>
                <a:ea typeface="Source Sans Pro"/>
                <a:cs typeface="Arial"/>
              </a:rPr>
              <a:t>These animals are reared.</a:t>
            </a:r>
          </a:p>
        </p:txBody>
      </p:sp>
    </p:spTree>
    <p:extLst>
      <p:ext uri="{BB962C8B-B14F-4D97-AF65-F5344CB8AC3E}">
        <p14:creationId xmlns:p14="http://schemas.microsoft.com/office/powerpoint/2010/main" val="954091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Food is processed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81449" y="3363492"/>
            <a:ext cx="6469377" cy="3976235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3047358" y="7986058"/>
            <a:ext cx="3337559" cy="752714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Fish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85C349-8227-412A-8DC0-05ED864E3D1B}"/>
              </a:ext>
            </a:extLst>
          </p:cNvPr>
          <p:cNvSpPr txBox="1"/>
          <p:nvPr/>
        </p:nvSpPr>
        <p:spPr>
          <a:xfrm>
            <a:off x="1066689" y="2717161"/>
            <a:ext cx="6483927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dirty="0">
                <a:solidFill>
                  <a:srgbClr val="000000"/>
                </a:solidFill>
                <a:latin typeface="Source Sans Pro"/>
                <a:ea typeface="Source Sans Pro"/>
                <a:cs typeface="Arial"/>
              </a:rPr>
              <a:t>These animals are caught.</a:t>
            </a:r>
          </a:p>
        </p:txBody>
      </p:sp>
      <p:pic>
        <p:nvPicPr>
          <p:cNvPr id="8" name="Picture 7" descr="A picture containing bird, phasianid, gallinaceous bird&#10;&#10;Description automatically generated">
            <a:extLst>
              <a:ext uri="{FF2B5EF4-FFF2-40B4-BE49-F238E27FC236}">
                <a16:creationId xmlns:a16="http://schemas.microsoft.com/office/drawing/2014/main" id="{F535D141-44F5-48D4-A778-95C4DE7AE5F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9231" y="2982327"/>
            <a:ext cx="7104296" cy="4738566"/>
          </a:xfrm>
          <a:prstGeom prst="rect">
            <a:avLst/>
          </a:prstGeom>
        </p:spPr>
      </p:pic>
      <p:sp>
        <p:nvSpPr>
          <p:cNvPr id="10" name="Rounded Rectangle 6">
            <a:extLst>
              <a:ext uri="{FF2B5EF4-FFF2-40B4-BE49-F238E27FC236}">
                <a16:creationId xmlns:a16="http://schemas.microsoft.com/office/drawing/2014/main" id="{24D563BE-36F4-4D07-B6D0-EA959EA45280}"/>
              </a:ext>
            </a:extLst>
          </p:cNvPr>
          <p:cNvSpPr/>
          <p:nvPr/>
        </p:nvSpPr>
        <p:spPr>
          <a:xfrm>
            <a:off x="11292600" y="7986058"/>
            <a:ext cx="3337559" cy="752714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Pheasant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324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Food origins: Milk</a:t>
            </a:r>
          </a:p>
        </p:txBody>
      </p:sp>
      <p:pic>
        <p:nvPicPr>
          <p:cNvPr id="4" name="Picture 3" descr="C:\Users\lawtons\AppData\Local\Temp\Temp1_OneDrive_1_27-10-2020.zip\HolsteinFriesianCowdreamstime_1476325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86393" y="2717161"/>
            <a:ext cx="3247140" cy="288366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ounded Rectangle 4"/>
          <p:cNvSpPr/>
          <p:nvPr/>
        </p:nvSpPr>
        <p:spPr>
          <a:xfrm>
            <a:off x="1200709" y="6180072"/>
            <a:ext cx="3418509" cy="821855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Dairy cow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269343" y="6211319"/>
            <a:ext cx="3418509" cy="797979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Milk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2547915" y="6034426"/>
            <a:ext cx="4335531" cy="100419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Cheese, yogurt and butter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022491" y="2896065"/>
            <a:ext cx="1912212" cy="23357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 descr="Piece of cheese. Isolated on white background royalty free stock photography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176986" y="2958615"/>
            <a:ext cx="2697821" cy="12939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 descr="Butter in a glass container.  royalty free stock photography"/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449477" y="4327604"/>
            <a:ext cx="2152839" cy="14394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/>
          <p:cNvPicPr/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874807" y="3891068"/>
            <a:ext cx="1489370" cy="14394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Arrow: Right 11">
            <a:extLst>
              <a:ext uri="{FF2B5EF4-FFF2-40B4-BE49-F238E27FC236}">
                <a16:creationId xmlns:a16="http://schemas.microsoft.com/office/drawing/2014/main" id="{C53BC06E-D835-4F4E-9997-B5A08E788795}"/>
              </a:ext>
            </a:extLst>
          </p:cNvPr>
          <p:cNvSpPr/>
          <p:nvPr/>
        </p:nvSpPr>
        <p:spPr>
          <a:xfrm>
            <a:off x="4914900" y="6180072"/>
            <a:ext cx="2057400" cy="797978"/>
          </a:xfrm>
          <a:prstGeom prst="rightArrow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4050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84EB60E8-F3F2-43E1-BABC-60D2422E9717}"/>
              </a:ext>
            </a:extLst>
          </p:cNvPr>
          <p:cNvSpPr/>
          <p:nvPr/>
        </p:nvSpPr>
        <p:spPr>
          <a:xfrm>
            <a:off x="10814813" y="6174328"/>
            <a:ext cx="1606142" cy="797978"/>
          </a:xfrm>
          <a:prstGeom prst="rightArrow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4050"/>
          </a:p>
        </p:txBody>
      </p:sp>
    </p:spTree>
    <p:extLst>
      <p:ext uri="{BB962C8B-B14F-4D97-AF65-F5344CB8AC3E}">
        <p14:creationId xmlns:p14="http://schemas.microsoft.com/office/powerpoint/2010/main" val="1261483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Food origins: Eggs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3143917" y="6987776"/>
            <a:ext cx="4677242" cy="788577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Egg dishes</a:t>
            </a:r>
          </a:p>
        </p:txBody>
      </p:sp>
      <p:pic>
        <p:nvPicPr>
          <p:cNvPr id="7" name="Picture 6" descr="S:\Shared\EDUCATION TEAM FILES\Photographs Oct 2018 onwards\RB to file\broiler hen chicken.jpg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840607" y="2717161"/>
            <a:ext cx="2956506" cy="24994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 descr="S:\Shared\EDUCATION TEAM FILES\Photographs Oct 2018 onwards\shutterstock_620144912.jpg"/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203475" y="2558167"/>
            <a:ext cx="2214969" cy="241516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46498" y="4620242"/>
            <a:ext cx="2924351" cy="206751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70848" y="4928429"/>
            <a:ext cx="2065170" cy="185075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72029" y="2558167"/>
            <a:ext cx="1831446" cy="2014793"/>
          </a:xfrm>
          <a:prstGeom prst="rect">
            <a:avLst/>
          </a:prstGeom>
        </p:spPr>
      </p:pic>
      <p:sp>
        <p:nvSpPr>
          <p:cNvPr id="14" name="Rounded Rectangle 7">
            <a:extLst>
              <a:ext uri="{FF2B5EF4-FFF2-40B4-BE49-F238E27FC236}">
                <a16:creationId xmlns:a16="http://schemas.microsoft.com/office/drawing/2014/main" id="{BB72A2DE-F363-422D-97AA-2237C7E89708}"/>
              </a:ext>
            </a:extLst>
          </p:cNvPr>
          <p:cNvSpPr/>
          <p:nvPr/>
        </p:nvSpPr>
        <p:spPr>
          <a:xfrm>
            <a:off x="877843" y="6865705"/>
            <a:ext cx="2882034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Hen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BA271C92-66A5-4538-A6DF-6F0C674E70FA}"/>
              </a:ext>
            </a:extLst>
          </p:cNvPr>
          <p:cNvSpPr/>
          <p:nvPr/>
        </p:nvSpPr>
        <p:spPr>
          <a:xfrm>
            <a:off x="10187895" y="6963150"/>
            <a:ext cx="1997189" cy="793277"/>
          </a:xfrm>
          <a:prstGeom prst="rightArrow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4050"/>
          </a:p>
        </p:txBody>
      </p:sp>
      <p:sp>
        <p:nvSpPr>
          <p:cNvPr id="18" name="Rounded Rectangle 7">
            <a:extLst>
              <a:ext uri="{FF2B5EF4-FFF2-40B4-BE49-F238E27FC236}">
                <a16:creationId xmlns:a16="http://schemas.microsoft.com/office/drawing/2014/main" id="{7318940B-89C5-4FD5-97B5-0DD7E5F824F5}"/>
              </a:ext>
            </a:extLst>
          </p:cNvPr>
          <p:cNvSpPr/>
          <p:nvPr/>
        </p:nvSpPr>
        <p:spPr>
          <a:xfrm>
            <a:off x="6473687" y="6943222"/>
            <a:ext cx="2882034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Eggs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C4274562-F41D-4EAE-9A81-D09950B2269C}"/>
              </a:ext>
            </a:extLst>
          </p:cNvPr>
          <p:cNvSpPr/>
          <p:nvPr/>
        </p:nvSpPr>
        <p:spPr>
          <a:xfrm>
            <a:off x="4035370" y="6983076"/>
            <a:ext cx="1973544" cy="793277"/>
          </a:xfrm>
          <a:prstGeom prst="rightArrow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4050"/>
          </a:p>
        </p:txBody>
      </p:sp>
      <p:pic>
        <p:nvPicPr>
          <p:cNvPr id="3" name="Picture 2" descr="S:\Shared\EDUCATION TEAM FILES\Photographs Oct 2018 onwards\shutterstock_110551913.jpg">
            <a:extLst>
              <a:ext uri="{FF2B5EF4-FFF2-40B4-BE49-F238E27FC236}">
                <a16:creationId xmlns:a16="http://schemas.microsoft.com/office/drawing/2014/main" id="{9EBF6F05-BA60-53A8-468B-A25B8BCDA8F5}"/>
              </a:ext>
            </a:extLst>
          </p:cNvPr>
          <p:cNvPicPr/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6216073" y="3182445"/>
            <a:ext cx="3397262" cy="23040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2454A6A-4BCB-808D-402A-C948529327D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46497" y="4620242"/>
            <a:ext cx="2924351" cy="20675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9EF55AE-1926-912D-71E6-16B354DE50F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72028" y="2558167"/>
            <a:ext cx="1831446" cy="2014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212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 animBg="1"/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Food origins: Potatoes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823250" y="6377676"/>
            <a:ext cx="3805737" cy="764705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Potatoes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2782730" y="6339588"/>
            <a:ext cx="3923303" cy="764705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Potato dishes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7" name="Picture 6" descr="S:\Shared\EDUCATION TEAM FILES\Photographs Oct 2018 onwards\Medium size photos\Farming\potatoes growing.jpg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3846" y="2717161"/>
            <a:ext cx="3278808" cy="2407920"/>
          </a:xfrm>
          <a:prstGeom prst="roundRect">
            <a:avLst/>
          </a:prstGeom>
          <a:noFill/>
        </p:spPr>
      </p:pic>
      <p:pic>
        <p:nvPicPr>
          <p:cNvPr id="8" name="Picture 7" descr="S:\Shared\EDUCATION TEAM FILES\Photographs Oct 2018 onwards\Large size photos\Potatoes med.jp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96905" y="2717161"/>
            <a:ext cx="3513519" cy="2426339"/>
          </a:xfrm>
          <a:prstGeom prst="rect">
            <a:avLst/>
          </a:prstGeom>
          <a:noFill/>
        </p:spPr>
      </p:pic>
      <p:pic>
        <p:nvPicPr>
          <p:cNvPr id="9" name="Picture 8" descr="S:\Shared\EDUCATION TEAM FILES\Photographs Oct 2018 onwards\Large size photos\shepherds pie.jpg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743802" y="2519104"/>
            <a:ext cx="2728913" cy="2071688"/>
          </a:xfrm>
          <a:prstGeom prst="rect">
            <a:avLst/>
          </a:prstGeom>
          <a:noFill/>
        </p:spPr>
      </p:pic>
      <p:pic>
        <p:nvPicPr>
          <p:cNvPr id="10" name="Picture 9" descr="S:\Shared\EDUCATION TEAM FILES\Photographs Oct 2018 onwards\Large size photos\potato wedges 2.jpg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744382" y="3000188"/>
            <a:ext cx="2756795" cy="1786098"/>
          </a:xfrm>
          <a:prstGeom prst="rect">
            <a:avLst/>
          </a:prstGeom>
          <a:noFill/>
        </p:spPr>
      </p:pic>
      <p:pic>
        <p:nvPicPr>
          <p:cNvPr id="11" name="Picture 10"/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38812" y="4498175"/>
            <a:ext cx="2252760" cy="1778250"/>
          </a:xfrm>
          <a:prstGeom prst="rect">
            <a:avLst/>
          </a:prstGeom>
        </p:spPr>
      </p:pic>
      <p:sp>
        <p:nvSpPr>
          <p:cNvPr id="12" name="Arrow: Right 11">
            <a:extLst>
              <a:ext uri="{FF2B5EF4-FFF2-40B4-BE49-F238E27FC236}">
                <a16:creationId xmlns:a16="http://schemas.microsoft.com/office/drawing/2014/main" id="{C6485CCA-E6F1-4EDA-B6F9-6036B35A0B6B}"/>
              </a:ext>
            </a:extLst>
          </p:cNvPr>
          <p:cNvSpPr/>
          <p:nvPr/>
        </p:nvSpPr>
        <p:spPr>
          <a:xfrm>
            <a:off x="8670245" y="6339588"/>
            <a:ext cx="1606142" cy="797978"/>
          </a:xfrm>
          <a:prstGeom prst="rightArrow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4050"/>
          </a:p>
        </p:txBody>
      </p:sp>
    </p:spTree>
    <p:extLst>
      <p:ext uri="{BB962C8B-B14F-4D97-AF65-F5344CB8AC3E}">
        <p14:creationId xmlns:p14="http://schemas.microsoft.com/office/powerpoint/2010/main" val="505277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Food origins: Bread</a:t>
            </a:r>
          </a:p>
        </p:txBody>
      </p:sp>
      <p:pic>
        <p:nvPicPr>
          <p:cNvPr id="5" name="Picture 4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6689" y="2717161"/>
            <a:ext cx="2612573" cy="293178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47717" y="4098833"/>
            <a:ext cx="2848071" cy="1521512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60386" y="3528853"/>
            <a:ext cx="3418115" cy="222504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1776393" y="6062850"/>
            <a:ext cx="3805737" cy="739106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Wheat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2519467" y="6062850"/>
            <a:ext cx="3499952" cy="870432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Bread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FD9C4B18-FED9-41B1-B65B-EF7551E2DF5F}"/>
              </a:ext>
            </a:extLst>
          </p:cNvPr>
          <p:cNvSpPr/>
          <p:nvPr/>
        </p:nvSpPr>
        <p:spPr>
          <a:xfrm>
            <a:off x="8317396" y="6062850"/>
            <a:ext cx="1606142" cy="797978"/>
          </a:xfrm>
          <a:prstGeom prst="rightArrow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4050"/>
          </a:p>
        </p:txBody>
      </p:sp>
    </p:spTree>
    <p:extLst>
      <p:ext uri="{BB962C8B-B14F-4D97-AF65-F5344CB8AC3E}">
        <p14:creationId xmlns:p14="http://schemas.microsoft.com/office/powerpoint/2010/main" val="1157553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Food origins: Tomatoes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301149" y="6009668"/>
            <a:ext cx="3805737" cy="807567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Tomatoes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2412114" y="6000079"/>
            <a:ext cx="3805737" cy="807567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Tomato dishes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4028195" cy="2686806"/>
          </a:xfrm>
          <a:prstGeom prst="round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48624" y="2503615"/>
            <a:ext cx="2428362" cy="268680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14982" y="2902771"/>
            <a:ext cx="3170745" cy="205499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38795" y="2717161"/>
            <a:ext cx="3040552" cy="2027035"/>
          </a:xfrm>
          <a:prstGeom prst="rect">
            <a:avLst/>
          </a:prstGeom>
        </p:spPr>
      </p:pic>
      <p:sp>
        <p:nvSpPr>
          <p:cNvPr id="13" name="Arrow: Right 12">
            <a:extLst>
              <a:ext uri="{FF2B5EF4-FFF2-40B4-BE49-F238E27FC236}">
                <a16:creationId xmlns:a16="http://schemas.microsoft.com/office/drawing/2014/main" id="{889998CB-6F97-4888-AB6B-181411152C1A}"/>
              </a:ext>
            </a:extLst>
          </p:cNvPr>
          <p:cNvSpPr/>
          <p:nvPr/>
        </p:nvSpPr>
        <p:spPr>
          <a:xfrm>
            <a:off x="8183305" y="6009668"/>
            <a:ext cx="1606142" cy="797978"/>
          </a:xfrm>
          <a:prstGeom prst="rightArrow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4050"/>
          </a:p>
        </p:txBody>
      </p:sp>
    </p:spTree>
    <p:extLst>
      <p:ext uri="{BB962C8B-B14F-4D97-AF65-F5344CB8AC3E}">
        <p14:creationId xmlns:p14="http://schemas.microsoft.com/office/powerpoint/2010/main" val="889978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Food origins: Peas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527182" y="6625344"/>
            <a:ext cx="2423322" cy="636117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Peas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3134704" y="6575336"/>
            <a:ext cx="3619530" cy="7361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Pea dishes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4479" y="2625038"/>
            <a:ext cx="3806025" cy="2536770"/>
          </a:xfrm>
          <a:prstGeom prst="round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64411" y="2717161"/>
            <a:ext cx="2430599" cy="205206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93393" y="2628987"/>
            <a:ext cx="3209831" cy="240737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17334" y="3661058"/>
            <a:ext cx="3078097" cy="205206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74663" y="4763260"/>
            <a:ext cx="2596791" cy="1791786"/>
          </a:xfrm>
          <a:prstGeom prst="rect">
            <a:avLst/>
          </a:prstGeom>
        </p:spPr>
      </p:pic>
      <p:sp>
        <p:nvSpPr>
          <p:cNvPr id="13" name="Arrow: Right 12">
            <a:extLst>
              <a:ext uri="{FF2B5EF4-FFF2-40B4-BE49-F238E27FC236}">
                <a16:creationId xmlns:a16="http://schemas.microsoft.com/office/drawing/2014/main" id="{FBB2F6A0-FFE5-4EEB-BE76-EDA1C05F1B89}"/>
              </a:ext>
            </a:extLst>
          </p:cNvPr>
          <p:cNvSpPr/>
          <p:nvPr/>
        </p:nvSpPr>
        <p:spPr>
          <a:xfrm>
            <a:off x="7989482" y="6494407"/>
            <a:ext cx="1606142" cy="797978"/>
          </a:xfrm>
          <a:prstGeom prst="rightArrow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4050"/>
          </a:p>
        </p:txBody>
      </p:sp>
    </p:spTree>
    <p:extLst>
      <p:ext uri="{BB962C8B-B14F-4D97-AF65-F5344CB8AC3E}">
        <p14:creationId xmlns:p14="http://schemas.microsoft.com/office/powerpoint/2010/main" val="3287154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CBEC3-5059-4E19-BB45-70C4CABDC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Food origins: Strawberries</a:t>
            </a:r>
          </a:p>
        </p:txBody>
      </p:sp>
      <p:pic>
        <p:nvPicPr>
          <p:cNvPr id="4" name="Picture 3" descr="C:\Users\rballam.BNF\Desktop\photo\shutterstock_227472010.jpg">
            <a:extLst>
              <a:ext uri="{FF2B5EF4-FFF2-40B4-BE49-F238E27FC236}">
                <a16:creationId xmlns:a16="http://schemas.microsoft.com/office/drawing/2014/main" id="{E6356EAA-AFF5-4EC3-A8AF-4DC717C76878}"/>
              </a:ext>
            </a:extLst>
          </p:cNvPr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66058" y="3027403"/>
            <a:ext cx="4964868" cy="312311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5C71142E-A9C5-45B9-92BB-A105B8496B72}"/>
              </a:ext>
            </a:extLst>
          </p:cNvPr>
          <p:cNvSpPr/>
          <p:nvPr/>
        </p:nvSpPr>
        <p:spPr>
          <a:xfrm>
            <a:off x="7883729" y="6450769"/>
            <a:ext cx="1606142" cy="797978"/>
          </a:xfrm>
          <a:prstGeom prst="rightArrow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4050"/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43DA6EE6-A2A2-4F97-9752-A37E3B567742}"/>
              </a:ext>
            </a:extLst>
          </p:cNvPr>
          <p:cNvSpPr/>
          <p:nvPr/>
        </p:nvSpPr>
        <p:spPr>
          <a:xfrm>
            <a:off x="2193627" y="6531699"/>
            <a:ext cx="3142389" cy="636117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Strawberries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7" name="Picture 6" descr="C:\Users\rballam.BNF\Desktop\photo\shutterstock_1165360516.jpg">
            <a:extLst>
              <a:ext uri="{FF2B5EF4-FFF2-40B4-BE49-F238E27FC236}">
                <a16:creationId xmlns:a16="http://schemas.microsoft.com/office/drawing/2014/main" id="{43E8E7B2-3BB8-46C4-A26B-32EC6A4D7DE1}"/>
              </a:ext>
            </a:extLst>
          </p:cNvPr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632621" y="2717160"/>
            <a:ext cx="3842478" cy="391223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ounded Rectangle 3">
            <a:extLst>
              <a:ext uri="{FF2B5EF4-FFF2-40B4-BE49-F238E27FC236}">
                <a16:creationId xmlns:a16="http://schemas.microsoft.com/office/drawing/2014/main" id="{1E270967-238F-44F0-94A6-35B351F08B41}"/>
              </a:ext>
            </a:extLst>
          </p:cNvPr>
          <p:cNvSpPr/>
          <p:nvPr/>
        </p:nvSpPr>
        <p:spPr>
          <a:xfrm>
            <a:off x="12632621" y="6614878"/>
            <a:ext cx="3842478" cy="636117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Strawberry jam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669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CBEC3-5059-4E19-BB45-70C4CABDC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Food origins: Fish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5C71142E-A9C5-45B9-92BB-A105B8496B72}"/>
              </a:ext>
            </a:extLst>
          </p:cNvPr>
          <p:cNvSpPr/>
          <p:nvPr/>
        </p:nvSpPr>
        <p:spPr>
          <a:xfrm>
            <a:off x="8183305" y="5742824"/>
            <a:ext cx="1606142" cy="797978"/>
          </a:xfrm>
          <a:prstGeom prst="rightArrow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4050"/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43DA6EE6-A2A2-4F97-9752-A37E3B567742}"/>
              </a:ext>
            </a:extLst>
          </p:cNvPr>
          <p:cNvSpPr/>
          <p:nvPr/>
        </p:nvSpPr>
        <p:spPr>
          <a:xfrm>
            <a:off x="1789140" y="5800102"/>
            <a:ext cx="3142389" cy="636117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Cod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8" name="Rounded Rectangle 3">
            <a:extLst>
              <a:ext uri="{FF2B5EF4-FFF2-40B4-BE49-F238E27FC236}">
                <a16:creationId xmlns:a16="http://schemas.microsoft.com/office/drawing/2014/main" id="{1E270967-238F-44F0-94A6-35B351F08B41}"/>
              </a:ext>
            </a:extLst>
          </p:cNvPr>
          <p:cNvSpPr/>
          <p:nvPr/>
        </p:nvSpPr>
        <p:spPr>
          <a:xfrm>
            <a:off x="12649379" y="5823754"/>
            <a:ext cx="3842478" cy="636117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Fish fingers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10" name="Picture 9" descr="A fish with a long tail&#10;&#10;Description automatically generated with low confidence">
            <a:extLst>
              <a:ext uri="{FF2B5EF4-FFF2-40B4-BE49-F238E27FC236}">
                <a16:creationId xmlns:a16="http://schemas.microsoft.com/office/drawing/2014/main" id="{10CB73FF-0183-4C93-AD0F-A6DECC3B6B9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4587291" cy="2073456"/>
          </a:xfrm>
          <a:prstGeom prst="rect">
            <a:avLst/>
          </a:prstGeom>
        </p:spPr>
      </p:pic>
      <p:pic>
        <p:nvPicPr>
          <p:cNvPr id="12" name="Picture 11" descr="A close-up of some food&#10;&#10;Description automatically generated with medium confidence">
            <a:extLst>
              <a:ext uri="{FF2B5EF4-FFF2-40B4-BE49-F238E27FC236}">
                <a16:creationId xmlns:a16="http://schemas.microsoft.com/office/drawing/2014/main" id="{C3350E79-E8A3-4D07-88EE-51B4A450339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84618" y="2655589"/>
            <a:ext cx="4572000" cy="304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500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7752422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Food is processed: Grilled lamb</a:t>
            </a:r>
          </a:p>
        </p:txBody>
      </p:sp>
      <p:pic>
        <p:nvPicPr>
          <p:cNvPr id="4" name="Picture 3" descr="C:\Users\Uptal\AppData\Local\Microsoft\Windows\Temporary Internet Files\Content.IE5\KB6MCMFC\MP900262667[1]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6689" y="2717161"/>
            <a:ext cx="4455171" cy="2970113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5142" y="2477266"/>
            <a:ext cx="5008626" cy="334075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14193" y="2531840"/>
            <a:ext cx="5300954" cy="3691508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1391406" y="6522915"/>
            <a:ext cx="3805737" cy="797979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Rearing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7266587" y="6497322"/>
            <a:ext cx="3805737" cy="823572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Processing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3361802" y="6522915"/>
            <a:ext cx="3805737" cy="852555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Grilling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8A847629-72CC-4544-9105-1D89E8CF8A6D}"/>
              </a:ext>
            </a:extLst>
          </p:cNvPr>
          <p:cNvSpPr/>
          <p:nvPr/>
        </p:nvSpPr>
        <p:spPr>
          <a:xfrm>
            <a:off x="5428793" y="6522916"/>
            <a:ext cx="1606142" cy="797978"/>
          </a:xfrm>
          <a:prstGeom prst="rightArrow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4050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429B3F26-C44B-42EB-A534-0673C7B9AABA}"/>
              </a:ext>
            </a:extLst>
          </p:cNvPr>
          <p:cNvSpPr/>
          <p:nvPr/>
        </p:nvSpPr>
        <p:spPr>
          <a:xfrm>
            <a:off x="11303976" y="6497322"/>
            <a:ext cx="1606142" cy="797978"/>
          </a:xfrm>
          <a:prstGeom prst="rightArrow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4050"/>
          </a:p>
        </p:txBody>
      </p:sp>
    </p:spTree>
    <p:extLst>
      <p:ext uri="{BB962C8B-B14F-4D97-AF65-F5344CB8AC3E}">
        <p14:creationId xmlns:p14="http://schemas.microsoft.com/office/powerpoint/2010/main" val="1187081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5280055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Food is processed: Apple juice</a:t>
            </a:r>
          </a:p>
        </p:txBody>
      </p:sp>
      <p:pic>
        <p:nvPicPr>
          <p:cNvPr id="4" name="Picture 3" descr="S:\Shared\EDUCATION TEAM FILES\Photographs Oct 2018 onwards\FROM AHDB plan to use\apples on tree.jpeg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66689" y="2717161"/>
            <a:ext cx="3809723" cy="3078812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5" name="Picture 4" descr="C:\Users\rballam.BNF\Desktop\photo\shutterstock_155665127.jpg"/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958738" y="2761897"/>
            <a:ext cx="3914037" cy="3050981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34907" y="2818129"/>
            <a:ext cx="2501097" cy="3260883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1791953" y="6694773"/>
            <a:ext cx="2359194" cy="935328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Growing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631479" y="6709267"/>
            <a:ext cx="2568554" cy="914517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Picking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3024285" y="6831528"/>
            <a:ext cx="1940043" cy="881999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Juicing 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15571030" y="6667944"/>
            <a:ext cx="2228850" cy="1108668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Apple juice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4DDF75E1-38F1-42D1-B35C-671E9A052BF2}"/>
              </a:ext>
            </a:extLst>
          </p:cNvPr>
          <p:cNvSpPr/>
          <p:nvPr/>
        </p:nvSpPr>
        <p:spPr>
          <a:xfrm>
            <a:off x="4137597" y="6867099"/>
            <a:ext cx="1298430" cy="661817"/>
          </a:xfrm>
          <a:prstGeom prst="rightArrow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4050"/>
          </a:p>
        </p:txBody>
      </p:sp>
      <p:pic>
        <p:nvPicPr>
          <p:cNvPr id="9" name="Picture 8" descr="A picture containing indoor, kitchen appliance&#10;&#10;Description automatically generated">
            <a:extLst>
              <a:ext uri="{FF2B5EF4-FFF2-40B4-BE49-F238E27FC236}">
                <a16:creationId xmlns:a16="http://schemas.microsoft.com/office/drawing/2014/main" id="{AC28DF34-7AE6-4946-ABC5-B72212AE14E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12597" y="2818129"/>
            <a:ext cx="2363418" cy="3543357"/>
          </a:xfrm>
          <a:prstGeom prst="roundRect">
            <a:avLst/>
          </a:prstGeom>
        </p:spPr>
      </p:pic>
      <p:sp>
        <p:nvSpPr>
          <p:cNvPr id="18" name="Arrow: Right 17">
            <a:extLst>
              <a:ext uri="{FF2B5EF4-FFF2-40B4-BE49-F238E27FC236}">
                <a16:creationId xmlns:a16="http://schemas.microsoft.com/office/drawing/2014/main" id="{0D0B3A79-AE84-450B-9F47-B9D2C02ECEF2}"/>
              </a:ext>
            </a:extLst>
          </p:cNvPr>
          <p:cNvSpPr/>
          <p:nvPr/>
        </p:nvSpPr>
        <p:spPr>
          <a:xfrm>
            <a:off x="8347337" y="6831528"/>
            <a:ext cx="1157017" cy="678466"/>
          </a:xfrm>
          <a:prstGeom prst="rightArrow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4050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412DD9C0-D253-406E-B364-C8AA98303FB9}"/>
              </a:ext>
            </a:extLst>
          </p:cNvPr>
          <p:cNvSpPr/>
          <p:nvPr/>
        </p:nvSpPr>
        <p:spPr>
          <a:xfrm>
            <a:off x="15048619" y="6970349"/>
            <a:ext cx="472287" cy="558567"/>
          </a:xfrm>
          <a:prstGeom prst="rightArrow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4050"/>
          </a:p>
        </p:txBody>
      </p:sp>
      <p:pic>
        <p:nvPicPr>
          <p:cNvPr id="21" name="Picture 20" descr="A person washing apples in the sink&#10;&#10;Description automatically generated with medium confidence">
            <a:extLst>
              <a:ext uri="{FF2B5EF4-FFF2-40B4-BE49-F238E27FC236}">
                <a16:creationId xmlns:a16="http://schemas.microsoft.com/office/drawing/2014/main" id="{DE2B7EC2-91C6-4EF6-9AFF-08EC45E0FD5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17010" y="2766961"/>
            <a:ext cx="3713261" cy="2476745"/>
          </a:xfrm>
          <a:prstGeom prst="roundRect">
            <a:avLst/>
          </a:prstGeom>
        </p:spPr>
      </p:pic>
      <p:sp>
        <p:nvSpPr>
          <p:cNvPr id="22" name="Rounded Rectangle 13">
            <a:extLst>
              <a:ext uri="{FF2B5EF4-FFF2-40B4-BE49-F238E27FC236}">
                <a16:creationId xmlns:a16="http://schemas.microsoft.com/office/drawing/2014/main" id="{38BE86B7-0B76-49BC-9FED-2E3FF120A2DD}"/>
              </a:ext>
            </a:extLst>
          </p:cNvPr>
          <p:cNvSpPr/>
          <p:nvPr/>
        </p:nvSpPr>
        <p:spPr>
          <a:xfrm>
            <a:off x="9759215" y="6721437"/>
            <a:ext cx="2228850" cy="881997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Washing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62EAB8B7-43A0-4111-BDA8-72DD3B557278}"/>
              </a:ext>
            </a:extLst>
          </p:cNvPr>
          <p:cNvSpPr/>
          <p:nvPr/>
        </p:nvSpPr>
        <p:spPr>
          <a:xfrm>
            <a:off x="12128718" y="6904942"/>
            <a:ext cx="752734" cy="623974"/>
          </a:xfrm>
          <a:prstGeom prst="rightArrow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4050"/>
          </a:p>
        </p:txBody>
      </p:sp>
    </p:spTree>
    <p:extLst>
      <p:ext uri="{BB962C8B-B14F-4D97-AF65-F5344CB8AC3E}">
        <p14:creationId xmlns:p14="http://schemas.microsoft.com/office/powerpoint/2010/main" val="1293869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2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Food is processed: Milk</a:t>
            </a:r>
            <a:br>
              <a:rPr lang="en-GB" sz="5400" dirty="0">
                <a:latin typeface="Source Sans Pro SemiBold"/>
                <a:ea typeface="Source Sans Pro SemiBold"/>
              </a:rPr>
            </a:br>
            <a:endParaRPr lang="en-GB" sz="5400" dirty="0">
              <a:latin typeface="Source Sans Pro SemiBold"/>
              <a:ea typeface="Source Sans Pro SemiBold"/>
            </a:endParaRPr>
          </a:p>
        </p:txBody>
      </p:sp>
      <p:pic>
        <p:nvPicPr>
          <p:cNvPr id="5" name="Picture 2" descr="S:\Shared\EDUCATION TEAM FILES\Photographs Oct 2018 onwards\FROM AHDB plan to use\Dairy cows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6689" y="2717161"/>
            <a:ext cx="3615144" cy="2711358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S:\Shared\EDUCATION TEAM FILES\Photographs Oct 2018 onwards\FROM AHDB plan to use\dairy farmer milking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24793" y="2749818"/>
            <a:ext cx="2882993" cy="3485963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S:\Shared\EDUCATION TEAM FILES\DairyCo\DairyCo pics only\PRODUCTION BOTTLES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166348" y="2749818"/>
            <a:ext cx="3415887" cy="3094077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92971" y="2749818"/>
            <a:ext cx="2082263" cy="3255065"/>
          </a:xfrm>
          <a:prstGeom prst="rect">
            <a:avLst/>
          </a:prstGeom>
        </p:spPr>
      </p:pic>
      <p:pic>
        <p:nvPicPr>
          <p:cNvPr id="4" name="Picture 3" descr="A bowl of cereal with a spoon&#10;&#10;Description automatically generated with medium confidence">
            <a:extLst>
              <a:ext uri="{FF2B5EF4-FFF2-40B4-BE49-F238E27FC236}">
                <a16:creationId xmlns:a16="http://schemas.microsoft.com/office/drawing/2014/main" id="{8D75FAAD-3527-4004-A079-617DC0D0777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75234" y="2818975"/>
            <a:ext cx="2882993" cy="3116750"/>
          </a:xfrm>
          <a:prstGeom prst="rect">
            <a:avLst/>
          </a:prstGeom>
        </p:spPr>
      </p:pic>
      <p:sp>
        <p:nvSpPr>
          <p:cNvPr id="15" name="Rounded Rectangle 7">
            <a:extLst>
              <a:ext uri="{FF2B5EF4-FFF2-40B4-BE49-F238E27FC236}">
                <a16:creationId xmlns:a16="http://schemas.microsoft.com/office/drawing/2014/main" id="{C66129E0-A780-4555-9098-05EB21E3C74B}"/>
              </a:ext>
            </a:extLst>
          </p:cNvPr>
          <p:cNvSpPr/>
          <p:nvPr/>
        </p:nvSpPr>
        <p:spPr>
          <a:xfrm>
            <a:off x="1579904" y="6610375"/>
            <a:ext cx="2588715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Rearing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21" name="Rounded Rectangle 7">
            <a:extLst>
              <a:ext uri="{FF2B5EF4-FFF2-40B4-BE49-F238E27FC236}">
                <a16:creationId xmlns:a16="http://schemas.microsoft.com/office/drawing/2014/main" id="{7C66BFF2-61DA-4652-B47A-A59D92326B79}"/>
              </a:ext>
            </a:extLst>
          </p:cNvPr>
          <p:cNvSpPr/>
          <p:nvPr/>
        </p:nvSpPr>
        <p:spPr>
          <a:xfrm>
            <a:off x="5324793" y="6588590"/>
            <a:ext cx="2882993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Milking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22" name="Rounded Rectangle 7">
            <a:extLst>
              <a:ext uri="{FF2B5EF4-FFF2-40B4-BE49-F238E27FC236}">
                <a16:creationId xmlns:a16="http://schemas.microsoft.com/office/drawing/2014/main" id="{856310E0-C08E-49D5-892C-D996D0E6481B}"/>
              </a:ext>
            </a:extLst>
          </p:cNvPr>
          <p:cNvSpPr/>
          <p:nvPr/>
        </p:nvSpPr>
        <p:spPr>
          <a:xfrm>
            <a:off x="9165037" y="6676596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Processing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23" name="Rounded Rectangle 7">
            <a:extLst>
              <a:ext uri="{FF2B5EF4-FFF2-40B4-BE49-F238E27FC236}">
                <a16:creationId xmlns:a16="http://schemas.microsoft.com/office/drawing/2014/main" id="{B7C921C8-0DA3-40E7-B210-76DC592BB9FD}"/>
              </a:ext>
            </a:extLst>
          </p:cNvPr>
          <p:cNvSpPr/>
          <p:nvPr/>
        </p:nvSpPr>
        <p:spPr>
          <a:xfrm>
            <a:off x="14234102" y="6673595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Milk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4B7066FC-404A-427D-9829-AB203822EBA4}"/>
              </a:ext>
            </a:extLst>
          </p:cNvPr>
          <p:cNvSpPr/>
          <p:nvPr/>
        </p:nvSpPr>
        <p:spPr>
          <a:xfrm>
            <a:off x="4228730" y="6673731"/>
            <a:ext cx="1071582" cy="667548"/>
          </a:xfrm>
          <a:prstGeom prst="rightArrow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4050"/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DED6022E-A324-4204-A3D7-6E4E95B4CFC9}"/>
              </a:ext>
            </a:extLst>
          </p:cNvPr>
          <p:cNvSpPr/>
          <p:nvPr/>
        </p:nvSpPr>
        <p:spPr>
          <a:xfrm>
            <a:off x="8281229" y="6676596"/>
            <a:ext cx="855883" cy="601327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4050"/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F517C1B0-6F7A-4C6B-B4CA-62ADB13F9252}"/>
              </a:ext>
            </a:extLst>
          </p:cNvPr>
          <p:cNvSpPr/>
          <p:nvPr/>
        </p:nvSpPr>
        <p:spPr>
          <a:xfrm>
            <a:off x="12770127" y="6764604"/>
            <a:ext cx="1298430" cy="661817"/>
          </a:xfrm>
          <a:prstGeom prst="rightArrow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4050"/>
          </a:p>
        </p:txBody>
      </p:sp>
    </p:spTree>
    <p:extLst>
      <p:ext uri="{BB962C8B-B14F-4D97-AF65-F5344CB8AC3E}">
        <p14:creationId xmlns:p14="http://schemas.microsoft.com/office/powerpoint/2010/main" val="2435467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1" grpId="0" animBg="1"/>
      <p:bldP spid="22" grpId="0" animBg="1"/>
      <p:bldP spid="2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6472264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/>
              <a:t>Food is processed: Bread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3603" y="3226071"/>
            <a:ext cx="2616035" cy="35549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74568" y="4714726"/>
            <a:ext cx="3587508" cy="20663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7006" y="4207097"/>
            <a:ext cx="3327990" cy="2969109"/>
          </a:xfrm>
          <a:prstGeom prst="rect">
            <a:avLst/>
          </a:prstGeom>
        </p:spPr>
      </p:pic>
      <p:pic>
        <p:nvPicPr>
          <p:cNvPr id="7" name="Content Placeholder 5" descr="10 KneedingBread.jpg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75483" y="3878914"/>
            <a:ext cx="3146744" cy="29021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71579" y="4522217"/>
            <a:ext cx="2883912" cy="1919211"/>
          </a:xfrm>
          <a:prstGeom prst="rect">
            <a:avLst/>
          </a:prstGeom>
        </p:spPr>
      </p:pic>
      <p:sp>
        <p:nvSpPr>
          <p:cNvPr id="13" name="Rounded Rectangle 7">
            <a:extLst>
              <a:ext uri="{FF2B5EF4-FFF2-40B4-BE49-F238E27FC236}">
                <a16:creationId xmlns:a16="http://schemas.microsoft.com/office/drawing/2014/main" id="{8104D98B-6E3C-4A04-B1D8-09258C4A89A2}"/>
              </a:ext>
            </a:extLst>
          </p:cNvPr>
          <p:cNvSpPr/>
          <p:nvPr/>
        </p:nvSpPr>
        <p:spPr>
          <a:xfrm>
            <a:off x="791155" y="7765508"/>
            <a:ext cx="2060931" cy="733760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Wheat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9" name="Rounded Rectangle 7">
            <a:extLst>
              <a:ext uri="{FF2B5EF4-FFF2-40B4-BE49-F238E27FC236}">
                <a16:creationId xmlns:a16="http://schemas.microsoft.com/office/drawing/2014/main" id="{02F89E8E-DA0E-422B-9B95-44754798578B}"/>
              </a:ext>
            </a:extLst>
          </p:cNvPr>
          <p:cNvSpPr/>
          <p:nvPr/>
        </p:nvSpPr>
        <p:spPr>
          <a:xfrm>
            <a:off x="4483231" y="7796801"/>
            <a:ext cx="1770182" cy="775245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Grains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20" name="Rounded Rectangle 7">
            <a:extLst>
              <a:ext uri="{FF2B5EF4-FFF2-40B4-BE49-F238E27FC236}">
                <a16:creationId xmlns:a16="http://schemas.microsoft.com/office/drawing/2014/main" id="{51F56A0B-232E-415A-A3C9-B01DA24AEE2D}"/>
              </a:ext>
            </a:extLst>
          </p:cNvPr>
          <p:cNvSpPr/>
          <p:nvPr/>
        </p:nvSpPr>
        <p:spPr>
          <a:xfrm>
            <a:off x="8240536" y="7769126"/>
            <a:ext cx="2060930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Flour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21" name="Rounded Rectangle 7">
            <a:extLst>
              <a:ext uri="{FF2B5EF4-FFF2-40B4-BE49-F238E27FC236}">
                <a16:creationId xmlns:a16="http://schemas.microsoft.com/office/drawing/2014/main" id="{4F3724D0-3DA9-4BF6-B029-8BC2F474B15D}"/>
              </a:ext>
            </a:extLst>
          </p:cNvPr>
          <p:cNvSpPr/>
          <p:nvPr/>
        </p:nvSpPr>
        <p:spPr>
          <a:xfrm>
            <a:off x="11349497" y="7779398"/>
            <a:ext cx="2998716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Bread dough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22" name="Rounded Rectangle 7">
            <a:extLst>
              <a:ext uri="{FF2B5EF4-FFF2-40B4-BE49-F238E27FC236}">
                <a16:creationId xmlns:a16="http://schemas.microsoft.com/office/drawing/2014/main" id="{887BA0BF-6914-458E-91F6-750167466775}"/>
              </a:ext>
            </a:extLst>
          </p:cNvPr>
          <p:cNvSpPr/>
          <p:nvPr/>
        </p:nvSpPr>
        <p:spPr>
          <a:xfrm>
            <a:off x="15388468" y="7763029"/>
            <a:ext cx="2250135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Bread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D8E02414-9643-49ED-8DE7-BC0690B706A0}"/>
              </a:ext>
            </a:extLst>
          </p:cNvPr>
          <p:cNvSpPr/>
          <p:nvPr/>
        </p:nvSpPr>
        <p:spPr>
          <a:xfrm>
            <a:off x="3008413" y="7867405"/>
            <a:ext cx="1298430" cy="661817"/>
          </a:xfrm>
          <a:prstGeom prst="rightArrow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4050"/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36387C36-6A64-4022-BAB0-D748FADD958B}"/>
              </a:ext>
            </a:extLst>
          </p:cNvPr>
          <p:cNvSpPr/>
          <p:nvPr/>
        </p:nvSpPr>
        <p:spPr>
          <a:xfrm>
            <a:off x="6551065" y="7867404"/>
            <a:ext cx="1514471" cy="615495"/>
          </a:xfrm>
          <a:prstGeom prst="rightArrow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4050"/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C999E432-2C21-484D-A921-FCD5726E44A4}"/>
              </a:ext>
            </a:extLst>
          </p:cNvPr>
          <p:cNvSpPr/>
          <p:nvPr/>
        </p:nvSpPr>
        <p:spPr>
          <a:xfrm>
            <a:off x="10476464" y="7867406"/>
            <a:ext cx="846059" cy="615494"/>
          </a:xfrm>
          <a:prstGeom prst="rightArrow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4050"/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B0ED96B0-37FA-4923-9E31-89F8636EC917}"/>
              </a:ext>
            </a:extLst>
          </p:cNvPr>
          <p:cNvSpPr/>
          <p:nvPr/>
        </p:nvSpPr>
        <p:spPr>
          <a:xfrm>
            <a:off x="14523212" y="7880992"/>
            <a:ext cx="753081" cy="648230"/>
          </a:xfrm>
          <a:prstGeom prst="rightArrow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4050"/>
          </a:p>
        </p:txBody>
      </p:sp>
    </p:spTree>
    <p:extLst>
      <p:ext uri="{BB962C8B-B14F-4D97-AF65-F5344CB8AC3E}">
        <p14:creationId xmlns:p14="http://schemas.microsoft.com/office/powerpoint/2010/main" val="2698245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0D556-7D2B-4127-8C0E-44C8953365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Food is processed: Potatoes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983CB8-24BD-43B5-9301-BAF926879F0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66689" y="2717161"/>
            <a:ext cx="2953703" cy="22631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4BC1621-D40E-4DAE-A54D-2A8D8A8189E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65068" y="2901042"/>
            <a:ext cx="3625354" cy="2517456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3F9072D-66E3-4F13-819F-A6DF8D5ED34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77483" y="2933699"/>
            <a:ext cx="3768072" cy="2517457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B89CCE-5FC2-4CCC-9606-238840E9CC6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533413" y="2729864"/>
            <a:ext cx="2852738" cy="272129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Rounded Rectangle 7">
            <a:extLst>
              <a:ext uri="{FF2B5EF4-FFF2-40B4-BE49-F238E27FC236}">
                <a16:creationId xmlns:a16="http://schemas.microsoft.com/office/drawing/2014/main" id="{D890DCBE-F3A0-4924-9F67-BE6DBECE9F36}"/>
              </a:ext>
            </a:extLst>
          </p:cNvPr>
          <p:cNvSpPr/>
          <p:nvPr/>
        </p:nvSpPr>
        <p:spPr>
          <a:xfrm>
            <a:off x="1362743" y="6179829"/>
            <a:ext cx="2361594" cy="733760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Potatoes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0" name="Rounded Rectangle 7">
            <a:extLst>
              <a:ext uri="{FF2B5EF4-FFF2-40B4-BE49-F238E27FC236}">
                <a16:creationId xmlns:a16="http://schemas.microsoft.com/office/drawing/2014/main" id="{155C37AA-58D6-450B-95AB-BBC3AB923DFF}"/>
              </a:ext>
            </a:extLst>
          </p:cNvPr>
          <p:cNvSpPr/>
          <p:nvPr/>
        </p:nvSpPr>
        <p:spPr>
          <a:xfrm>
            <a:off x="6047280" y="6179829"/>
            <a:ext cx="2060931" cy="733760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Peeling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1" name="Rounded Rectangle 7">
            <a:extLst>
              <a:ext uri="{FF2B5EF4-FFF2-40B4-BE49-F238E27FC236}">
                <a16:creationId xmlns:a16="http://schemas.microsoft.com/office/drawing/2014/main" id="{53CB3602-40A9-46C2-BB08-1E560535B97D}"/>
              </a:ext>
            </a:extLst>
          </p:cNvPr>
          <p:cNvSpPr/>
          <p:nvPr/>
        </p:nvSpPr>
        <p:spPr>
          <a:xfrm>
            <a:off x="10430456" y="6244984"/>
            <a:ext cx="2862126" cy="733760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Boiling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2" name="Rounded Rectangle 7">
            <a:extLst>
              <a:ext uri="{FF2B5EF4-FFF2-40B4-BE49-F238E27FC236}">
                <a16:creationId xmlns:a16="http://schemas.microsoft.com/office/drawing/2014/main" id="{76CDE5F9-EC86-47AE-B622-077CC3FE5608}"/>
              </a:ext>
            </a:extLst>
          </p:cNvPr>
          <p:cNvSpPr/>
          <p:nvPr/>
        </p:nvSpPr>
        <p:spPr>
          <a:xfrm>
            <a:off x="14416131" y="6244984"/>
            <a:ext cx="3087303" cy="911019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Potato dishes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EB2A3362-E54C-4302-89FA-3DD82488F8EB}"/>
              </a:ext>
            </a:extLst>
          </p:cNvPr>
          <p:cNvSpPr/>
          <p:nvPr/>
        </p:nvSpPr>
        <p:spPr>
          <a:xfrm>
            <a:off x="4166804" y="6251772"/>
            <a:ext cx="1298430" cy="661817"/>
          </a:xfrm>
          <a:prstGeom prst="rightArrow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4050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A7E024AC-3229-40F6-BD0B-9FFF315D2906}"/>
              </a:ext>
            </a:extLst>
          </p:cNvPr>
          <p:cNvSpPr/>
          <p:nvPr/>
        </p:nvSpPr>
        <p:spPr>
          <a:xfrm>
            <a:off x="8689559" y="6251772"/>
            <a:ext cx="1298430" cy="661817"/>
          </a:xfrm>
          <a:prstGeom prst="rightArrow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4050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63463287-CB12-49D8-BB4F-A3C8AEC00183}"/>
              </a:ext>
            </a:extLst>
          </p:cNvPr>
          <p:cNvSpPr/>
          <p:nvPr/>
        </p:nvSpPr>
        <p:spPr>
          <a:xfrm>
            <a:off x="13395132" y="6244984"/>
            <a:ext cx="918448" cy="668605"/>
          </a:xfrm>
          <a:prstGeom prst="rightArrow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4050"/>
          </a:p>
        </p:txBody>
      </p:sp>
    </p:spTree>
    <p:extLst>
      <p:ext uri="{BB962C8B-B14F-4D97-AF65-F5344CB8AC3E}">
        <p14:creationId xmlns:p14="http://schemas.microsoft.com/office/powerpoint/2010/main" val="1065894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99534D8-7FBD-2ABB-2627-1497DF6C3C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>
                <a:ea typeface="Source Sans Pro SemiBold"/>
              </a:rPr>
              <a:t>Food is produced and processed</a:t>
            </a:r>
            <a:endParaRPr lang="en-GB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ED37BA4E-B396-0D92-BE39-9004C51557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83" r="2988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252581"/>
      </p:ext>
    </p:extLst>
  </p:cSld>
  <p:clrMapOvr>
    <a:masterClrMapping/>
  </p:clrMapOvr>
</p:sld>
</file>

<file path=ppt/theme/theme1.xml><?xml version="1.0" encoding="utf-8"?>
<a:theme xmlns:a="http://schemas.openxmlformats.org/drawingml/2006/main" name="Front and Back">
  <a:themeElements>
    <a:clrScheme name="Custom 1">
      <a:dk1>
        <a:srgbClr val="34713B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Template FFL" id="{4BC506BF-7D5C-4BC1-91D1-0CC10A06C918}" vid="{0F2A1089-AD78-4B3C-AED7-59BFFBD1B2A0}"/>
    </a:ext>
  </a:extLst>
</a:theme>
</file>

<file path=ppt/theme/theme2.xml><?xml version="1.0" encoding="utf-8"?>
<a:theme xmlns:a="http://schemas.openxmlformats.org/drawingml/2006/main" name="White Pala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B9CEDEA6-FFFC-40C8-8683-BFF9D961934B}"/>
    </a:ext>
  </a:extLst>
</a:theme>
</file>

<file path=ppt/theme/theme3.xml><?xml version="1.0" encoding="utf-8"?>
<a:theme xmlns:a="http://schemas.openxmlformats.org/drawingml/2006/main" name="Lost Verdani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2D839AB6-4599-46A8-9AD7-CCEF65E0648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3bd75c-2c0f-42ec-881a-8c8145746009" xsi:nil="true"/>
    <lcf76f155ced4ddcb4097134ff3c332f xmlns="4c7d02dd-d8f6-4ac9-bd74-b11e6dbbf829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7717B116CB0458FBBE0A0DE0182DD" ma:contentTypeVersion="13" ma:contentTypeDescription="Create a new document." ma:contentTypeScope="" ma:versionID="ce0553dddd25d99b22cfbc3590afeb1a">
  <xsd:schema xmlns:xsd="http://www.w3.org/2001/XMLSchema" xmlns:xs="http://www.w3.org/2001/XMLSchema" xmlns:p="http://schemas.microsoft.com/office/2006/metadata/properties" xmlns:ns2="4c7d02dd-d8f6-4ac9-bd74-b11e6dbbf829" xmlns:ns3="e23bd75c-2c0f-42ec-881a-8c8145746009" targetNamespace="http://schemas.microsoft.com/office/2006/metadata/properties" ma:root="true" ma:fieldsID="c216a21d9ec43ded0ea9f5496cf36e2c" ns2:_="" ns3:_="">
    <xsd:import namespace="4c7d02dd-d8f6-4ac9-bd74-b11e6dbbf829"/>
    <xsd:import namespace="e23bd75c-2c0f-42ec-881a-8c81457460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d02dd-d8f6-4ac9-bd74-b11e6dbbf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bd75c-2c0f-42ec-881a-8c814574600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ee8a2b1-86da-4118-9ec0-6d7b842742b1}" ma:internalName="TaxCatchAll" ma:showField="CatchAllData" ma:web="e23bd75c-2c0f-42ec-881a-8c81457460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888D47F-72B8-4B16-9F68-31D2A3AD1D55}">
  <ds:schemaRefs>
    <ds:schemaRef ds:uri="4c7d02dd-d8f6-4ac9-bd74-b11e6dbbf829"/>
    <ds:schemaRef ds:uri="e23bd75c-2c0f-42ec-881a-8c814574600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D060835-64FD-4DC1-95B8-3BD144F5741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A312309-D77D-4FCD-BBBA-F52028816C79}">
  <ds:schemaRefs>
    <ds:schemaRef ds:uri="4c7d02dd-d8f6-4ac9-bd74-b11e6dbbf829"/>
    <ds:schemaRef ds:uri="e23bd75c-2c0f-42ec-881a-8c814574600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FFL (1)</Template>
  <TotalTime>0</TotalTime>
  <Words>232</Words>
  <Application>Microsoft Office PowerPoint</Application>
  <PresentationFormat>Custom</PresentationFormat>
  <Paragraphs>104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Source Sans Pro SemiBold</vt:lpstr>
      <vt:lpstr>Source Sans Pro Semi-Bold</vt:lpstr>
      <vt:lpstr>Arial</vt:lpstr>
      <vt:lpstr>Aptos</vt:lpstr>
      <vt:lpstr>Source Sans Pro Light</vt:lpstr>
      <vt:lpstr>Source Sans Pro</vt:lpstr>
      <vt:lpstr>Front and Back</vt:lpstr>
      <vt:lpstr>White Palace</vt:lpstr>
      <vt:lpstr>Lost Verdania</vt:lpstr>
      <vt:lpstr>PowerPoint Presentation</vt:lpstr>
      <vt:lpstr>PowerPoint Presentation</vt:lpstr>
      <vt:lpstr>All food is from a plant or animal</vt:lpstr>
      <vt:lpstr>All food is from a plant or animal</vt:lpstr>
      <vt:lpstr>All food is from a plant or animal</vt:lpstr>
      <vt:lpstr>All food is from a plant or animal</vt:lpstr>
      <vt:lpstr>From a plant or animal?</vt:lpstr>
      <vt:lpstr>From a plant or animal?</vt:lpstr>
      <vt:lpstr>Food is produced</vt:lpstr>
      <vt:lpstr>Food is produced</vt:lpstr>
      <vt:lpstr>Food is processed</vt:lpstr>
      <vt:lpstr>Food origins: Milk</vt:lpstr>
      <vt:lpstr>Food origins: Eggs</vt:lpstr>
      <vt:lpstr>Food origins: Potatoes</vt:lpstr>
      <vt:lpstr>Food origins: Bread</vt:lpstr>
      <vt:lpstr>Food origins: Tomatoes</vt:lpstr>
      <vt:lpstr>Food origins: Peas</vt:lpstr>
      <vt:lpstr>Food origins: Strawberries</vt:lpstr>
      <vt:lpstr>Food origins: Fish</vt:lpstr>
      <vt:lpstr>Food is processed: Grilled lamb</vt:lpstr>
      <vt:lpstr>Food is processed: Apple juice</vt:lpstr>
      <vt:lpstr>Food is processed: Milk </vt:lpstr>
      <vt:lpstr>Food is processed: Bread</vt:lpstr>
      <vt:lpstr>Food is processed: Potatoes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Orla Condon</dc:creator>
  <cp:lastModifiedBy>Orla Condon</cp:lastModifiedBy>
  <cp:revision>101</cp:revision>
  <dcterms:created xsi:type="dcterms:W3CDTF">2026-03-04T15:22:34Z</dcterms:created>
  <dcterms:modified xsi:type="dcterms:W3CDTF">2026-05-18T14:43:57Z</dcterms:modified>
  <dc:identifier>DAHBkqdMVyA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0x0101008BB7717B116CB0458FBBE0A0DE0182DD</vt:lpwstr>
  </property>
  <property fmtid="{D5CDD505-2E9C-101B-9397-08002B2CF9AE}" pid="3" name="MediaServiceImageTags">
    <vt:lpwstr/>
  </property>
</Properties>
</file>