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39" r:id="rId7"/>
    <p:sldId id="317" r:id="rId8"/>
    <p:sldId id="319" r:id="rId9"/>
    <p:sldId id="318" r:id="rId10"/>
    <p:sldId id="322" r:id="rId11"/>
    <p:sldId id="323" r:id="rId12"/>
    <p:sldId id="327" r:id="rId13"/>
    <p:sldId id="328" r:id="rId14"/>
    <p:sldId id="329" r:id="rId15"/>
    <p:sldId id="331" r:id="rId16"/>
    <p:sldId id="332" r:id="rId17"/>
    <p:sldId id="333" r:id="rId18"/>
    <p:sldId id="334" r:id="rId19"/>
    <p:sldId id="336" r:id="rId20"/>
    <p:sldId id="337" r:id="rId21"/>
    <p:sldId id="338" r:id="rId22"/>
    <p:sldId id="340" r:id="rId23"/>
  </p:sldIdLst>
  <p:sldSz cx="18288000" cy="10287000"/>
  <p:notesSz cx="6858000" cy="9144000"/>
  <p:embeddedFontLst>
    <p:embeddedFont>
      <p:font typeface="Source Sans Pro" panose="020B0503030403020204" pitchFamily="34" charset="0"/>
      <p:regular r:id="rId24"/>
      <p:bold r:id="rId25"/>
      <p:italic r:id="rId26"/>
      <p:boldItalic r:id="rId27"/>
    </p:embeddedFont>
    <p:embeddedFont>
      <p:font typeface="Source Sans Pro Light" panose="020B0403030403020204" pitchFamily="34" charset="0"/>
      <p:regular r:id="rId28"/>
      <p:italic r:id="rId29"/>
    </p:embeddedFont>
    <p:embeddedFont>
      <p:font typeface="Source Sans Pro SemiBold" panose="020B0603030403020204" pitchFamily="34" charset="0"/>
      <p:bold r:id="rId30"/>
      <p:boldItalic r:id="rId31"/>
    </p:embeddedFont>
    <p:embeddedFont>
      <p:font typeface="Source Sans Pro Semi-Bold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39"/>
            <p14:sldId id="317"/>
            <p14:sldId id="319"/>
            <p14:sldId id="318"/>
            <p14:sldId id="322"/>
            <p14:sldId id="323"/>
            <p14:sldId id="327"/>
            <p14:sldId id="328"/>
            <p14:sldId id="329"/>
            <p14:sldId id="331"/>
            <p14:sldId id="332"/>
            <p14:sldId id="333"/>
            <p14:sldId id="334"/>
            <p14:sldId id="336"/>
            <p14:sldId id="337"/>
            <p14:sldId id="338"/>
            <p14:sldId id="34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C255BB-8BB2-4262-BB98-DDBEBB131ECE}" v="57" dt="2026-05-18T13:34:26.4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6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3.fntdata"/><Relationship Id="rId39" Type="http://schemas.microsoft.com/office/2018/10/relationships/authors" Target="authors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custSel addSld delSld modSld modSection">
      <pc:chgData name="Orla Condon" userId="62ca7181-df71-4740-a21a-4649c658ad3a" providerId="ADAL" clId="{9CA04E6F-9B24-452A-BDA3-5D96B223031B}" dt="2026-05-18T13:35:48.168" v="173" actId="931"/>
      <pc:docMkLst>
        <pc:docMk/>
      </pc:docMkLst>
      <pc:sldChg chg="modSp mod">
        <pc:chgData name="Orla Condon" userId="62ca7181-df71-4740-a21a-4649c658ad3a" providerId="ADAL" clId="{9CA04E6F-9B24-452A-BDA3-5D96B223031B}" dt="2026-05-18T13:23:52.927" v="86" actId="12788"/>
        <pc:sldMkLst>
          <pc:docMk/>
          <pc:sldMk cId="828797381" sldId="317"/>
        </pc:sldMkLst>
        <pc:spChg chg="mod">
          <ac:chgData name="Orla Condon" userId="62ca7181-df71-4740-a21a-4649c658ad3a" providerId="ADAL" clId="{9CA04E6F-9B24-452A-BDA3-5D96B223031B}" dt="2026-05-18T13:22:35.480" v="19"/>
          <ac:spMkLst>
            <pc:docMk/>
            <pc:sldMk cId="828797381" sldId="317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23:52.927" v="86" actId="12788"/>
          <ac:picMkLst>
            <pc:docMk/>
            <pc:sldMk cId="828797381" sldId="317"/>
            <ac:picMk id="10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24:42.635" v="91" actId="14100"/>
        <pc:sldMkLst>
          <pc:docMk/>
          <pc:sldMk cId="892047505" sldId="318"/>
        </pc:sldMkLst>
        <pc:spChg chg="mod">
          <ac:chgData name="Orla Condon" userId="62ca7181-df71-4740-a21a-4649c658ad3a" providerId="ADAL" clId="{9CA04E6F-9B24-452A-BDA3-5D96B223031B}" dt="2026-05-18T13:22:40.661" v="27"/>
          <ac:spMkLst>
            <pc:docMk/>
            <pc:sldMk cId="892047505" sldId="318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24:42.635" v="91" actId="14100"/>
          <ac:picMkLst>
            <pc:docMk/>
            <pc:sldMk cId="892047505" sldId="318"/>
            <ac:picMk id="3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23:58.060" v="87" actId="12788"/>
        <pc:sldMkLst>
          <pc:docMk/>
          <pc:sldMk cId="3244637289" sldId="319"/>
        </pc:sldMkLst>
        <pc:spChg chg="mod">
          <ac:chgData name="Orla Condon" userId="62ca7181-df71-4740-a21a-4649c658ad3a" providerId="ADAL" clId="{9CA04E6F-9B24-452A-BDA3-5D96B223031B}" dt="2026-05-18T13:22:37.966" v="23"/>
          <ac:spMkLst>
            <pc:docMk/>
            <pc:sldMk cId="3244637289" sldId="319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23:58.060" v="87" actId="12788"/>
          <ac:picMkLst>
            <pc:docMk/>
            <pc:sldMk cId="3244637289" sldId="319"/>
            <ac:picMk id="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28:22.283" v="117" actId="14100"/>
        <pc:sldMkLst>
          <pc:docMk/>
          <pc:sldMk cId="2574043321" sldId="322"/>
        </pc:sldMkLst>
        <pc:spChg chg="mod">
          <ac:chgData name="Orla Condon" userId="62ca7181-df71-4740-a21a-4649c658ad3a" providerId="ADAL" clId="{9CA04E6F-9B24-452A-BDA3-5D96B223031B}" dt="2026-05-18T13:22:43.084" v="31"/>
          <ac:spMkLst>
            <pc:docMk/>
            <pc:sldMk cId="2574043321" sldId="322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28:22.283" v="117" actId="14100"/>
          <ac:picMkLst>
            <pc:docMk/>
            <pc:sldMk cId="2574043321" sldId="322"/>
            <ac:picMk id="4" creationId="{93C44D0B-1B63-4873-83BD-65AB69E62BB1}"/>
          </ac:picMkLst>
        </pc:picChg>
      </pc:sldChg>
      <pc:sldChg chg="modSp mod">
        <pc:chgData name="Orla Condon" userId="62ca7181-df71-4740-a21a-4649c658ad3a" providerId="ADAL" clId="{9CA04E6F-9B24-452A-BDA3-5D96B223031B}" dt="2026-05-18T13:28:35.267" v="121" actId="1076"/>
        <pc:sldMkLst>
          <pc:docMk/>
          <pc:sldMk cId="2175933976" sldId="323"/>
        </pc:sldMkLst>
        <pc:spChg chg="mod">
          <ac:chgData name="Orla Condon" userId="62ca7181-df71-4740-a21a-4649c658ad3a" providerId="ADAL" clId="{9CA04E6F-9B24-452A-BDA3-5D96B223031B}" dt="2026-05-18T13:22:45.794" v="35"/>
          <ac:spMkLst>
            <pc:docMk/>
            <pc:sldMk cId="2175933976" sldId="323"/>
            <ac:spMk id="17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28:35.267" v="121" actId="1076"/>
          <ac:picMkLst>
            <pc:docMk/>
            <pc:sldMk cId="2175933976" sldId="323"/>
            <ac:picMk id="11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28:52.130" v="127" actId="14100"/>
        <pc:sldMkLst>
          <pc:docMk/>
          <pc:sldMk cId="2991185284" sldId="327"/>
        </pc:sldMkLst>
        <pc:spChg chg="mod">
          <ac:chgData name="Orla Condon" userId="62ca7181-df71-4740-a21a-4649c658ad3a" providerId="ADAL" clId="{9CA04E6F-9B24-452A-BDA3-5D96B223031B}" dt="2026-05-18T13:22:48.837" v="39"/>
          <ac:spMkLst>
            <pc:docMk/>
            <pc:sldMk cId="2991185284" sldId="327"/>
            <ac:spMk id="17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28:52.130" v="127" actId="14100"/>
          <ac:picMkLst>
            <pc:docMk/>
            <pc:sldMk cId="2991185284" sldId="327"/>
            <ac:picMk id="4" creationId="{FE319664-0159-4AD2-8BFA-D8AA547D9736}"/>
          </ac:picMkLst>
        </pc:picChg>
      </pc:sldChg>
      <pc:sldChg chg="modSp mod">
        <pc:chgData name="Orla Condon" userId="62ca7181-df71-4740-a21a-4649c658ad3a" providerId="ADAL" clId="{9CA04E6F-9B24-452A-BDA3-5D96B223031B}" dt="2026-05-18T13:29:03.346" v="132" actId="14100"/>
        <pc:sldMkLst>
          <pc:docMk/>
          <pc:sldMk cId="3179424435" sldId="328"/>
        </pc:sldMkLst>
        <pc:spChg chg="mod">
          <ac:chgData name="Orla Condon" userId="62ca7181-df71-4740-a21a-4649c658ad3a" providerId="ADAL" clId="{9CA04E6F-9B24-452A-BDA3-5D96B223031B}" dt="2026-05-18T13:22:51.274" v="43"/>
          <ac:spMkLst>
            <pc:docMk/>
            <pc:sldMk cId="3179424435" sldId="328"/>
            <ac:spMk id="17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29:03.346" v="132" actId="14100"/>
          <ac:picMkLst>
            <pc:docMk/>
            <pc:sldMk cId="3179424435" sldId="328"/>
            <ac:picMk id="3" creationId="{5A74BB87-6732-4304-A003-8E7234ECA6CA}"/>
          </ac:picMkLst>
        </pc:picChg>
      </pc:sldChg>
      <pc:sldChg chg="modSp mod">
        <pc:chgData name="Orla Condon" userId="62ca7181-df71-4740-a21a-4649c658ad3a" providerId="ADAL" clId="{9CA04E6F-9B24-452A-BDA3-5D96B223031B}" dt="2026-05-18T13:30:42.259" v="142" actId="1076"/>
        <pc:sldMkLst>
          <pc:docMk/>
          <pc:sldMk cId="1392600526" sldId="329"/>
        </pc:sldMkLst>
        <pc:spChg chg="mod">
          <ac:chgData name="Orla Condon" userId="62ca7181-df71-4740-a21a-4649c658ad3a" providerId="ADAL" clId="{9CA04E6F-9B24-452A-BDA3-5D96B223031B}" dt="2026-05-18T13:22:53.522" v="47"/>
          <ac:spMkLst>
            <pc:docMk/>
            <pc:sldMk cId="1392600526" sldId="329"/>
            <ac:spMk id="17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29:38.887" v="141" actId="14100"/>
          <ac:picMkLst>
            <pc:docMk/>
            <pc:sldMk cId="1392600526" sldId="329"/>
            <ac:picMk id="3" creationId="{9B276577-13A0-42FB-85F4-270FFAD2DB5E}"/>
          </ac:picMkLst>
        </pc:picChg>
        <pc:picChg chg="mod">
          <ac:chgData name="Orla Condon" userId="62ca7181-df71-4740-a21a-4649c658ad3a" providerId="ADAL" clId="{9CA04E6F-9B24-452A-BDA3-5D96B223031B}" dt="2026-05-18T13:30:42.259" v="142" actId="1076"/>
          <ac:picMkLst>
            <pc:docMk/>
            <pc:sldMk cId="1392600526" sldId="329"/>
            <ac:picMk id="4" creationId="{0D9EFAAD-2F31-4F9B-97DE-32FD9CDB9FA6}"/>
          </ac:picMkLst>
        </pc:picChg>
      </pc:sldChg>
      <pc:sldChg chg="modSp mod">
        <pc:chgData name="Orla Condon" userId="62ca7181-df71-4740-a21a-4649c658ad3a" providerId="ADAL" clId="{9CA04E6F-9B24-452A-BDA3-5D96B223031B}" dt="2026-05-18T13:30:55.323" v="147" actId="11530"/>
        <pc:sldMkLst>
          <pc:docMk/>
          <pc:sldMk cId="3848319152" sldId="331"/>
        </pc:sldMkLst>
        <pc:spChg chg="mod">
          <ac:chgData name="Orla Condon" userId="62ca7181-df71-4740-a21a-4649c658ad3a" providerId="ADAL" clId="{9CA04E6F-9B24-452A-BDA3-5D96B223031B}" dt="2026-05-18T13:22:55.547" v="51"/>
          <ac:spMkLst>
            <pc:docMk/>
            <pc:sldMk cId="3848319152" sldId="331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30:55.323" v="147" actId="11530"/>
          <ac:picMkLst>
            <pc:docMk/>
            <pc:sldMk cId="3848319152" sldId="331"/>
            <ac:picMk id="8" creationId="{F1D6CD4C-3AF0-4EC5-B577-A5DC271F29AC}"/>
          </ac:picMkLst>
        </pc:picChg>
      </pc:sldChg>
      <pc:sldChg chg="modSp mod">
        <pc:chgData name="Orla Condon" userId="62ca7181-df71-4740-a21a-4649c658ad3a" providerId="ADAL" clId="{9CA04E6F-9B24-452A-BDA3-5D96B223031B}" dt="2026-05-18T13:31:08.648" v="152" actId="11530"/>
        <pc:sldMkLst>
          <pc:docMk/>
          <pc:sldMk cId="3686282797" sldId="332"/>
        </pc:sldMkLst>
        <pc:spChg chg="mod">
          <ac:chgData name="Orla Condon" userId="62ca7181-df71-4740-a21a-4649c658ad3a" providerId="ADAL" clId="{9CA04E6F-9B24-452A-BDA3-5D96B223031B}" dt="2026-05-18T13:22:57.753" v="55"/>
          <ac:spMkLst>
            <pc:docMk/>
            <pc:sldMk cId="3686282797" sldId="332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31:08.648" v="152" actId="11530"/>
          <ac:picMkLst>
            <pc:docMk/>
            <pc:sldMk cId="3686282797" sldId="332"/>
            <ac:picMk id="2052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31:24.582" v="157" actId="14100"/>
        <pc:sldMkLst>
          <pc:docMk/>
          <pc:sldMk cId="1730216128" sldId="333"/>
        </pc:sldMkLst>
        <pc:spChg chg="mod">
          <ac:chgData name="Orla Condon" userId="62ca7181-df71-4740-a21a-4649c658ad3a" providerId="ADAL" clId="{9CA04E6F-9B24-452A-BDA3-5D96B223031B}" dt="2026-05-18T13:23:00.094" v="59"/>
          <ac:spMkLst>
            <pc:docMk/>
            <pc:sldMk cId="1730216128" sldId="333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31:24.582" v="157" actId="14100"/>
          <ac:picMkLst>
            <pc:docMk/>
            <pc:sldMk cId="1730216128" sldId="333"/>
            <ac:picMk id="7" creationId="{A4FD02B0-C955-4981-B28F-547F41743A28}"/>
          </ac:picMkLst>
        </pc:picChg>
      </pc:sldChg>
      <pc:sldChg chg="modSp mod">
        <pc:chgData name="Orla Condon" userId="62ca7181-df71-4740-a21a-4649c658ad3a" providerId="ADAL" clId="{9CA04E6F-9B24-452A-BDA3-5D96B223031B}" dt="2026-05-18T13:31:37.539" v="162" actId="14100"/>
        <pc:sldMkLst>
          <pc:docMk/>
          <pc:sldMk cId="3991906796" sldId="334"/>
        </pc:sldMkLst>
        <pc:spChg chg="mod">
          <ac:chgData name="Orla Condon" userId="62ca7181-df71-4740-a21a-4649c658ad3a" providerId="ADAL" clId="{9CA04E6F-9B24-452A-BDA3-5D96B223031B}" dt="2026-05-18T13:23:02.421" v="63"/>
          <ac:spMkLst>
            <pc:docMk/>
            <pc:sldMk cId="3991906796" sldId="334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31:37.539" v="162" actId="14100"/>
          <ac:picMkLst>
            <pc:docMk/>
            <pc:sldMk cId="3991906796" sldId="334"/>
            <ac:picMk id="5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8T13:34:07.550" v="166" actId="14100"/>
        <pc:sldMkLst>
          <pc:docMk/>
          <pc:sldMk cId="593387014" sldId="336"/>
        </pc:sldMkLst>
        <pc:spChg chg="mod">
          <ac:chgData name="Orla Condon" userId="62ca7181-df71-4740-a21a-4649c658ad3a" providerId="ADAL" clId="{9CA04E6F-9B24-452A-BDA3-5D96B223031B}" dt="2026-05-18T13:23:04.822" v="67"/>
          <ac:spMkLst>
            <pc:docMk/>
            <pc:sldMk cId="593387014" sldId="336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34:07.550" v="166" actId="14100"/>
          <ac:picMkLst>
            <pc:docMk/>
            <pc:sldMk cId="593387014" sldId="336"/>
            <ac:picMk id="6" creationId="{E1016213-8F1C-4487-96F0-CF89B9D3304B}"/>
          </ac:picMkLst>
        </pc:picChg>
      </pc:sldChg>
      <pc:sldChg chg="modSp mod">
        <pc:chgData name="Orla Condon" userId="62ca7181-df71-4740-a21a-4649c658ad3a" providerId="ADAL" clId="{9CA04E6F-9B24-452A-BDA3-5D96B223031B}" dt="2026-05-18T13:34:18.039" v="169" actId="11530"/>
        <pc:sldMkLst>
          <pc:docMk/>
          <pc:sldMk cId="3804349510" sldId="337"/>
        </pc:sldMkLst>
        <pc:spChg chg="mod">
          <ac:chgData name="Orla Condon" userId="62ca7181-df71-4740-a21a-4649c658ad3a" providerId="ADAL" clId="{9CA04E6F-9B24-452A-BDA3-5D96B223031B}" dt="2026-05-18T13:23:07.081" v="71"/>
          <ac:spMkLst>
            <pc:docMk/>
            <pc:sldMk cId="3804349510" sldId="337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34:18.039" v="169" actId="11530"/>
          <ac:picMkLst>
            <pc:docMk/>
            <pc:sldMk cId="3804349510" sldId="337"/>
            <ac:picMk id="7" creationId="{6EA7D998-51B3-424B-BE69-A05D71E58D3F}"/>
          </ac:picMkLst>
        </pc:picChg>
      </pc:sldChg>
      <pc:sldChg chg="modSp mod">
        <pc:chgData name="Orla Condon" userId="62ca7181-df71-4740-a21a-4649c658ad3a" providerId="ADAL" clId="{9CA04E6F-9B24-452A-BDA3-5D96B223031B}" dt="2026-05-18T13:34:26.421" v="170" actId="11530"/>
        <pc:sldMkLst>
          <pc:docMk/>
          <pc:sldMk cId="1319702738" sldId="338"/>
        </pc:sldMkLst>
        <pc:spChg chg="mod">
          <ac:chgData name="Orla Condon" userId="62ca7181-df71-4740-a21a-4649c658ad3a" providerId="ADAL" clId="{9CA04E6F-9B24-452A-BDA3-5D96B223031B}" dt="2026-05-18T13:23:10.219" v="75"/>
          <ac:spMkLst>
            <pc:docMk/>
            <pc:sldMk cId="1319702738" sldId="338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8T13:34:26.421" v="170" actId="11530"/>
          <ac:picMkLst>
            <pc:docMk/>
            <pc:sldMk cId="1319702738" sldId="338"/>
            <ac:picMk id="6" creationId="{6EED7F64-4831-4426-B865-CEFBF88C0DC1}"/>
          </ac:picMkLst>
        </pc:picChg>
        <pc:picChg chg="mod">
          <ac:chgData name="Orla Condon" userId="62ca7181-df71-4740-a21a-4649c658ad3a" providerId="ADAL" clId="{9CA04E6F-9B24-452A-BDA3-5D96B223031B}" dt="2026-05-18T13:34:26.421" v="170" actId="11530"/>
          <ac:picMkLst>
            <pc:docMk/>
            <pc:sldMk cId="1319702738" sldId="338"/>
            <ac:picMk id="9" creationId="{D9D8D9AE-071B-42B6-9C42-E4E6445BC72E}"/>
          </ac:picMkLst>
        </pc:picChg>
        <pc:picChg chg="mod">
          <ac:chgData name="Orla Condon" userId="62ca7181-df71-4740-a21a-4649c658ad3a" providerId="ADAL" clId="{9CA04E6F-9B24-452A-BDA3-5D96B223031B}" dt="2026-05-18T13:34:26.421" v="170" actId="11530"/>
          <ac:picMkLst>
            <pc:docMk/>
            <pc:sldMk cId="1319702738" sldId="338"/>
            <ac:picMk id="11" creationId="{C18D4595-AE50-4CC9-884C-C819671EC744}"/>
          </ac:picMkLst>
        </pc:picChg>
      </pc:sldChg>
      <pc:sldChg chg="addSp delSp modSp mod">
        <pc:chgData name="Orla Condon" userId="62ca7181-df71-4740-a21a-4649c658ad3a" providerId="ADAL" clId="{9CA04E6F-9B24-452A-BDA3-5D96B223031B}" dt="2026-05-18T13:35:30.789" v="172" actId="931"/>
        <pc:sldMkLst>
          <pc:docMk/>
          <pc:sldMk cId="3230282893" sldId="339"/>
        </pc:sldMkLst>
        <pc:spChg chg="del">
          <ac:chgData name="Orla Condon" userId="62ca7181-df71-4740-a21a-4649c658ad3a" providerId="ADAL" clId="{9CA04E6F-9B24-452A-BDA3-5D96B223031B}" dt="2026-05-18T13:35:30.789" v="172" actId="931"/>
          <ac:spMkLst>
            <pc:docMk/>
            <pc:sldMk cId="3230282893" sldId="339"/>
            <ac:spMk id="3" creationId="{5C1F15BF-4B35-2E88-6C12-8E4C972D6FB5}"/>
          </ac:spMkLst>
        </pc:spChg>
        <pc:picChg chg="add mod ord">
          <ac:chgData name="Orla Condon" userId="62ca7181-df71-4740-a21a-4649c658ad3a" providerId="ADAL" clId="{9CA04E6F-9B24-452A-BDA3-5D96B223031B}" dt="2026-05-18T13:35:30.789" v="172" actId="931"/>
          <ac:picMkLst>
            <pc:docMk/>
            <pc:sldMk cId="3230282893" sldId="339"/>
            <ac:picMk id="5" creationId="{3B1A1F97-03CA-3C16-8EBE-5FB8DB90B76C}"/>
          </ac:picMkLst>
        </pc:picChg>
      </pc:sldChg>
      <pc:sldChg chg="addSp delSp modSp mod">
        <pc:chgData name="Orla Condon" userId="62ca7181-df71-4740-a21a-4649c658ad3a" providerId="ADAL" clId="{9CA04E6F-9B24-452A-BDA3-5D96B223031B}" dt="2026-05-18T13:35:48.168" v="173" actId="931"/>
        <pc:sldMkLst>
          <pc:docMk/>
          <pc:sldMk cId="575691128" sldId="340"/>
        </pc:sldMkLst>
        <pc:spChg chg="del">
          <ac:chgData name="Orla Condon" userId="62ca7181-df71-4740-a21a-4649c658ad3a" providerId="ADAL" clId="{9CA04E6F-9B24-452A-BDA3-5D96B223031B}" dt="2026-05-18T13:35:48.168" v="173" actId="931"/>
          <ac:spMkLst>
            <pc:docMk/>
            <pc:sldMk cId="575691128" sldId="340"/>
            <ac:spMk id="3" creationId="{5DD89B66-04DF-EF5D-83D5-B1FE88AC366A}"/>
          </ac:spMkLst>
        </pc:spChg>
        <pc:picChg chg="add mod ord">
          <ac:chgData name="Orla Condon" userId="62ca7181-df71-4740-a21a-4649c658ad3a" providerId="ADAL" clId="{9CA04E6F-9B24-452A-BDA3-5D96B223031B}" dt="2026-05-18T13:35:48.168" v="173" actId="931"/>
          <ac:picMkLst>
            <pc:docMk/>
            <pc:sldMk cId="575691128" sldId="340"/>
            <ac:picMk id="5" creationId="{0494BB38-1B7E-3175-7823-4FB1D15A3FE5}"/>
          </ac:picMkLst>
        </pc:picChg>
      </pc:sldChg>
      <pc:sldChg chg="new del">
        <pc:chgData name="Orla Condon" userId="62ca7181-df71-4740-a21a-4649c658ad3a" providerId="ADAL" clId="{9CA04E6F-9B24-452A-BDA3-5D96B223031B}" dt="2026-05-18T13:34:31.710" v="171" actId="47"/>
        <pc:sldMkLst>
          <pc:docMk/>
          <pc:sldMk cId="2235124944" sldId="34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3709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30000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087162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  <p:sldLayoutId id="2147483672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4029DF-4B15-1EB4-4D03-3747BC6229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Different places to buy food and drink</a:t>
            </a:r>
            <a:endParaRPr lang="en-GB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B1A1F97-03CA-3C16-8EBE-5FB8DB90B7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5" r="2981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282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Supermarket</a:t>
            </a:r>
          </a:p>
        </p:txBody>
      </p:sp>
      <p:pic>
        <p:nvPicPr>
          <p:cNvPr id="10" name="Picture 9" descr="S:\Shared\BNF Photographs\iStock Photo Images\Foods and Drinks\Shopping\Supermarket Shopp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8432" y="2574629"/>
            <a:ext cx="9111137" cy="6063186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8797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Butcher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2436" y="2047751"/>
            <a:ext cx="8703129" cy="653315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37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Baker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1757" y="2046372"/>
            <a:ext cx="9004187" cy="635796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892047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895355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Fishmonger</a:t>
            </a:r>
          </a:p>
        </p:txBody>
      </p:sp>
      <p:pic>
        <p:nvPicPr>
          <p:cNvPr id="4" name="Picture 3" descr="A person holding a fish&#10;&#10;Description automatically generated">
            <a:extLst>
              <a:ext uri="{FF2B5EF4-FFF2-40B4-BE49-F238E27FC236}">
                <a16:creationId xmlns:a16="http://schemas.microsoft.com/office/drawing/2014/main" id="{93C44D0B-1B63-4873-83BD-65AB69E62B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2193" y="2432957"/>
            <a:ext cx="9155753" cy="610688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43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4945" y="2596242"/>
            <a:ext cx="9598110" cy="6411539"/>
          </a:xfrm>
          <a:prstGeom prst="roundRect">
            <a:avLst/>
          </a:prstGeom>
        </p:spPr>
      </p:pic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Greengrocer</a:t>
            </a:r>
          </a:p>
        </p:txBody>
      </p:sp>
    </p:spTree>
    <p:extLst>
      <p:ext uri="{BB962C8B-B14F-4D97-AF65-F5344CB8AC3E}">
        <p14:creationId xmlns:p14="http://schemas.microsoft.com/office/powerpoint/2010/main" val="2175933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Farm shop</a:t>
            </a:r>
          </a:p>
        </p:txBody>
      </p:sp>
      <p:sp>
        <p:nvSpPr>
          <p:cNvPr id="2" name="AutoShape 2" descr="Emporium British Cheese Selection 320g | ALDI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4" name="Picture 3" descr="A picture containing marketplace, ceiling, plant, vegetable&#10;&#10;Description automatically generated">
            <a:extLst>
              <a:ext uri="{FF2B5EF4-FFF2-40B4-BE49-F238E27FC236}">
                <a16:creationId xmlns:a16="http://schemas.microsoft.com/office/drawing/2014/main" id="{FE319664-0159-4AD2-8BFA-D8AA547D97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210" y="2220686"/>
            <a:ext cx="9362038" cy="625384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991185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Market</a:t>
            </a:r>
          </a:p>
        </p:txBody>
      </p:sp>
      <p:pic>
        <p:nvPicPr>
          <p:cNvPr id="3" name="Picture 2" descr="A picture containing text, food, marketplace, fruit&#10;&#10;Description automatically generated">
            <a:extLst>
              <a:ext uri="{FF2B5EF4-FFF2-40B4-BE49-F238E27FC236}">
                <a16:creationId xmlns:a16="http://schemas.microsoft.com/office/drawing/2014/main" id="{5A74BB87-6732-4304-A003-8E7234ECA6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685" y="1571976"/>
            <a:ext cx="5369999" cy="808734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179424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Online</a:t>
            </a:r>
          </a:p>
        </p:txBody>
      </p:sp>
      <p:pic>
        <p:nvPicPr>
          <p:cNvPr id="3" name="Picture 2" descr="A person and a baby using a computer&#10;&#10;Description automatically generated with medium confidence">
            <a:extLst>
              <a:ext uri="{FF2B5EF4-FFF2-40B4-BE49-F238E27FC236}">
                <a16:creationId xmlns:a16="http://schemas.microsoft.com/office/drawing/2014/main" id="{9B276577-13A0-42FB-85F4-270FFAD2DB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843" y="2774158"/>
            <a:ext cx="7638271" cy="5094728"/>
          </a:xfrm>
          <a:prstGeom prst="roundRect">
            <a:avLst/>
          </a:prstGeom>
        </p:spPr>
      </p:pic>
      <p:pic>
        <p:nvPicPr>
          <p:cNvPr id="4" name="Picture 3" descr="A person using a computer&#10;&#10;Description automatically generated with low confidence">
            <a:extLst>
              <a:ext uri="{FF2B5EF4-FFF2-40B4-BE49-F238E27FC236}">
                <a16:creationId xmlns:a16="http://schemas.microsoft.com/office/drawing/2014/main" id="{0D9EFAAD-2F31-4F9B-97DE-32FD9CDB9F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305" y="2774158"/>
            <a:ext cx="7638271" cy="509472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92600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Restaurant</a:t>
            </a:r>
          </a:p>
        </p:txBody>
      </p:sp>
      <p:sp>
        <p:nvSpPr>
          <p:cNvPr id="3" name="AutoShape 6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sp>
        <p:nvSpPr>
          <p:cNvPr id="4" name="AutoShape 8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461963" y="11906"/>
            <a:ext cx="457200" cy="173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8" name="Picture 7" descr="A room with tables and chairs&#10;&#10;Description automatically generated with medium confidence">
            <a:extLst>
              <a:ext uri="{FF2B5EF4-FFF2-40B4-BE49-F238E27FC236}">
                <a16:creationId xmlns:a16="http://schemas.microsoft.com/office/drawing/2014/main" id="{F1D6CD4C-3AF0-4EC5-B577-A5DC271F29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471" y="2645229"/>
            <a:ext cx="10159058" cy="537414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48319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Café or coffee shop</a:t>
            </a:r>
          </a:p>
        </p:txBody>
      </p:sp>
      <p:pic>
        <p:nvPicPr>
          <p:cNvPr id="2052" name="Picture 4" descr="Cafe from Crisis | Crisis UK | Together we will end homelessness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7392" y="2588018"/>
            <a:ext cx="8473216" cy="5651637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sp>
        <p:nvSpPr>
          <p:cNvPr id="4" name="AutoShape 8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461963" y="11906"/>
            <a:ext cx="457200" cy="173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368628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Fast food outlet</a:t>
            </a:r>
          </a:p>
        </p:txBody>
      </p:sp>
      <p:sp>
        <p:nvSpPr>
          <p:cNvPr id="3" name="AutoShape 6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sp>
        <p:nvSpPr>
          <p:cNvPr id="4" name="AutoShape 8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461963" y="11906"/>
            <a:ext cx="457200" cy="173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7" name="Picture 6" descr="A picture containing text, indoor, floor, person&#10;&#10;Description automatically generated">
            <a:extLst>
              <a:ext uri="{FF2B5EF4-FFF2-40B4-BE49-F238E27FC236}">
                <a16:creationId xmlns:a16="http://schemas.microsoft.com/office/drawing/2014/main" id="{A4FD02B0-C955-4981-B28F-547F41743A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9730" y="2260760"/>
            <a:ext cx="9634242" cy="642603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30216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School canteen</a:t>
            </a:r>
          </a:p>
        </p:txBody>
      </p:sp>
      <p:sp>
        <p:nvSpPr>
          <p:cNvPr id="3" name="AutoShape 6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sp>
        <p:nvSpPr>
          <p:cNvPr id="4" name="AutoShape 8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461963" y="11906"/>
            <a:ext cx="457200" cy="173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043" y="2615235"/>
            <a:ext cx="9285809" cy="581847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9190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Fish and chip shop</a:t>
            </a:r>
          </a:p>
        </p:txBody>
      </p:sp>
      <p:sp>
        <p:nvSpPr>
          <p:cNvPr id="3" name="AutoShape 6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sp>
        <p:nvSpPr>
          <p:cNvPr id="4" name="AutoShape 8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461963" y="11906"/>
            <a:ext cx="457200" cy="173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016213-8F1C-4487-96F0-CF89B9D33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907" y="2677886"/>
            <a:ext cx="9321383" cy="534760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9338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Sandwich shop</a:t>
            </a:r>
          </a:p>
        </p:txBody>
      </p:sp>
      <p:sp>
        <p:nvSpPr>
          <p:cNvPr id="3" name="AutoShape 6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sp>
        <p:nvSpPr>
          <p:cNvPr id="4" name="AutoShape 8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461963" y="11906"/>
            <a:ext cx="457200" cy="173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A7D998-51B3-424B-BE69-A05D71E58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625" y="2699133"/>
            <a:ext cx="9818751" cy="543456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4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3716000" cy="1099644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solidFill>
                  <a:srgbClr val="34713B"/>
                </a:solidFill>
                <a:latin typeface="Source Sans Pro SemiBold"/>
                <a:ea typeface="Source Sans Pro SemiBold"/>
              </a:rPr>
              <a:t>Takeaway restaurant</a:t>
            </a:r>
          </a:p>
        </p:txBody>
      </p:sp>
      <p:sp>
        <p:nvSpPr>
          <p:cNvPr id="3" name="AutoShape 6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sp>
        <p:nvSpPr>
          <p:cNvPr id="4" name="AutoShape 8" descr="School Canteen Images, Stock Photos &amp; Vectors | Shutterstock"/>
          <p:cNvSpPr>
            <a:spLocks noChangeAspect="1" noChangeArrowheads="1"/>
          </p:cNvSpPr>
          <p:nvPr/>
        </p:nvSpPr>
        <p:spPr bwMode="auto">
          <a:xfrm>
            <a:off x="461963" y="11906"/>
            <a:ext cx="457200" cy="1736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6" name="Picture 5" descr="A picture containing food, indoor, person, preparing&#10;&#10;Description automatically generated">
            <a:extLst>
              <a:ext uri="{FF2B5EF4-FFF2-40B4-BE49-F238E27FC236}">
                <a16:creationId xmlns:a16="http://schemas.microsoft.com/office/drawing/2014/main" id="{6EED7F64-4831-4426-B865-CEFBF88C0D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320" y="3783374"/>
            <a:ext cx="5206644" cy="3295808"/>
          </a:xfrm>
          <a:prstGeom prst="roundRect">
            <a:avLst/>
          </a:prstGeom>
        </p:spPr>
      </p:pic>
      <p:pic>
        <p:nvPicPr>
          <p:cNvPr id="9" name="Picture 8" descr="A picture containing text, person, people&#10;&#10;Description automatically generated">
            <a:extLst>
              <a:ext uri="{FF2B5EF4-FFF2-40B4-BE49-F238E27FC236}">
                <a16:creationId xmlns:a16="http://schemas.microsoft.com/office/drawing/2014/main" id="{D9D8D9AE-071B-42B6-9C42-E4E6445BC7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58039" y="3748297"/>
            <a:ext cx="5854010" cy="3295808"/>
          </a:xfrm>
          <a:prstGeom prst="roundRect">
            <a:avLst/>
          </a:prstGeom>
        </p:spPr>
      </p:pic>
      <p:pic>
        <p:nvPicPr>
          <p:cNvPr id="11" name="Picture 10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C18D4595-AE50-4CC9-884C-C819671EC74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3379" y="3748297"/>
            <a:ext cx="4993832" cy="333088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027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B21B31-4EB2-A5AE-3320-7313685ED1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Different places to buy food and drink</a:t>
            </a:r>
            <a:endParaRPr lang="en-GB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494BB38-1B7E-3175-7823-4FB1D15A3FE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5" r="2981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691128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41</Words>
  <Application>Microsoft Office PowerPoint</Application>
  <PresentationFormat>Custom</PresentationFormat>
  <Paragraphs>17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Front and Back</vt:lpstr>
      <vt:lpstr>White Palace</vt:lpstr>
      <vt:lpstr>Lost Verdania</vt:lpstr>
      <vt:lpstr>PowerPoint Presentation</vt:lpstr>
      <vt:lpstr>Supermarket</vt:lpstr>
      <vt:lpstr>Butcher</vt:lpstr>
      <vt:lpstr>Baker</vt:lpstr>
      <vt:lpstr>Fishmonger</vt:lpstr>
      <vt:lpstr>Greengrocer</vt:lpstr>
      <vt:lpstr>Farm shop</vt:lpstr>
      <vt:lpstr>Market</vt:lpstr>
      <vt:lpstr>Online</vt:lpstr>
      <vt:lpstr>Restaurant</vt:lpstr>
      <vt:lpstr>Café or coffee shop</vt:lpstr>
      <vt:lpstr>Fast food outlet</vt:lpstr>
      <vt:lpstr>School canteen</vt:lpstr>
      <vt:lpstr>Fish and chip shop</vt:lpstr>
      <vt:lpstr>Sandwich shop</vt:lpstr>
      <vt:lpstr>Takeaway restaurant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51</cp:revision>
  <dcterms:created xsi:type="dcterms:W3CDTF">2026-03-04T15:22:34Z</dcterms:created>
  <dcterms:modified xsi:type="dcterms:W3CDTF">2026-05-18T13:35:48Z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