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slideLayouts/slideLayout11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4"/>
    <p:sldMasterId id="2147483657" r:id="rId5"/>
    <p:sldMasterId id="2147483667" r:id="rId6"/>
  </p:sldMasterIdLst>
  <p:notesMasterIdLst>
    <p:notesMasterId r:id="rId55"/>
  </p:notesMasterIdLst>
  <p:sldIdLst>
    <p:sldId id="282" r:id="rId7"/>
    <p:sldId id="321" r:id="rId8"/>
    <p:sldId id="310" r:id="rId9"/>
    <p:sldId id="307" r:id="rId10"/>
    <p:sldId id="335" r:id="rId11"/>
    <p:sldId id="305" r:id="rId12"/>
    <p:sldId id="315" r:id="rId13"/>
    <p:sldId id="306" r:id="rId14"/>
    <p:sldId id="330" r:id="rId15"/>
    <p:sldId id="333" r:id="rId16"/>
    <p:sldId id="313" r:id="rId17"/>
    <p:sldId id="332" r:id="rId18"/>
    <p:sldId id="358" r:id="rId19"/>
    <p:sldId id="359" r:id="rId20"/>
    <p:sldId id="336" r:id="rId21"/>
    <p:sldId id="337" r:id="rId22"/>
    <p:sldId id="338" r:id="rId23"/>
    <p:sldId id="339" r:id="rId24"/>
    <p:sldId id="301" r:id="rId25"/>
    <p:sldId id="340" r:id="rId26"/>
    <p:sldId id="341" r:id="rId27"/>
    <p:sldId id="296" r:id="rId28"/>
    <p:sldId id="297" r:id="rId29"/>
    <p:sldId id="334" r:id="rId30"/>
    <p:sldId id="327" r:id="rId31"/>
    <p:sldId id="328" r:id="rId32"/>
    <p:sldId id="343" r:id="rId33"/>
    <p:sldId id="344" r:id="rId34"/>
    <p:sldId id="345" r:id="rId35"/>
    <p:sldId id="342" r:id="rId36"/>
    <p:sldId id="346" r:id="rId37"/>
    <p:sldId id="347" r:id="rId38"/>
    <p:sldId id="348" r:id="rId39"/>
    <p:sldId id="287" r:id="rId40"/>
    <p:sldId id="319" r:id="rId41"/>
    <p:sldId id="360" r:id="rId42"/>
    <p:sldId id="361" r:id="rId43"/>
    <p:sldId id="349" r:id="rId44"/>
    <p:sldId id="353" r:id="rId45"/>
    <p:sldId id="352" r:id="rId46"/>
    <p:sldId id="350" r:id="rId47"/>
    <p:sldId id="351" r:id="rId48"/>
    <p:sldId id="326" r:id="rId49"/>
    <p:sldId id="324" r:id="rId50"/>
    <p:sldId id="354" r:id="rId51"/>
    <p:sldId id="355" r:id="rId52"/>
    <p:sldId id="356" r:id="rId53"/>
    <p:sldId id="362" r:id="rId54"/>
  </p:sldIdLst>
  <p:sldSz cx="18288000" cy="10287000"/>
  <p:notesSz cx="6858000" cy="9144000"/>
  <p:embeddedFontLst>
    <p:embeddedFont>
      <p:font typeface="Source Sans Pro" panose="020B0503030403020204" pitchFamily="34" charset="0"/>
      <p:regular r:id="rId56"/>
      <p:bold r:id="rId57"/>
      <p:italic r:id="rId58"/>
      <p:boldItalic r:id="rId59"/>
    </p:embeddedFont>
    <p:embeddedFont>
      <p:font typeface="Source Sans Pro Light" panose="020B0403030403020204" pitchFamily="34" charset="0"/>
      <p:regular r:id="rId60"/>
      <p:italic r:id="rId61"/>
    </p:embeddedFont>
    <p:embeddedFont>
      <p:font typeface="Source Sans Pro SemiBold" panose="020B0603030403020204" pitchFamily="34" charset="0"/>
      <p:bold r:id="rId62"/>
      <p:boldItalic r:id="rId63"/>
    </p:embeddedFont>
    <p:embeddedFont>
      <p:font typeface="Source Sans Pro Semi-Bold"/>
      <p:regular r:id="rId6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Core Slides" id="{C30045EF-6F57-4A0C-B3E0-7EA64EA0F0A4}">
          <p14:sldIdLst>
            <p14:sldId id="282"/>
            <p14:sldId id="321"/>
            <p14:sldId id="310"/>
            <p14:sldId id="307"/>
            <p14:sldId id="335"/>
            <p14:sldId id="305"/>
            <p14:sldId id="315"/>
            <p14:sldId id="306"/>
            <p14:sldId id="330"/>
            <p14:sldId id="333"/>
            <p14:sldId id="313"/>
            <p14:sldId id="332"/>
            <p14:sldId id="358"/>
            <p14:sldId id="359"/>
            <p14:sldId id="336"/>
            <p14:sldId id="337"/>
            <p14:sldId id="338"/>
            <p14:sldId id="339"/>
            <p14:sldId id="301"/>
            <p14:sldId id="340"/>
            <p14:sldId id="341"/>
            <p14:sldId id="296"/>
            <p14:sldId id="297"/>
            <p14:sldId id="334"/>
            <p14:sldId id="327"/>
            <p14:sldId id="328"/>
            <p14:sldId id="343"/>
            <p14:sldId id="344"/>
            <p14:sldId id="345"/>
            <p14:sldId id="342"/>
            <p14:sldId id="346"/>
            <p14:sldId id="347"/>
            <p14:sldId id="348"/>
            <p14:sldId id="287"/>
            <p14:sldId id="319"/>
            <p14:sldId id="360"/>
            <p14:sldId id="361"/>
            <p14:sldId id="349"/>
            <p14:sldId id="353"/>
            <p14:sldId id="352"/>
            <p14:sldId id="350"/>
            <p14:sldId id="351"/>
            <p14:sldId id="326"/>
            <p14:sldId id="324"/>
            <p14:sldId id="354"/>
            <p14:sldId id="355"/>
            <p14:sldId id="356"/>
            <p14:sldId id="362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4177616F-F9AE-CD03-A4D6-7E57B4094898}" name="Rachel Cheng" initials="RC" userId="S::r.cheng@nutrition.org.uk::dec850aa-0996-47e5-9536-52bac4f5fc5e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4713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8515C79-F327-4661-B0D7-2EE29F7C5442}" v="203" dt="2026-05-26T10:09:05.99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39" d="100"/>
          <a:sy n="39" d="100"/>
        </p:scale>
        <p:origin x="940" y="5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0.xml"/><Relationship Id="rId21" Type="http://schemas.openxmlformats.org/officeDocument/2006/relationships/slide" Target="slides/slide15.xml"/><Relationship Id="rId42" Type="http://schemas.openxmlformats.org/officeDocument/2006/relationships/slide" Target="slides/slide36.xml"/><Relationship Id="rId47" Type="http://schemas.openxmlformats.org/officeDocument/2006/relationships/slide" Target="slides/slide41.xml"/><Relationship Id="rId63" Type="http://schemas.openxmlformats.org/officeDocument/2006/relationships/font" Target="fonts/font8.fntdata"/><Relationship Id="rId68" Type="http://schemas.openxmlformats.org/officeDocument/2006/relationships/tableStyles" Target="tableStyles.xml"/><Relationship Id="rId7" Type="http://schemas.openxmlformats.org/officeDocument/2006/relationships/slide" Target="slides/slide1.xml"/><Relationship Id="rId71" Type="http://schemas.microsoft.com/office/2018/10/relationships/authors" Target="authors.xml"/><Relationship Id="rId2" Type="http://schemas.openxmlformats.org/officeDocument/2006/relationships/customXml" Target="../customXml/item2.xml"/><Relationship Id="rId16" Type="http://schemas.openxmlformats.org/officeDocument/2006/relationships/slide" Target="slides/slide10.xml"/><Relationship Id="rId29" Type="http://schemas.openxmlformats.org/officeDocument/2006/relationships/slide" Target="slides/slide23.xml"/><Relationship Id="rId11" Type="http://schemas.openxmlformats.org/officeDocument/2006/relationships/slide" Target="slides/slide5.xml"/><Relationship Id="rId24" Type="http://schemas.openxmlformats.org/officeDocument/2006/relationships/slide" Target="slides/slide18.xml"/><Relationship Id="rId32" Type="http://schemas.openxmlformats.org/officeDocument/2006/relationships/slide" Target="slides/slide26.xml"/><Relationship Id="rId37" Type="http://schemas.openxmlformats.org/officeDocument/2006/relationships/slide" Target="slides/slide31.xml"/><Relationship Id="rId40" Type="http://schemas.openxmlformats.org/officeDocument/2006/relationships/slide" Target="slides/slide34.xml"/><Relationship Id="rId45" Type="http://schemas.openxmlformats.org/officeDocument/2006/relationships/slide" Target="slides/slide39.xml"/><Relationship Id="rId53" Type="http://schemas.openxmlformats.org/officeDocument/2006/relationships/slide" Target="slides/slide47.xml"/><Relationship Id="rId58" Type="http://schemas.openxmlformats.org/officeDocument/2006/relationships/font" Target="fonts/font3.fntdata"/><Relationship Id="rId66" Type="http://schemas.openxmlformats.org/officeDocument/2006/relationships/viewProps" Target="viewProps.xml"/><Relationship Id="rId5" Type="http://schemas.openxmlformats.org/officeDocument/2006/relationships/slideMaster" Target="slideMasters/slideMaster2.xml"/><Relationship Id="rId61" Type="http://schemas.openxmlformats.org/officeDocument/2006/relationships/font" Target="fonts/font6.fntdata"/><Relationship Id="rId19" Type="http://schemas.openxmlformats.org/officeDocument/2006/relationships/slide" Target="slides/slide1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slide" Target="slides/slide21.xml"/><Relationship Id="rId30" Type="http://schemas.openxmlformats.org/officeDocument/2006/relationships/slide" Target="slides/slide24.xml"/><Relationship Id="rId35" Type="http://schemas.openxmlformats.org/officeDocument/2006/relationships/slide" Target="slides/slide29.xml"/><Relationship Id="rId43" Type="http://schemas.openxmlformats.org/officeDocument/2006/relationships/slide" Target="slides/slide37.xml"/><Relationship Id="rId48" Type="http://schemas.openxmlformats.org/officeDocument/2006/relationships/slide" Target="slides/slide42.xml"/><Relationship Id="rId56" Type="http://schemas.openxmlformats.org/officeDocument/2006/relationships/font" Target="fonts/font1.fntdata"/><Relationship Id="rId64" Type="http://schemas.openxmlformats.org/officeDocument/2006/relationships/font" Target="fonts/font9.fntdata"/><Relationship Id="rId69" Type="http://schemas.microsoft.com/office/2016/11/relationships/changesInfo" Target="changesInfos/changesInfo1.xml"/><Relationship Id="rId8" Type="http://schemas.openxmlformats.org/officeDocument/2006/relationships/slide" Target="slides/slide2.xml"/><Relationship Id="rId51" Type="http://schemas.openxmlformats.org/officeDocument/2006/relationships/slide" Target="slides/slide45.xml"/><Relationship Id="rId3" Type="http://schemas.openxmlformats.org/officeDocument/2006/relationships/customXml" Target="../customXml/item3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slide" Target="slides/slide19.xml"/><Relationship Id="rId33" Type="http://schemas.openxmlformats.org/officeDocument/2006/relationships/slide" Target="slides/slide27.xml"/><Relationship Id="rId38" Type="http://schemas.openxmlformats.org/officeDocument/2006/relationships/slide" Target="slides/slide32.xml"/><Relationship Id="rId46" Type="http://schemas.openxmlformats.org/officeDocument/2006/relationships/slide" Target="slides/slide40.xml"/><Relationship Id="rId59" Type="http://schemas.openxmlformats.org/officeDocument/2006/relationships/font" Target="fonts/font4.fntdata"/><Relationship Id="rId67" Type="http://schemas.openxmlformats.org/officeDocument/2006/relationships/theme" Target="theme/theme1.xml"/><Relationship Id="rId20" Type="http://schemas.openxmlformats.org/officeDocument/2006/relationships/slide" Target="slides/slide14.xml"/><Relationship Id="rId41" Type="http://schemas.openxmlformats.org/officeDocument/2006/relationships/slide" Target="slides/slide35.xml"/><Relationship Id="rId54" Type="http://schemas.openxmlformats.org/officeDocument/2006/relationships/slide" Target="slides/slide48.xml"/><Relationship Id="rId62" Type="http://schemas.openxmlformats.org/officeDocument/2006/relationships/font" Target="fonts/font7.fntdata"/><Relationship Id="rId70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slide" Target="slides/slide22.xml"/><Relationship Id="rId36" Type="http://schemas.openxmlformats.org/officeDocument/2006/relationships/slide" Target="slides/slide30.xml"/><Relationship Id="rId49" Type="http://schemas.openxmlformats.org/officeDocument/2006/relationships/slide" Target="slides/slide43.xml"/><Relationship Id="rId57" Type="http://schemas.openxmlformats.org/officeDocument/2006/relationships/font" Target="fonts/font2.fntdata"/><Relationship Id="rId10" Type="http://schemas.openxmlformats.org/officeDocument/2006/relationships/slide" Target="slides/slide4.xml"/><Relationship Id="rId31" Type="http://schemas.openxmlformats.org/officeDocument/2006/relationships/slide" Target="slides/slide25.xml"/><Relationship Id="rId44" Type="http://schemas.openxmlformats.org/officeDocument/2006/relationships/slide" Target="slides/slide38.xml"/><Relationship Id="rId52" Type="http://schemas.openxmlformats.org/officeDocument/2006/relationships/slide" Target="slides/slide46.xml"/><Relationship Id="rId60" Type="http://schemas.openxmlformats.org/officeDocument/2006/relationships/font" Target="fonts/font5.fntdata"/><Relationship Id="rId65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39" Type="http://schemas.openxmlformats.org/officeDocument/2006/relationships/slide" Target="slides/slide33.xml"/><Relationship Id="rId34" Type="http://schemas.openxmlformats.org/officeDocument/2006/relationships/slide" Target="slides/slide28.xml"/><Relationship Id="rId50" Type="http://schemas.openxmlformats.org/officeDocument/2006/relationships/slide" Target="slides/slide44.xml"/><Relationship Id="rId55" Type="http://schemas.openxmlformats.org/officeDocument/2006/relationships/notesMaster" Target="notesMasters/notesMaster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Orla Condon" userId="62ca7181-df71-4740-a21a-4649c658ad3a" providerId="ADAL" clId="{9CA04E6F-9B24-452A-BDA3-5D96B223031B}"/>
    <pc:docChg chg="undo custSel addSld delSld modSld modSection">
      <pc:chgData name="Orla Condon" userId="62ca7181-df71-4740-a21a-4649c658ad3a" providerId="ADAL" clId="{9CA04E6F-9B24-452A-BDA3-5D96B223031B}" dt="2026-05-26T10:13:46.324" v="625" actId="47"/>
      <pc:docMkLst>
        <pc:docMk/>
      </pc:docMkLst>
      <pc:sldChg chg="addSp delSp modSp mod">
        <pc:chgData name="Orla Condon" userId="62ca7181-df71-4740-a21a-4649c658ad3a" providerId="ADAL" clId="{9CA04E6F-9B24-452A-BDA3-5D96B223031B}" dt="2026-05-26T10:10:14.351" v="622" actId="931"/>
        <pc:sldMkLst>
          <pc:docMk/>
          <pc:sldMk cId="1661251799" sldId="282"/>
        </pc:sldMkLst>
        <pc:spChg chg="del">
          <ac:chgData name="Orla Condon" userId="62ca7181-df71-4740-a21a-4649c658ad3a" providerId="ADAL" clId="{9CA04E6F-9B24-452A-BDA3-5D96B223031B}" dt="2026-05-26T10:10:14.351" v="622" actId="931"/>
          <ac:spMkLst>
            <pc:docMk/>
            <pc:sldMk cId="1661251799" sldId="282"/>
            <ac:spMk id="3" creationId="{01A28622-9C1A-08BD-289C-9D8CB2748B2E}"/>
          </ac:spMkLst>
        </pc:spChg>
        <pc:picChg chg="add mod ord">
          <ac:chgData name="Orla Condon" userId="62ca7181-df71-4740-a21a-4649c658ad3a" providerId="ADAL" clId="{9CA04E6F-9B24-452A-BDA3-5D96B223031B}" dt="2026-05-26T10:10:14.351" v="622" actId="931"/>
          <ac:picMkLst>
            <pc:docMk/>
            <pc:sldMk cId="1661251799" sldId="282"/>
            <ac:picMk id="5" creationId="{0E5AD87D-5B06-262B-B2A7-3E216ED397B1}"/>
          </ac:picMkLst>
        </pc:picChg>
      </pc:sldChg>
      <pc:sldChg chg="modSp mod">
        <pc:chgData name="Orla Condon" userId="62ca7181-df71-4740-a21a-4649c658ad3a" providerId="ADAL" clId="{9CA04E6F-9B24-452A-BDA3-5D96B223031B}" dt="2026-05-26T10:06:39.313" v="560" actId="1076"/>
        <pc:sldMkLst>
          <pc:docMk/>
          <pc:sldMk cId="2395091117" sldId="287"/>
        </pc:sldMkLst>
        <pc:spChg chg="mod">
          <ac:chgData name="Orla Condon" userId="62ca7181-df71-4740-a21a-4649c658ad3a" providerId="ADAL" clId="{9CA04E6F-9B24-452A-BDA3-5D96B223031B}" dt="2026-05-22T14:55:59.632" v="142"/>
          <ac:spMkLst>
            <pc:docMk/>
            <pc:sldMk cId="2395091117" sldId="287"/>
            <ac:spMk id="2" creationId="{00000000-0000-0000-0000-000000000000}"/>
          </ac:spMkLst>
        </pc:spChg>
        <pc:picChg chg="mod">
          <ac:chgData name="Orla Condon" userId="62ca7181-df71-4740-a21a-4649c658ad3a" providerId="ADAL" clId="{9CA04E6F-9B24-452A-BDA3-5D96B223031B}" dt="2026-05-26T10:06:39.313" v="560" actId="1076"/>
          <ac:picMkLst>
            <pc:docMk/>
            <pc:sldMk cId="2395091117" sldId="287"/>
            <ac:picMk id="6" creationId="{62701C5E-B3C2-4EA1-BEFC-30A653A75575}"/>
          </ac:picMkLst>
        </pc:picChg>
        <pc:picChg chg="mod">
          <ac:chgData name="Orla Condon" userId="62ca7181-df71-4740-a21a-4649c658ad3a" providerId="ADAL" clId="{9CA04E6F-9B24-452A-BDA3-5D96B223031B}" dt="2026-05-22T15:04:31.272" v="278"/>
          <ac:picMkLst>
            <pc:docMk/>
            <pc:sldMk cId="2395091117" sldId="287"/>
            <ac:picMk id="8" creationId="{B56DA70C-4C6A-4E50-B908-8D77D8F2476B}"/>
          </ac:picMkLst>
        </pc:picChg>
      </pc:sldChg>
      <pc:sldChg chg="modSp mod">
        <pc:chgData name="Orla Condon" userId="62ca7181-df71-4740-a21a-4649c658ad3a" providerId="ADAL" clId="{9CA04E6F-9B24-452A-BDA3-5D96B223031B}" dt="2026-05-26T10:01:58.141" v="496" actId="208"/>
        <pc:sldMkLst>
          <pc:docMk/>
          <pc:sldMk cId="2101100207" sldId="296"/>
        </pc:sldMkLst>
        <pc:spChg chg="mod">
          <ac:chgData name="Orla Condon" userId="62ca7181-df71-4740-a21a-4649c658ad3a" providerId="ADAL" clId="{9CA04E6F-9B24-452A-BDA3-5D96B223031B}" dt="2026-05-22T14:53:42.755" v="94"/>
          <ac:spMkLst>
            <pc:docMk/>
            <pc:sldMk cId="2101100207" sldId="296"/>
            <ac:spMk id="2" creationId="{00000000-0000-0000-0000-000000000000}"/>
          </ac:spMkLst>
        </pc:spChg>
        <pc:spChg chg="mod">
          <ac:chgData name="Orla Condon" userId="62ca7181-df71-4740-a21a-4649c658ad3a" providerId="ADAL" clId="{9CA04E6F-9B24-452A-BDA3-5D96B223031B}" dt="2026-05-22T15:03:37.420" v="242"/>
          <ac:spMkLst>
            <pc:docMk/>
            <pc:sldMk cId="2101100207" sldId="296"/>
            <ac:spMk id="8" creationId="{BB1CFA3D-BA77-413D-9398-2ECB3ACB4AE2}"/>
          </ac:spMkLst>
        </pc:spChg>
        <pc:spChg chg="mod">
          <ac:chgData name="Orla Condon" userId="62ca7181-df71-4740-a21a-4649c658ad3a" providerId="ADAL" clId="{9CA04E6F-9B24-452A-BDA3-5D96B223031B}" dt="2026-05-26T10:01:32.004" v="492" actId="208"/>
          <ac:spMkLst>
            <pc:docMk/>
            <pc:sldMk cId="2101100207" sldId="296"/>
            <ac:spMk id="12" creationId="{7802BAF4-70D5-4941-AC12-EF79D9398D06}"/>
          </ac:spMkLst>
        </pc:spChg>
        <pc:spChg chg="mod">
          <ac:chgData name="Orla Condon" userId="62ca7181-df71-4740-a21a-4649c658ad3a" providerId="ADAL" clId="{9CA04E6F-9B24-452A-BDA3-5D96B223031B}" dt="2026-05-26T10:01:39.676" v="495" actId="208"/>
          <ac:spMkLst>
            <pc:docMk/>
            <pc:sldMk cId="2101100207" sldId="296"/>
            <ac:spMk id="13" creationId="{7B123D92-6B4A-4977-B1ED-F38FE6832FC3}"/>
          </ac:spMkLst>
        </pc:spChg>
        <pc:picChg chg="mod">
          <ac:chgData name="Orla Condon" userId="62ca7181-df71-4740-a21a-4649c658ad3a" providerId="ADAL" clId="{9CA04E6F-9B24-452A-BDA3-5D96B223031B}" dt="2026-05-26T10:01:58.141" v="496" actId="208"/>
          <ac:picMkLst>
            <pc:docMk/>
            <pc:sldMk cId="2101100207" sldId="296"/>
            <ac:picMk id="5" creationId="{5640A839-E77F-4FB0-825B-3E6B7BAC7646}"/>
          </ac:picMkLst>
        </pc:picChg>
        <pc:picChg chg="mod">
          <ac:chgData name="Orla Condon" userId="62ca7181-df71-4740-a21a-4649c658ad3a" providerId="ADAL" clId="{9CA04E6F-9B24-452A-BDA3-5D96B223031B}" dt="2026-05-26T10:01:58.141" v="496" actId="208"/>
          <ac:picMkLst>
            <pc:docMk/>
            <pc:sldMk cId="2101100207" sldId="296"/>
            <ac:picMk id="9" creationId="{2B59ACD9-ABBA-4650-9B84-16B79F1A9A3F}"/>
          </ac:picMkLst>
        </pc:picChg>
      </pc:sldChg>
      <pc:sldChg chg="modSp mod">
        <pc:chgData name="Orla Condon" userId="62ca7181-df71-4740-a21a-4649c658ad3a" providerId="ADAL" clId="{9CA04E6F-9B24-452A-BDA3-5D96B223031B}" dt="2026-05-26T10:02:10.903" v="498" actId="11530"/>
        <pc:sldMkLst>
          <pc:docMk/>
          <pc:sldMk cId="1627854560" sldId="297"/>
        </pc:sldMkLst>
        <pc:spChg chg="mod">
          <ac:chgData name="Orla Condon" userId="62ca7181-df71-4740-a21a-4649c658ad3a" providerId="ADAL" clId="{9CA04E6F-9B24-452A-BDA3-5D96B223031B}" dt="2026-05-22T14:53:47.422" v="98"/>
          <ac:spMkLst>
            <pc:docMk/>
            <pc:sldMk cId="1627854560" sldId="297"/>
            <ac:spMk id="2" creationId="{00000000-0000-0000-0000-000000000000}"/>
          </ac:spMkLst>
        </pc:spChg>
        <pc:picChg chg="mod">
          <ac:chgData name="Orla Condon" userId="62ca7181-df71-4740-a21a-4649c658ad3a" providerId="ADAL" clId="{9CA04E6F-9B24-452A-BDA3-5D96B223031B}" dt="2026-05-26T10:02:10.903" v="498" actId="11530"/>
          <ac:picMkLst>
            <pc:docMk/>
            <pc:sldMk cId="1627854560" sldId="297"/>
            <ac:picMk id="5" creationId="{2B3B5F84-5B31-47BD-A9A0-9C7065321407}"/>
          </ac:picMkLst>
        </pc:picChg>
        <pc:picChg chg="mod">
          <ac:chgData name="Orla Condon" userId="62ca7181-df71-4740-a21a-4649c658ad3a" providerId="ADAL" clId="{9CA04E6F-9B24-452A-BDA3-5D96B223031B}" dt="2026-05-26T10:02:10.903" v="498" actId="11530"/>
          <ac:picMkLst>
            <pc:docMk/>
            <pc:sldMk cId="1627854560" sldId="297"/>
            <ac:picMk id="8" creationId="{08CF1B04-E02D-4C8F-894D-0C868C3AF108}"/>
          </ac:picMkLst>
        </pc:picChg>
      </pc:sldChg>
      <pc:sldChg chg="modSp mod">
        <pc:chgData name="Orla Condon" userId="62ca7181-df71-4740-a21a-4649c658ad3a" providerId="ADAL" clId="{9CA04E6F-9B24-452A-BDA3-5D96B223031B}" dt="2026-05-26T09:59:08.381" v="446" actId="1035"/>
        <pc:sldMkLst>
          <pc:docMk/>
          <pc:sldMk cId="2175933976" sldId="301"/>
        </pc:sldMkLst>
        <pc:spChg chg="mod">
          <ac:chgData name="Orla Condon" userId="62ca7181-df71-4740-a21a-4649c658ad3a" providerId="ADAL" clId="{9CA04E6F-9B24-452A-BDA3-5D96B223031B}" dt="2026-05-26T09:59:08.381" v="446" actId="1035"/>
          <ac:spMkLst>
            <pc:docMk/>
            <pc:sldMk cId="2175933976" sldId="301"/>
            <ac:spMk id="12" creationId="{F82CA830-4C76-43E8-A91E-32CEA9CAC102}"/>
          </ac:spMkLst>
        </pc:spChg>
        <pc:spChg chg="mod">
          <ac:chgData name="Orla Condon" userId="62ca7181-df71-4740-a21a-4649c658ad3a" providerId="ADAL" clId="{9CA04E6F-9B24-452A-BDA3-5D96B223031B}" dt="2026-05-22T14:53:10.911" v="79" actId="207"/>
          <ac:spMkLst>
            <pc:docMk/>
            <pc:sldMk cId="2175933976" sldId="301"/>
            <ac:spMk id="17" creationId="{00000000-0000-0000-0000-000000000000}"/>
          </ac:spMkLst>
        </pc:spChg>
        <pc:picChg chg="mod">
          <ac:chgData name="Orla Condon" userId="62ca7181-df71-4740-a21a-4649c658ad3a" providerId="ADAL" clId="{9CA04E6F-9B24-452A-BDA3-5D96B223031B}" dt="2026-05-26T09:58:58.458" v="426" actId="12788"/>
          <ac:picMkLst>
            <pc:docMk/>
            <pc:sldMk cId="2175933976" sldId="301"/>
            <ac:picMk id="11" creationId="{00000000-0000-0000-0000-000000000000}"/>
          </ac:picMkLst>
        </pc:picChg>
      </pc:sldChg>
      <pc:sldChg chg="modSp mod">
        <pc:chgData name="Orla Condon" userId="62ca7181-df71-4740-a21a-4649c658ad3a" providerId="ADAL" clId="{9CA04E6F-9B24-452A-BDA3-5D96B223031B}" dt="2026-05-22T15:07:59.864" v="338" actId="14100"/>
        <pc:sldMkLst>
          <pc:docMk/>
          <pc:sldMk cId="2922132735" sldId="305"/>
        </pc:sldMkLst>
        <pc:spChg chg="mod">
          <ac:chgData name="Orla Condon" userId="62ca7181-df71-4740-a21a-4649c658ad3a" providerId="ADAL" clId="{9CA04E6F-9B24-452A-BDA3-5D96B223031B}" dt="2026-05-22T14:51:14.970" v="20"/>
          <ac:spMkLst>
            <pc:docMk/>
            <pc:sldMk cId="2922132735" sldId="305"/>
            <ac:spMk id="2" creationId="{00000000-0000-0000-0000-000000000000}"/>
          </ac:spMkLst>
        </pc:spChg>
        <pc:picChg chg="mod">
          <ac:chgData name="Orla Condon" userId="62ca7181-df71-4740-a21a-4649c658ad3a" providerId="ADAL" clId="{9CA04E6F-9B24-452A-BDA3-5D96B223031B}" dt="2026-05-22T15:07:59.864" v="338" actId="14100"/>
          <ac:picMkLst>
            <pc:docMk/>
            <pc:sldMk cId="2922132735" sldId="305"/>
            <ac:picMk id="4" creationId="{9BCB1B09-56EE-4398-ADCE-C5BEB3FE1C7D}"/>
          </ac:picMkLst>
        </pc:picChg>
        <pc:picChg chg="mod">
          <ac:chgData name="Orla Condon" userId="62ca7181-df71-4740-a21a-4649c658ad3a" providerId="ADAL" clId="{9CA04E6F-9B24-452A-BDA3-5D96B223031B}" dt="2026-05-22T15:07:59.864" v="338" actId="14100"/>
          <ac:picMkLst>
            <pc:docMk/>
            <pc:sldMk cId="2922132735" sldId="305"/>
            <ac:picMk id="5" creationId="{B2C60036-1968-4355-B775-B76FC7EF668E}"/>
          </ac:picMkLst>
        </pc:picChg>
      </pc:sldChg>
      <pc:sldChg chg="modSp mod">
        <pc:chgData name="Orla Condon" userId="62ca7181-df71-4740-a21a-4649c658ad3a" providerId="ADAL" clId="{9CA04E6F-9B24-452A-BDA3-5D96B223031B}" dt="2026-05-22T15:09:31.137" v="353" actId="207"/>
        <pc:sldMkLst>
          <pc:docMk/>
          <pc:sldMk cId="3675829789" sldId="306"/>
        </pc:sldMkLst>
        <pc:spChg chg="mod">
          <ac:chgData name="Orla Condon" userId="62ca7181-df71-4740-a21a-4649c658ad3a" providerId="ADAL" clId="{9CA04E6F-9B24-452A-BDA3-5D96B223031B}" dt="2026-05-22T15:09:31.137" v="353" actId="207"/>
          <ac:spMkLst>
            <pc:docMk/>
            <pc:sldMk cId="3675829789" sldId="306"/>
            <ac:spMk id="2" creationId="{00000000-0000-0000-0000-000000000000}"/>
          </ac:spMkLst>
        </pc:spChg>
        <pc:spChg chg="mod">
          <ac:chgData name="Orla Condon" userId="62ca7181-df71-4740-a21a-4649c658ad3a" providerId="ADAL" clId="{9CA04E6F-9B24-452A-BDA3-5D96B223031B}" dt="2026-05-22T15:09:17.652" v="352" actId="1076"/>
          <ac:spMkLst>
            <pc:docMk/>
            <pc:sldMk cId="3675829789" sldId="306"/>
            <ac:spMk id="9" creationId="{7C3AE55A-77ED-472A-A3CA-439BA012BF33}"/>
          </ac:spMkLst>
        </pc:spChg>
        <pc:picChg chg="mod">
          <ac:chgData name="Orla Condon" userId="62ca7181-df71-4740-a21a-4649c658ad3a" providerId="ADAL" clId="{9CA04E6F-9B24-452A-BDA3-5D96B223031B}" dt="2026-05-22T15:08:47.024" v="348" actId="11530"/>
          <ac:picMkLst>
            <pc:docMk/>
            <pc:sldMk cId="3675829789" sldId="306"/>
            <ac:picMk id="7" creationId="{0CFFE286-625A-4765-9834-9BD23F50368C}"/>
          </ac:picMkLst>
        </pc:picChg>
        <pc:picChg chg="mod">
          <ac:chgData name="Orla Condon" userId="62ca7181-df71-4740-a21a-4649c658ad3a" providerId="ADAL" clId="{9CA04E6F-9B24-452A-BDA3-5D96B223031B}" dt="2026-05-22T15:08:47.024" v="348" actId="11530"/>
          <ac:picMkLst>
            <pc:docMk/>
            <pc:sldMk cId="3675829789" sldId="306"/>
            <ac:picMk id="12" creationId="{F51F373B-70B3-4B48-B0C5-8669BB097F2B}"/>
          </ac:picMkLst>
        </pc:picChg>
        <pc:picChg chg="mod">
          <ac:chgData name="Orla Condon" userId="62ca7181-df71-4740-a21a-4649c658ad3a" providerId="ADAL" clId="{9CA04E6F-9B24-452A-BDA3-5D96B223031B}" dt="2026-05-22T15:08:47.024" v="348" actId="11530"/>
          <ac:picMkLst>
            <pc:docMk/>
            <pc:sldMk cId="3675829789" sldId="306"/>
            <ac:picMk id="13" creationId="{BF26EFDF-1580-4AED-83F2-CB046E3AA0E1}"/>
          </ac:picMkLst>
        </pc:picChg>
      </pc:sldChg>
      <pc:sldChg chg="modSp mod">
        <pc:chgData name="Orla Condon" userId="62ca7181-df71-4740-a21a-4649c658ad3a" providerId="ADAL" clId="{9CA04E6F-9B24-452A-BDA3-5D96B223031B}" dt="2026-05-22T15:07:22.103" v="334" actId="12788"/>
        <pc:sldMkLst>
          <pc:docMk/>
          <pc:sldMk cId="1443026452" sldId="307"/>
        </pc:sldMkLst>
        <pc:spChg chg="mod">
          <ac:chgData name="Orla Condon" userId="62ca7181-df71-4740-a21a-4649c658ad3a" providerId="ADAL" clId="{9CA04E6F-9B24-452A-BDA3-5D96B223031B}" dt="2026-05-22T15:06:59.538" v="330" actId="207"/>
          <ac:spMkLst>
            <pc:docMk/>
            <pc:sldMk cId="1443026452" sldId="307"/>
            <ac:spMk id="2" creationId="{00000000-0000-0000-0000-000000000000}"/>
          </ac:spMkLst>
        </pc:spChg>
        <pc:spChg chg="mod">
          <ac:chgData name="Orla Condon" userId="62ca7181-df71-4740-a21a-4649c658ad3a" providerId="ADAL" clId="{9CA04E6F-9B24-452A-BDA3-5D96B223031B}" dt="2026-05-22T15:07:15.423" v="333" actId="12788"/>
          <ac:spMkLst>
            <pc:docMk/>
            <pc:sldMk cId="1443026452" sldId="307"/>
            <ac:spMk id="13" creationId="{16FC76AB-E1FF-467A-9878-999ECDCC9FE8}"/>
          </ac:spMkLst>
        </pc:spChg>
        <pc:spChg chg="mod">
          <ac:chgData name="Orla Condon" userId="62ca7181-df71-4740-a21a-4649c658ad3a" providerId="ADAL" clId="{9CA04E6F-9B24-452A-BDA3-5D96B223031B}" dt="2026-05-22T15:07:22.103" v="334" actId="12788"/>
          <ac:spMkLst>
            <pc:docMk/>
            <pc:sldMk cId="1443026452" sldId="307"/>
            <ac:spMk id="14" creationId="{8ACF582C-BD1F-415A-B162-B2CF9A01536D}"/>
          </ac:spMkLst>
        </pc:spChg>
        <pc:picChg chg="mod">
          <ac:chgData name="Orla Condon" userId="62ca7181-df71-4740-a21a-4649c658ad3a" providerId="ADAL" clId="{9CA04E6F-9B24-452A-BDA3-5D96B223031B}" dt="2026-05-22T15:07:15.423" v="333" actId="12788"/>
          <ac:picMkLst>
            <pc:docMk/>
            <pc:sldMk cId="1443026452" sldId="307"/>
            <ac:picMk id="4" creationId="{74F5EBE2-71F8-490F-AF37-DE566EFD258F}"/>
          </ac:picMkLst>
        </pc:picChg>
        <pc:picChg chg="mod">
          <ac:chgData name="Orla Condon" userId="62ca7181-df71-4740-a21a-4649c658ad3a" providerId="ADAL" clId="{9CA04E6F-9B24-452A-BDA3-5D96B223031B}" dt="2026-05-22T15:07:22.103" v="334" actId="12788"/>
          <ac:picMkLst>
            <pc:docMk/>
            <pc:sldMk cId="1443026452" sldId="307"/>
            <ac:picMk id="9" creationId="{7E7D1D78-999A-4471-9C01-5FAA79E8DCE2}"/>
          </ac:picMkLst>
        </pc:picChg>
      </pc:sldChg>
      <pc:sldChg chg="modSp mod">
        <pc:chgData name="Orla Condon" userId="62ca7181-df71-4740-a21a-4649c658ad3a" providerId="ADAL" clId="{9CA04E6F-9B24-452A-BDA3-5D96B223031B}" dt="2026-05-22T15:06:19.939" v="321" actId="11530"/>
        <pc:sldMkLst>
          <pc:docMk/>
          <pc:sldMk cId="1026420620" sldId="310"/>
        </pc:sldMkLst>
        <pc:spChg chg="mod">
          <ac:chgData name="Orla Condon" userId="62ca7181-df71-4740-a21a-4649c658ad3a" providerId="ADAL" clId="{9CA04E6F-9B24-452A-BDA3-5D96B223031B}" dt="2026-05-22T14:39:40.493" v="8"/>
          <ac:spMkLst>
            <pc:docMk/>
            <pc:sldMk cId="1026420620" sldId="310"/>
            <ac:spMk id="2" creationId="{00000000-0000-0000-0000-000000000000}"/>
          </ac:spMkLst>
        </pc:spChg>
        <pc:picChg chg="mod">
          <ac:chgData name="Orla Condon" userId="62ca7181-df71-4740-a21a-4649c658ad3a" providerId="ADAL" clId="{9CA04E6F-9B24-452A-BDA3-5D96B223031B}" dt="2026-05-22T15:06:19.939" v="321" actId="11530"/>
          <ac:picMkLst>
            <pc:docMk/>
            <pc:sldMk cId="1026420620" sldId="310"/>
            <ac:picMk id="4" creationId="{A5A839C3-D977-44D5-A8C2-A91AD4CF3D86}"/>
          </ac:picMkLst>
        </pc:picChg>
        <pc:picChg chg="mod">
          <ac:chgData name="Orla Condon" userId="62ca7181-df71-4740-a21a-4649c658ad3a" providerId="ADAL" clId="{9CA04E6F-9B24-452A-BDA3-5D96B223031B}" dt="2026-05-22T15:06:19.939" v="321" actId="11530"/>
          <ac:picMkLst>
            <pc:docMk/>
            <pc:sldMk cId="1026420620" sldId="310"/>
            <ac:picMk id="7" creationId="{62D8F7C9-C65C-472B-B7CF-022E370D37E1}"/>
          </ac:picMkLst>
        </pc:picChg>
      </pc:sldChg>
      <pc:sldChg chg="modSp mod">
        <pc:chgData name="Orla Condon" userId="62ca7181-df71-4740-a21a-4649c658ad3a" providerId="ADAL" clId="{9CA04E6F-9B24-452A-BDA3-5D96B223031B}" dt="2026-05-26T09:56:02.641" v="367" actId="1076"/>
        <pc:sldMkLst>
          <pc:docMk/>
          <pc:sldMk cId="3355559927" sldId="313"/>
        </pc:sldMkLst>
        <pc:spChg chg="mod">
          <ac:chgData name="Orla Condon" userId="62ca7181-df71-4740-a21a-4649c658ad3a" providerId="ADAL" clId="{9CA04E6F-9B24-452A-BDA3-5D96B223031B}" dt="2026-05-22T14:51:49.042" v="40"/>
          <ac:spMkLst>
            <pc:docMk/>
            <pc:sldMk cId="3355559927" sldId="313"/>
            <ac:spMk id="2" creationId="{00000000-0000-0000-0000-000000000000}"/>
          </ac:spMkLst>
        </pc:spChg>
        <pc:picChg chg="mod">
          <ac:chgData name="Orla Condon" userId="62ca7181-df71-4740-a21a-4649c658ad3a" providerId="ADAL" clId="{9CA04E6F-9B24-452A-BDA3-5D96B223031B}" dt="2026-05-26T09:56:02.641" v="367" actId="1076"/>
          <ac:picMkLst>
            <pc:docMk/>
            <pc:sldMk cId="3355559927" sldId="313"/>
            <ac:picMk id="5" creationId="{757ED273-DE94-4D09-83F0-3E2625CA2830}"/>
          </ac:picMkLst>
        </pc:picChg>
      </pc:sldChg>
      <pc:sldChg chg="modSp mod">
        <pc:chgData name="Orla Condon" userId="62ca7181-df71-4740-a21a-4649c658ad3a" providerId="ADAL" clId="{9CA04E6F-9B24-452A-BDA3-5D96B223031B}" dt="2026-05-22T15:08:17.412" v="342" actId="14100"/>
        <pc:sldMkLst>
          <pc:docMk/>
          <pc:sldMk cId="294461505" sldId="315"/>
        </pc:sldMkLst>
        <pc:spChg chg="mod">
          <ac:chgData name="Orla Condon" userId="62ca7181-df71-4740-a21a-4649c658ad3a" providerId="ADAL" clId="{9CA04E6F-9B24-452A-BDA3-5D96B223031B}" dt="2026-05-22T14:51:23.914" v="24"/>
          <ac:spMkLst>
            <pc:docMk/>
            <pc:sldMk cId="294461505" sldId="315"/>
            <ac:spMk id="2" creationId="{00000000-0000-0000-0000-000000000000}"/>
          </ac:spMkLst>
        </pc:spChg>
        <pc:picChg chg="mod">
          <ac:chgData name="Orla Condon" userId="62ca7181-df71-4740-a21a-4649c658ad3a" providerId="ADAL" clId="{9CA04E6F-9B24-452A-BDA3-5D96B223031B}" dt="2026-05-22T15:08:17.412" v="342" actId="14100"/>
          <ac:picMkLst>
            <pc:docMk/>
            <pc:sldMk cId="294461505" sldId="315"/>
            <ac:picMk id="4" creationId="{E7186EB2-E8CD-4E00-B7CB-BE48937AF795}"/>
          </ac:picMkLst>
        </pc:picChg>
      </pc:sldChg>
      <pc:sldChg chg="modSp mod">
        <pc:chgData name="Orla Condon" userId="62ca7181-df71-4740-a21a-4649c658ad3a" providerId="ADAL" clId="{9CA04E6F-9B24-452A-BDA3-5D96B223031B}" dt="2026-05-26T10:06:51.439" v="564" actId="11530"/>
        <pc:sldMkLst>
          <pc:docMk/>
          <pc:sldMk cId="3477201130" sldId="319"/>
        </pc:sldMkLst>
        <pc:spChg chg="mod">
          <ac:chgData name="Orla Condon" userId="62ca7181-df71-4740-a21a-4649c658ad3a" providerId="ADAL" clId="{9CA04E6F-9B24-452A-BDA3-5D96B223031B}" dt="2026-05-22T14:56:05.867" v="146"/>
          <ac:spMkLst>
            <pc:docMk/>
            <pc:sldMk cId="3477201130" sldId="319"/>
            <ac:spMk id="2" creationId="{00000000-0000-0000-0000-000000000000}"/>
          </ac:spMkLst>
        </pc:spChg>
        <pc:picChg chg="mod">
          <ac:chgData name="Orla Condon" userId="62ca7181-df71-4740-a21a-4649c658ad3a" providerId="ADAL" clId="{9CA04E6F-9B24-452A-BDA3-5D96B223031B}" dt="2026-05-26T10:06:51.439" v="564" actId="11530"/>
          <ac:picMkLst>
            <pc:docMk/>
            <pc:sldMk cId="3477201130" sldId="319"/>
            <ac:picMk id="5" creationId="{C90CD5DB-684A-4418-B094-1868B9D173D7}"/>
          </ac:picMkLst>
        </pc:picChg>
        <pc:picChg chg="mod">
          <ac:chgData name="Orla Condon" userId="62ca7181-df71-4740-a21a-4649c658ad3a" providerId="ADAL" clId="{9CA04E6F-9B24-452A-BDA3-5D96B223031B}" dt="2026-05-26T10:06:43.158" v="561" actId="1076"/>
          <ac:picMkLst>
            <pc:docMk/>
            <pc:sldMk cId="3477201130" sldId="319"/>
            <ac:picMk id="7" creationId="{341B5176-D2D5-4DB5-B86E-D786CBB05323}"/>
          </ac:picMkLst>
        </pc:picChg>
      </pc:sldChg>
      <pc:sldChg chg="modSp mod">
        <pc:chgData name="Orla Condon" userId="62ca7181-df71-4740-a21a-4649c658ad3a" providerId="ADAL" clId="{9CA04E6F-9B24-452A-BDA3-5D96B223031B}" dt="2026-05-22T14:58:20.113" v="198"/>
        <pc:sldMkLst>
          <pc:docMk/>
          <pc:sldMk cId="1646133928" sldId="321"/>
        </pc:sldMkLst>
        <pc:spChg chg="mod">
          <ac:chgData name="Orla Condon" userId="62ca7181-df71-4740-a21a-4649c658ad3a" providerId="ADAL" clId="{9CA04E6F-9B24-452A-BDA3-5D96B223031B}" dt="2026-05-22T14:39:38.071" v="4"/>
          <ac:spMkLst>
            <pc:docMk/>
            <pc:sldMk cId="1646133928" sldId="321"/>
            <ac:spMk id="2" creationId="{0F984DAD-7291-48F8-999E-38011152A6CA}"/>
          </ac:spMkLst>
        </pc:spChg>
        <pc:spChg chg="mod">
          <ac:chgData name="Orla Condon" userId="62ca7181-df71-4740-a21a-4649c658ad3a" providerId="ADAL" clId="{9CA04E6F-9B24-452A-BDA3-5D96B223031B}" dt="2026-05-22T14:58:20.113" v="198"/>
          <ac:spMkLst>
            <pc:docMk/>
            <pc:sldMk cId="1646133928" sldId="321"/>
            <ac:spMk id="3" creationId="{6702E57A-ADE3-4A33-B2D1-1A783D57B6BE}"/>
          </ac:spMkLst>
        </pc:spChg>
      </pc:sldChg>
      <pc:sldChg chg="modSp mod">
        <pc:chgData name="Orla Condon" userId="62ca7181-df71-4740-a21a-4649c658ad3a" providerId="ADAL" clId="{9CA04E6F-9B24-452A-BDA3-5D96B223031B}" dt="2026-05-26T10:08:46.181" v="612" actId="208"/>
        <pc:sldMkLst>
          <pc:docMk/>
          <pc:sldMk cId="469758560" sldId="324"/>
        </pc:sldMkLst>
        <pc:spChg chg="mod">
          <ac:chgData name="Orla Condon" userId="62ca7181-df71-4740-a21a-4649c658ad3a" providerId="ADAL" clId="{9CA04E6F-9B24-452A-BDA3-5D96B223031B}" dt="2026-05-22T14:57:41.431" v="182"/>
          <ac:spMkLst>
            <pc:docMk/>
            <pc:sldMk cId="469758560" sldId="324"/>
            <ac:spMk id="2" creationId="{E8303389-53E0-4BC1-9F95-02609EB4E14C}"/>
          </ac:spMkLst>
        </pc:spChg>
        <pc:spChg chg="mod">
          <ac:chgData name="Orla Condon" userId="62ca7181-df71-4740-a21a-4649c658ad3a" providerId="ADAL" clId="{9CA04E6F-9B24-452A-BDA3-5D96B223031B}" dt="2026-05-26T10:08:46.181" v="612" actId="208"/>
          <ac:spMkLst>
            <pc:docMk/>
            <pc:sldMk cId="469758560" sldId="324"/>
            <ac:spMk id="6" creationId="{EC324C79-C265-4750-8997-F75418460D38}"/>
          </ac:spMkLst>
        </pc:spChg>
        <pc:picChg chg="mod">
          <ac:chgData name="Orla Condon" userId="62ca7181-df71-4740-a21a-4649c658ad3a" providerId="ADAL" clId="{9CA04E6F-9B24-452A-BDA3-5D96B223031B}" dt="2026-05-26T10:08:42.949" v="609" actId="11530"/>
          <ac:picMkLst>
            <pc:docMk/>
            <pc:sldMk cId="469758560" sldId="324"/>
            <ac:picMk id="4" creationId="{FF0EE549-DA68-4527-81BA-B85640F2306E}"/>
          </ac:picMkLst>
        </pc:picChg>
      </pc:sldChg>
      <pc:sldChg chg="modSp mod">
        <pc:chgData name="Orla Condon" userId="62ca7181-df71-4740-a21a-4649c658ad3a" providerId="ADAL" clId="{9CA04E6F-9B24-452A-BDA3-5D96B223031B}" dt="2026-05-26T10:08:35.262" v="607" actId="11530"/>
        <pc:sldMkLst>
          <pc:docMk/>
          <pc:sldMk cId="833773666" sldId="326"/>
        </pc:sldMkLst>
        <pc:spChg chg="mod">
          <ac:chgData name="Orla Condon" userId="62ca7181-df71-4740-a21a-4649c658ad3a" providerId="ADAL" clId="{9CA04E6F-9B24-452A-BDA3-5D96B223031B}" dt="2026-05-22T14:57:34.606" v="178"/>
          <ac:spMkLst>
            <pc:docMk/>
            <pc:sldMk cId="833773666" sldId="326"/>
            <ac:spMk id="2" creationId="{048161FF-E57F-4A4D-A191-A8B093888129}"/>
          </ac:spMkLst>
        </pc:spChg>
        <pc:picChg chg="mod">
          <ac:chgData name="Orla Condon" userId="62ca7181-df71-4740-a21a-4649c658ad3a" providerId="ADAL" clId="{9CA04E6F-9B24-452A-BDA3-5D96B223031B}" dt="2026-05-26T10:08:35.262" v="607" actId="11530"/>
          <ac:picMkLst>
            <pc:docMk/>
            <pc:sldMk cId="833773666" sldId="326"/>
            <ac:picMk id="5" creationId="{A8B10C33-2C5B-4E95-8D8D-F8E70E581592}"/>
          </ac:picMkLst>
        </pc:picChg>
        <pc:picChg chg="mod">
          <ac:chgData name="Orla Condon" userId="62ca7181-df71-4740-a21a-4649c658ad3a" providerId="ADAL" clId="{9CA04E6F-9B24-452A-BDA3-5D96B223031B}" dt="2026-05-26T10:08:29.894" v="606" actId="1076"/>
          <ac:picMkLst>
            <pc:docMk/>
            <pc:sldMk cId="833773666" sldId="326"/>
            <ac:picMk id="6" creationId="{0AEB49FF-0BD4-42BA-91DE-5B42DE63ED38}"/>
          </ac:picMkLst>
        </pc:picChg>
      </pc:sldChg>
      <pc:sldChg chg="modSp mod">
        <pc:chgData name="Orla Condon" userId="62ca7181-df71-4740-a21a-4649c658ad3a" providerId="ADAL" clId="{9CA04E6F-9B24-452A-BDA3-5D96B223031B}" dt="2026-05-26T10:02:33.800" v="507" actId="14100"/>
        <pc:sldMkLst>
          <pc:docMk/>
          <pc:sldMk cId="1063842539" sldId="327"/>
        </pc:sldMkLst>
        <pc:spChg chg="mod">
          <ac:chgData name="Orla Condon" userId="62ca7181-df71-4740-a21a-4649c658ad3a" providerId="ADAL" clId="{9CA04E6F-9B24-452A-BDA3-5D96B223031B}" dt="2026-05-22T14:54:01.569" v="106"/>
          <ac:spMkLst>
            <pc:docMk/>
            <pc:sldMk cId="1063842539" sldId="327"/>
            <ac:spMk id="2" creationId="{37B79440-18C0-4ED5-AB0A-D4E7E863B889}"/>
          </ac:spMkLst>
        </pc:spChg>
        <pc:picChg chg="mod">
          <ac:chgData name="Orla Condon" userId="62ca7181-df71-4740-a21a-4649c658ad3a" providerId="ADAL" clId="{9CA04E6F-9B24-452A-BDA3-5D96B223031B}" dt="2026-05-26T10:02:33.800" v="507" actId="14100"/>
          <ac:picMkLst>
            <pc:docMk/>
            <pc:sldMk cId="1063842539" sldId="327"/>
            <ac:picMk id="5" creationId="{09ABB9C0-8D45-4E61-BF62-FDCE5E9B1E01}"/>
          </ac:picMkLst>
        </pc:picChg>
      </pc:sldChg>
      <pc:sldChg chg="modSp mod">
        <pc:chgData name="Orla Condon" userId="62ca7181-df71-4740-a21a-4649c658ad3a" providerId="ADAL" clId="{9CA04E6F-9B24-452A-BDA3-5D96B223031B}" dt="2026-05-26T10:03:33.369" v="530" actId="14100"/>
        <pc:sldMkLst>
          <pc:docMk/>
          <pc:sldMk cId="290290938" sldId="328"/>
        </pc:sldMkLst>
        <pc:spChg chg="mod">
          <ac:chgData name="Orla Condon" userId="62ca7181-df71-4740-a21a-4649c658ad3a" providerId="ADAL" clId="{9CA04E6F-9B24-452A-BDA3-5D96B223031B}" dt="2026-05-22T14:54:05.825" v="110"/>
          <ac:spMkLst>
            <pc:docMk/>
            <pc:sldMk cId="290290938" sldId="328"/>
            <ac:spMk id="2" creationId="{F55BDA72-0DA4-429F-9FF0-3F95E6C75A57}"/>
          </ac:spMkLst>
        </pc:spChg>
        <pc:picChg chg="mod">
          <ac:chgData name="Orla Condon" userId="62ca7181-df71-4740-a21a-4649c658ad3a" providerId="ADAL" clId="{9CA04E6F-9B24-452A-BDA3-5D96B223031B}" dt="2026-05-26T10:03:19.004" v="521" actId="1076"/>
          <ac:picMkLst>
            <pc:docMk/>
            <pc:sldMk cId="290290938" sldId="328"/>
            <ac:picMk id="5" creationId="{14831CA8-F659-4378-98AB-B7FF72613361}"/>
          </ac:picMkLst>
        </pc:picChg>
        <pc:picChg chg="mod">
          <ac:chgData name="Orla Condon" userId="62ca7181-df71-4740-a21a-4649c658ad3a" providerId="ADAL" clId="{9CA04E6F-9B24-452A-BDA3-5D96B223031B}" dt="2026-05-26T10:03:26.782" v="529" actId="1037"/>
          <ac:picMkLst>
            <pc:docMk/>
            <pc:sldMk cId="290290938" sldId="328"/>
            <ac:picMk id="7" creationId="{AA4678D5-671E-4021-B04F-3457C873A124}"/>
          </ac:picMkLst>
        </pc:picChg>
        <pc:picChg chg="mod">
          <ac:chgData name="Orla Condon" userId="62ca7181-df71-4740-a21a-4649c658ad3a" providerId="ADAL" clId="{9CA04E6F-9B24-452A-BDA3-5D96B223031B}" dt="2026-05-26T10:03:33.369" v="530" actId="14100"/>
          <ac:picMkLst>
            <pc:docMk/>
            <pc:sldMk cId="290290938" sldId="328"/>
            <ac:picMk id="9" creationId="{D5D15182-A44A-4656-8F13-962BF68FB6F4}"/>
          </ac:picMkLst>
        </pc:picChg>
      </pc:sldChg>
      <pc:sldChg chg="modSp mod">
        <pc:chgData name="Orla Condon" userId="62ca7181-df71-4740-a21a-4649c658ad3a" providerId="ADAL" clId="{9CA04E6F-9B24-452A-BDA3-5D96B223031B}" dt="2026-05-22T15:13:36.321" v="355" actId="11530"/>
        <pc:sldMkLst>
          <pc:docMk/>
          <pc:sldMk cId="944401820" sldId="330"/>
        </pc:sldMkLst>
        <pc:spChg chg="mod">
          <ac:chgData name="Orla Condon" userId="62ca7181-df71-4740-a21a-4649c658ad3a" providerId="ADAL" clId="{9CA04E6F-9B24-452A-BDA3-5D96B223031B}" dt="2026-05-22T14:51:33.518" v="32"/>
          <ac:spMkLst>
            <pc:docMk/>
            <pc:sldMk cId="944401820" sldId="330"/>
            <ac:spMk id="2" creationId="{63D670E7-C5D8-4E2E-A0FE-B3CEA746E048}"/>
          </ac:spMkLst>
        </pc:spChg>
        <pc:spChg chg="mod">
          <ac:chgData name="Orla Condon" userId="62ca7181-df71-4740-a21a-4649c658ad3a" providerId="ADAL" clId="{9CA04E6F-9B24-452A-BDA3-5D96B223031B}" dt="2026-05-22T15:01:33.433" v="222"/>
          <ac:spMkLst>
            <pc:docMk/>
            <pc:sldMk cId="944401820" sldId="330"/>
            <ac:spMk id="3" creationId="{34A5FFE7-FC00-4CC2-89E4-D756A6C586F7}"/>
          </ac:spMkLst>
        </pc:spChg>
        <pc:picChg chg="mod">
          <ac:chgData name="Orla Condon" userId="62ca7181-df71-4740-a21a-4649c658ad3a" providerId="ADAL" clId="{9CA04E6F-9B24-452A-BDA3-5D96B223031B}" dt="2026-05-22T15:13:36.321" v="355" actId="11530"/>
          <ac:picMkLst>
            <pc:docMk/>
            <pc:sldMk cId="944401820" sldId="330"/>
            <ac:picMk id="5" creationId="{0F2B3676-1FCB-43EA-A129-E1D58D6A0705}"/>
          </ac:picMkLst>
        </pc:picChg>
        <pc:picChg chg="mod">
          <ac:chgData name="Orla Condon" userId="62ca7181-df71-4740-a21a-4649c658ad3a" providerId="ADAL" clId="{9CA04E6F-9B24-452A-BDA3-5D96B223031B}" dt="2026-05-22T15:13:36.321" v="355" actId="11530"/>
          <ac:picMkLst>
            <pc:docMk/>
            <pc:sldMk cId="944401820" sldId="330"/>
            <ac:picMk id="7" creationId="{072B24DC-1B6B-414A-9D4E-9A201C100F79}"/>
          </ac:picMkLst>
        </pc:picChg>
      </pc:sldChg>
      <pc:sldChg chg="modSp mod">
        <pc:chgData name="Orla Condon" userId="62ca7181-df71-4740-a21a-4649c658ad3a" providerId="ADAL" clId="{9CA04E6F-9B24-452A-BDA3-5D96B223031B}" dt="2026-05-26T09:56:20.180" v="373" actId="208"/>
        <pc:sldMkLst>
          <pc:docMk/>
          <pc:sldMk cId="3306594088" sldId="332"/>
        </pc:sldMkLst>
        <pc:spChg chg="mod">
          <ac:chgData name="Orla Condon" userId="62ca7181-df71-4740-a21a-4649c658ad3a" providerId="ADAL" clId="{9CA04E6F-9B24-452A-BDA3-5D96B223031B}" dt="2026-05-22T14:51:56.983" v="44"/>
          <ac:spMkLst>
            <pc:docMk/>
            <pc:sldMk cId="3306594088" sldId="332"/>
            <ac:spMk id="2" creationId="{63D670E7-C5D8-4E2E-A0FE-B3CEA746E048}"/>
          </ac:spMkLst>
        </pc:spChg>
        <pc:spChg chg="mod">
          <ac:chgData name="Orla Condon" userId="62ca7181-df71-4740-a21a-4649c658ad3a" providerId="ADAL" clId="{9CA04E6F-9B24-452A-BDA3-5D96B223031B}" dt="2026-05-22T15:01:56.439" v="230"/>
          <ac:spMkLst>
            <pc:docMk/>
            <pc:sldMk cId="3306594088" sldId="332"/>
            <ac:spMk id="11" creationId="{884D3528-DAF1-4E03-A6C6-3735A58917D0}"/>
          </ac:spMkLst>
        </pc:spChg>
        <pc:spChg chg="mod">
          <ac:chgData name="Orla Condon" userId="62ca7181-df71-4740-a21a-4649c658ad3a" providerId="ADAL" clId="{9CA04E6F-9B24-452A-BDA3-5D96B223031B}" dt="2026-05-26T09:56:20.180" v="373" actId="208"/>
          <ac:spMkLst>
            <pc:docMk/>
            <pc:sldMk cId="3306594088" sldId="332"/>
            <ac:spMk id="12" creationId="{835D1629-7A3D-4F05-911B-9E5D62622FF1}"/>
          </ac:spMkLst>
        </pc:spChg>
        <pc:picChg chg="mod">
          <ac:chgData name="Orla Condon" userId="62ca7181-df71-4740-a21a-4649c658ad3a" providerId="ADAL" clId="{9CA04E6F-9B24-452A-BDA3-5D96B223031B}" dt="2026-05-26T09:56:13.813" v="370" actId="14100"/>
          <ac:picMkLst>
            <pc:docMk/>
            <pc:sldMk cId="3306594088" sldId="332"/>
            <ac:picMk id="7" creationId="{7FE49E9D-1E9C-4E03-85BC-AF447383871D}"/>
          </ac:picMkLst>
        </pc:picChg>
        <pc:picChg chg="mod">
          <ac:chgData name="Orla Condon" userId="62ca7181-df71-4740-a21a-4649c658ad3a" providerId="ADAL" clId="{9CA04E6F-9B24-452A-BDA3-5D96B223031B}" dt="2026-05-26T09:56:13.813" v="370" actId="14100"/>
          <ac:picMkLst>
            <pc:docMk/>
            <pc:sldMk cId="3306594088" sldId="332"/>
            <ac:picMk id="8" creationId="{E84ACDAC-D586-4986-AE14-31BFBBF435D4}"/>
          </ac:picMkLst>
        </pc:picChg>
      </pc:sldChg>
      <pc:sldChg chg="modSp mod">
        <pc:chgData name="Orla Condon" userId="62ca7181-df71-4740-a21a-4649c658ad3a" providerId="ADAL" clId="{9CA04E6F-9B24-452A-BDA3-5D96B223031B}" dt="2026-05-26T09:55:24.858" v="362" actId="12788"/>
        <pc:sldMkLst>
          <pc:docMk/>
          <pc:sldMk cId="563616664" sldId="333"/>
        </pc:sldMkLst>
        <pc:spChg chg="mod">
          <ac:chgData name="Orla Condon" userId="62ca7181-df71-4740-a21a-4649c658ad3a" providerId="ADAL" clId="{9CA04E6F-9B24-452A-BDA3-5D96B223031B}" dt="2026-05-22T14:51:37.608" v="36"/>
          <ac:spMkLst>
            <pc:docMk/>
            <pc:sldMk cId="563616664" sldId="333"/>
            <ac:spMk id="2" creationId="{63D670E7-C5D8-4E2E-A0FE-B3CEA746E048}"/>
          </ac:spMkLst>
        </pc:spChg>
        <pc:spChg chg="mod">
          <ac:chgData name="Orla Condon" userId="62ca7181-df71-4740-a21a-4649c658ad3a" providerId="ADAL" clId="{9CA04E6F-9B24-452A-BDA3-5D96B223031B}" dt="2026-05-22T15:01:47.362" v="226"/>
          <ac:spMkLst>
            <pc:docMk/>
            <pc:sldMk cId="563616664" sldId="333"/>
            <ac:spMk id="3" creationId="{34A5FFE7-FC00-4CC2-89E4-D756A6C586F7}"/>
          </ac:spMkLst>
        </pc:spChg>
        <pc:spChg chg="mod">
          <ac:chgData name="Orla Condon" userId="62ca7181-df71-4740-a21a-4649c658ad3a" providerId="ADAL" clId="{9CA04E6F-9B24-452A-BDA3-5D96B223031B}" dt="2026-05-26T09:55:24.858" v="362" actId="12788"/>
          <ac:spMkLst>
            <pc:docMk/>
            <pc:sldMk cId="563616664" sldId="333"/>
            <ac:spMk id="11" creationId="{E1EA493C-8806-42ED-9439-693D5C2E7BA9}"/>
          </ac:spMkLst>
        </pc:spChg>
        <pc:picChg chg="mod">
          <ac:chgData name="Orla Condon" userId="62ca7181-df71-4740-a21a-4649c658ad3a" providerId="ADAL" clId="{9CA04E6F-9B24-452A-BDA3-5D96B223031B}" dt="2026-05-26T09:55:16.164" v="358" actId="11530"/>
          <ac:picMkLst>
            <pc:docMk/>
            <pc:sldMk cId="563616664" sldId="333"/>
            <ac:picMk id="5" creationId="{482EA6CE-054B-4109-AF5C-45C828D31092}"/>
          </ac:picMkLst>
        </pc:picChg>
        <pc:picChg chg="mod">
          <ac:chgData name="Orla Condon" userId="62ca7181-df71-4740-a21a-4649c658ad3a" providerId="ADAL" clId="{9CA04E6F-9B24-452A-BDA3-5D96B223031B}" dt="2026-05-26T09:55:16.164" v="358" actId="11530"/>
          <ac:picMkLst>
            <pc:docMk/>
            <pc:sldMk cId="563616664" sldId="333"/>
            <ac:picMk id="7" creationId="{A6DDF75F-02EA-419C-9D04-68CFD2BF3B14}"/>
          </ac:picMkLst>
        </pc:picChg>
        <pc:picChg chg="mod">
          <ac:chgData name="Orla Condon" userId="62ca7181-df71-4740-a21a-4649c658ad3a" providerId="ADAL" clId="{9CA04E6F-9B24-452A-BDA3-5D96B223031B}" dt="2026-05-26T09:55:16.164" v="358" actId="11530"/>
          <ac:picMkLst>
            <pc:docMk/>
            <pc:sldMk cId="563616664" sldId="333"/>
            <ac:picMk id="10" creationId="{2E0F4222-1523-4DC9-8005-6EC59AC92EF5}"/>
          </ac:picMkLst>
        </pc:picChg>
      </pc:sldChg>
      <pc:sldChg chg="modSp mod">
        <pc:chgData name="Orla Condon" userId="62ca7181-df71-4740-a21a-4649c658ad3a" providerId="ADAL" clId="{9CA04E6F-9B24-452A-BDA3-5D96B223031B}" dt="2026-05-26T10:02:22.597" v="503" actId="11530"/>
        <pc:sldMkLst>
          <pc:docMk/>
          <pc:sldMk cId="3990770685" sldId="334"/>
        </pc:sldMkLst>
        <pc:spChg chg="mod">
          <ac:chgData name="Orla Condon" userId="62ca7181-df71-4740-a21a-4649c658ad3a" providerId="ADAL" clId="{9CA04E6F-9B24-452A-BDA3-5D96B223031B}" dt="2026-05-22T14:53:56.556" v="102"/>
          <ac:spMkLst>
            <pc:docMk/>
            <pc:sldMk cId="3990770685" sldId="334"/>
            <ac:spMk id="2" creationId="{066F1845-2BCA-4A3E-8272-8D27E43BBB48}"/>
          </ac:spMkLst>
        </pc:spChg>
        <pc:picChg chg="mod">
          <ac:chgData name="Orla Condon" userId="62ca7181-df71-4740-a21a-4649c658ad3a" providerId="ADAL" clId="{9CA04E6F-9B24-452A-BDA3-5D96B223031B}" dt="2026-05-26T10:02:22.597" v="503" actId="11530"/>
          <ac:picMkLst>
            <pc:docMk/>
            <pc:sldMk cId="3990770685" sldId="334"/>
            <ac:picMk id="5" creationId="{85119CD8-F821-458D-A4F4-8E027A47500B}"/>
          </ac:picMkLst>
        </pc:picChg>
      </pc:sldChg>
      <pc:sldChg chg="modSp mod">
        <pc:chgData name="Orla Condon" userId="62ca7181-df71-4740-a21a-4649c658ad3a" providerId="ADAL" clId="{9CA04E6F-9B24-452A-BDA3-5D96B223031B}" dt="2026-05-22T15:07:37.734" v="335" actId="11530"/>
        <pc:sldMkLst>
          <pc:docMk/>
          <pc:sldMk cId="3507439217" sldId="335"/>
        </pc:sldMkLst>
        <pc:spChg chg="mod">
          <ac:chgData name="Orla Condon" userId="62ca7181-df71-4740-a21a-4649c658ad3a" providerId="ADAL" clId="{9CA04E6F-9B24-452A-BDA3-5D96B223031B}" dt="2026-05-22T14:39:46.293" v="16"/>
          <ac:spMkLst>
            <pc:docMk/>
            <pc:sldMk cId="3507439217" sldId="335"/>
            <ac:spMk id="2" creationId="{00000000-0000-0000-0000-000000000000}"/>
          </ac:spMkLst>
        </pc:spChg>
        <pc:spChg chg="mod">
          <ac:chgData name="Orla Condon" userId="62ca7181-df71-4740-a21a-4649c658ad3a" providerId="ADAL" clId="{9CA04E6F-9B24-452A-BDA3-5D96B223031B}" dt="2026-05-22T14:58:32.755" v="210"/>
          <ac:spMkLst>
            <pc:docMk/>
            <pc:sldMk cId="3507439217" sldId="335"/>
            <ac:spMk id="9" creationId="{00000000-0000-0000-0000-000000000000}"/>
          </ac:spMkLst>
        </pc:spChg>
        <pc:picChg chg="mod">
          <ac:chgData name="Orla Condon" userId="62ca7181-df71-4740-a21a-4649c658ad3a" providerId="ADAL" clId="{9CA04E6F-9B24-452A-BDA3-5D96B223031B}" dt="2026-05-22T15:07:37.734" v="335" actId="11530"/>
          <ac:picMkLst>
            <pc:docMk/>
            <pc:sldMk cId="3507439217" sldId="335"/>
            <ac:picMk id="4" creationId="{CCDA88C7-664D-4B83-9241-1A948FC5A0B6}"/>
          </ac:picMkLst>
        </pc:picChg>
      </pc:sldChg>
      <pc:sldChg chg="modSp mod">
        <pc:chgData name="Orla Condon" userId="62ca7181-df71-4740-a21a-4649c658ad3a" providerId="ADAL" clId="{9CA04E6F-9B24-452A-BDA3-5D96B223031B}" dt="2026-05-26T09:57:24.585" v="393" actId="208"/>
        <pc:sldMkLst>
          <pc:docMk/>
          <pc:sldMk cId="2127273615" sldId="336"/>
        </pc:sldMkLst>
        <pc:spChg chg="mod">
          <ac:chgData name="Orla Condon" userId="62ca7181-df71-4740-a21a-4649c658ad3a" providerId="ADAL" clId="{9CA04E6F-9B24-452A-BDA3-5D96B223031B}" dt="2026-05-22T14:52:19.594" v="57" actId="207"/>
          <ac:spMkLst>
            <pc:docMk/>
            <pc:sldMk cId="2127273615" sldId="336"/>
            <ac:spMk id="2" creationId="{00000000-0000-0000-0000-000000000000}"/>
          </ac:spMkLst>
        </pc:spChg>
        <pc:spChg chg="mod">
          <ac:chgData name="Orla Condon" userId="62ca7181-df71-4740-a21a-4649c658ad3a" providerId="ADAL" clId="{9CA04E6F-9B24-452A-BDA3-5D96B223031B}" dt="2026-05-26T09:57:24.585" v="393" actId="208"/>
          <ac:spMkLst>
            <pc:docMk/>
            <pc:sldMk cId="2127273615" sldId="336"/>
            <ac:spMk id="32" creationId="{00000000-0000-0000-0000-000000000000}"/>
          </ac:spMkLst>
        </pc:spChg>
        <pc:picChg chg="mod">
          <ac:chgData name="Orla Condon" userId="62ca7181-df71-4740-a21a-4649c658ad3a" providerId="ADAL" clId="{9CA04E6F-9B24-452A-BDA3-5D96B223031B}" dt="2026-05-26T09:57:15.839" v="387" actId="14100"/>
          <ac:picMkLst>
            <pc:docMk/>
            <pc:sldMk cId="2127273615" sldId="336"/>
            <ac:picMk id="37" creationId="{00000000-0000-0000-0000-000000000000}"/>
          </ac:picMkLst>
        </pc:picChg>
      </pc:sldChg>
      <pc:sldChg chg="modSp mod">
        <pc:chgData name="Orla Condon" userId="62ca7181-df71-4740-a21a-4649c658ad3a" providerId="ADAL" clId="{9CA04E6F-9B24-452A-BDA3-5D96B223031B}" dt="2026-05-26T09:57:40.224" v="400" actId="208"/>
        <pc:sldMkLst>
          <pc:docMk/>
          <pc:sldMk cId="1286092509" sldId="337"/>
        </pc:sldMkLst>
        <pc:spChg chg="mod">
          <ac:chgData name="Orla Condon" userId="62ca7181-df71-4740-a21a-4649c658ad3a" providerId="ADAL" clId="{9CA04E6F-9B24-452A-BDA3-5D96B223031B}" dt="2026-05-22T14:52:37.850" v="64"/>
          <ac:spMkLst>
            <pc:docMk/>
            <pc:sldMk cId="1286092509" sldId="337"/>
            <ac:spMk id="2" creationId="{00000000-0000-0000-0000-000000000000}"/>
          </ac:spMkLst>
        </pc:spChg>
        <pc:spChg chg="mod">
          <ac:chgData name="Orla Condon" userId="62ca7181-df71-4740-a21a-4649c658ad3a" providerId="ADAL" clId="{9CA04E6F-9B24-452A-BDA3-5D96B223031B}" dt="2026-05-26T09:57:40.224" v="400" actId="208"/>
          <ac:spMkLst>
            <pc:docMk/>
            <pc:sldMk cId="1286092509" sldId="337"/>
            <ac:spMk id="33" creationId="{00000000-0000-0000-0000-000000000000}"/>
          </ac:spMkLst>
        </pc:spChg>
        <pc:picChg chg="mod">
          <ac:chgData name="Orla Condon" userId="62ca7181-df71-4740-a21a-4649c658ad3a" providerId="ADAL" clId="{9CA04E6F-9B24-452A-BDA3-5D96B223031B}" dt="2026-05-26T09:57:37.788" v="398" actId="11530"/>
          <ac:picMkLst>
            <pc:docMk/>
            <pc:sldMk cId="1286092509" sldId="337"/>
            <ac:picMk id="38" creationId="{00000000-0000-0000-0000-000000000000}"/>
          </ac:picMkLst>
        </pc:picChg>
      </pc:sldChg>
      <pc:sldChg chg="modSp mod">
        <pc:chgData name="Orla Condon" userId="62ca7181-df71-4740-a21a-4649c658ad3a" providerId="ADAL" clId="{9CA04E6F-9B24-452A-BDA3-5D96B223031B}" dt="2026-05-26T09:58:12.761" v="405" actId="208"/>
        <pc:sldMkLst>
          <pc:docMk/>
          <pc:sldMk cId="316115748" sldId="338"/>
        </pc:sldMkLst>
        <pc:spChg chg="mod">
          <ac:chgData name="Orla Condon" userId="62ca7181-df71-4740-a21a-4649c658ad3a" providerId="ADAL" clId="{9CA04E6F-9B24-452A-BDA3-5D96B223031B}" dt="2026-05-22T14:52:46.321" v="69" actId="207"/>
          <ac:spMkLst>
            <pc:docMk/>
            <pc:sldMk cId="316115748" sldId="338"/>
            <ac:spMk id="2" creationId="{00000000-0000-0000-0000-000000000000}"/>
          </ac:spMkLst>
        </pc:spChg>
        <pc:spChg chg="mod">
          <ac:chgData name="Orla Condon" userId="62ca7181-df71-4740-a21a-4649c658ad3a" providerId="ADAL" clId="{9CA04E6F-9B24-452A-BDA3-5D96B223031B}" dt="2026-05-26T09:58:12.761" v="405" actId="208"/>
          <ac:spMkLst>
            <pc:docMk/>
            <pc:sldMk cId="316115748" sldId="338"/>
            <ac:spMk id="35" creationId="{00000000-0000-0000-0000-000000000000}"/>
          </ac:spMkLst>
        </pc:spChg>
        <pc:picChg chg="mod">
          <ac:chgData name="Orla Condon" userId="62ca7181-df71-4740-a21a-4649c658ad3a" providerId="ADAL" clId="{9CA04E6F-9B24-452A-BDA3-5D96B223031B}" dt="2026-05-26T09:58:10.360" v="403" actId="11530"/>
          <ac:picMkLst>
            <pc:docMk/>
            <pc:sldMk cId="316115748" sldId="338"/>
            <ac:picMk id="39" creationId="{00000000-0000-0000-0000-000000000000}"/>
          </ac:picMkLst>
        </pc:picChg>
      </pc:sldChg>
      <pc:sldChg chg="modSp mod">
        <pc:chgData name="Orla Condon" userId="62ca7181-df71-4740-a21a-4649c658ad3a" providerId="ADAL" clId="{9CA04E6F-9B24-452A-BDA3-5D96B223031B}" dt="2026-05-26T09:58:45.833" v="423" actId="12788"/>
        <pc:sldMkLst>
          <pc:docMk/>
          <pc:sldMk cId="2574043321" sldId="339"/>
        </pc:sldMkLst>
        <pc:spChg chg="mod">
          <ac:chgData name="Orla Condon" userId="62ca7181-df71-4740-a21a-4649c658ad3a" providerId="ADAL" clId="{9CA04E6F-9B24-452A-BDA3-5D96B223031B}" dt="2026-05-22T14:53:01.154" v="74"/>
          <ac:spMkLst>
            <pc:docMk/>
            <pc:sldMk cId="2574043321" sldId="339"/>
            <ac:spMk id="2" creationId="{00000000-0000-0000-0000-000000000000}"/>
          </ac:spMkLst>
        </pc:spChg>
        <pc:spChg chg="mod">
          <ac:chgData name="Orla Condon" userId="62ca7181-df71-4740-a21a-4649c658ad3a" providerId="ADAL" clId="{9CA04E6F-9B24-452A-BDA3-5D96B223031B}" dt="2026-05-26T09:58:45.833" v="423" actId="12788"/>
          <ac:spMkLst>
            <pc:docMk/>
            <pc:sldMk cId="2574043321" sldId="339"/>
            <ac:spMk id="5" creationId="{00000000-0000-0000-0000-000000000000}"/>
          </ac:spMkLst>
        </pc:spChg>
        <pc:picChg chg="mod">
          <ac:chgData name="Orla Condon" userId="62ca7181-df71-4740-a21a-4649c658ad3a" providerId="ADAL" clId="{9CA04E6F-9B24-452A-BDA3-5D96B223031B}" dt="2026-05-26T09:58:45.833" v="423" actId="12788"/>
          <ac:picMkLst>
            <pc:docMk/>
            <pc:sldMk cId="2574043321" sldId="339"/>
            <ac:picMk id="2050" creationId="{00000000-0000-0000-0000-000000000000}"/>
          </ac:picMkLst>
        </pc:picChg>
      </pc:sldChg>
      <pc:sldChg chg="modSp mod">
        <pc:chgData name="Orla Condon" userId="62ca7181-df71-4740-a21a-4649c658ad3a" providerId="ADAL" clId="{9CA04E6F-9B24-452A-BDA3-5D96B223031B}" dt="2026-05-26T09:59:45.646" v="459" actId="208"/>
        <pc:sldMkLst>
          <pc:docMk/>
          <pc:sldMk cId="2991185284" sldId="340"/>
        </pc:sldMkLst>
        <pc:spChg chg="mod">
          <ac:chgData name="Orla Condon" userId="62ca7181-df71-4740-a21a-4649c658ad3a" providerId="ADAL" clId="{9CA04E6F-9B24-452A-BDA3-5D96B223031B}" dt="2026-05-22T14:53:23.279" v="85"/>
          <ac:spMkLst>
            <pc:docMk/>
            <pc:sldMk cId="2991185284" sldId="340"/>
            <ac:spMk id="17" creationId="{00000000-0000-0000-0000-000000000000}"/>
          </ac:spMkLst>
        </pc:spChg>
        <pc:spChg chg="mod">
          <ac:chgData name="Orla Condon" userId="62ca7181-df71-4740-a21a-4649c658ad3a" providerId="ADAL" clId="{9CA04E6F-9B24-452A-BDA3-5D96B223031B}" dt="2026-05-26T09:59:45.646" v="459" actId="208"/>
          <ac:spMkLst>
            <pc:docMk/>
            <pc:sldMk cId="2991185284" sldId="340"/>
            <ac:spMk id="18" creationId="{00000000-0000-0000-0000-000000000000}"/>
          </ac:spMkLst>
        </pc:spChg>
        <pc:picChg chg="mod">
          <ac:chgData name="Orla Condon" userId="62ca7181-df71-4740-a21a-4649c658ad3a" providerId="ADAL" clId="{9CA04E6F-9B24-452A-BDA3-5D96B223031B}" dt="2026-05-26T09:59:42.748" v="457" actId="11530"/>
          <ac:picMkLst>
            <pc:docMk/>
            <pc:sldMk cId="2991185284" sldId="340"/>
            <ac:picMk id="5" creationId="{FE319664-0159-4AD2-8BFA-D8AA547D9736}"/>
          </ac:picMkLst>
        </pc:picChg>
      </pc:sldChg>
      <pc:sldChg chg="modSp mod">
        <pc:chgData name="Orla Condon" userId="62ca7181-df71-4740-a21a-4649c658ad3a" providerId="ADAL" clId="{9CA04E6F-9B24-452A-BDA3-5D96B223031B}" dt="2026-05-26T10:01:12.009" v="485" actId="208"/>
        <pc:sldMkLst>
          <pc:docMk/>
          <pc:sldMk cId="3179424435" sldId="341"/>
        </pc:sldMkLst>
        <pc:spChg chg="mod">
          <ac:chgData name="Orla Condon" userId="62ca7181-df71-4740-a21a-4649c658ad3a" providerId="ADAL" clId="{9CA04E6F-9B24-452A-BDA3-5D96B223031B}" dt="2026-05-22T14:53:35.133" v="90" actId="207"/>
          <ac:spMkLst>
            <pc:docMk/>
            <pc:sldMk cId="3179424435" sldId="341"/>
            <ac:spMk id="17" creationId="{00000000-0000-0000-0000-000000000000}"/>
          </ac:spMkLst>
        </pc:spChg>
        <pc:spChg chg="mod">
          <ac:chgData name="Orla Condon" userId="62ca7181-df71-4740-a21a-4649c658ad3a" providerId="ADAL" clId="{9CA04E6F-9B24-452A-BDA3-5D96B223031B}" dt="2026-05-26T10:01:12.009" v="485" actId="208"/>
          <ac:spMkLst>
            <pc:docMk/>
            <pc:sldMk cId="3179424435" sldId="341"/>
            <ac:spMk id="18" creationId="{00000000-0000-0000-0000-000000000000}"/>
          </ac:spMkLst>
        </pc:spChg>
        <pc:picChg chg="mod">
          <ac:chgData name="Orla Condon" userId="62ca7181-df71-4740-a21a-4649c658ad3a" providerId="ADAL" clId="{9CA04E6F-9B24-452A-BDA3-5D96B223031B}" dt="2026-05-26T10:01:07.841" v="483" actId="12788"/>
          <ac:picMkLst>
            <pc:docMk/>
            <pc:sldMk cId="3179424435" sldId="341"/>
            <ac:picMk id="3" creationId="{1181757E-7529-4BDC-A2F8-8779EEA973D3}"/>
          </ac:picMkLst>
        </pc:picChg>
      </pc:sldChg>
      <pc:sldChg chg="modSp mod">
        <pc:chgData name="Orla Condon" userId="62ca7181-df71-4740-a21a-4649c658ad3a" providerId="ADAL" clId="{9CA04E6F-9B24-452A-BDA3-5D96B223031B}" dt="2026-05-26T10:04:55.586" v="549" actId="11530"/>
        <pc:sldMkLst>
          <pc:docMk/>
          <pc:sldMk cId="1815090115" sldId="342"/>
        </pc:sldMkLst>
        <pc:spChg chg="mod">
          <ac:chgData name="Orla Condon" userId="62ca7181-df71-4740-a21a-4649c658ad3a" providerId="ADAL" clId="{9CA04E6F-9B24-452A-BDA3-5D96B223031B}" dt="2026-05-22T14:55:32.278" v="126"/>
          <ac:spMkLst>
            <pc:docMk/>
            <pc:sldMk cId="1815090115" sldId="342"/>
            <ac:spMk id="2" creationId="{22E783A4-87A9-49AD-9BB1-9C5CF86FDBEE}"/>
          </ac:spMkLst>
        </pc:spChg>
        <pc:picChg chg="mod">
          <ac:chgData name="Orla Condon" userId="62ca7181-df71-4740-a21a-4649c658ad3a" providerId="ADAL" clId="{9CA04E6F-9B24-452A-BDA3-5D96B223031B}" dt="2026-05-26T10:04:55.586" v="549" actId="11530"/>
          <ac:picMkLst>
            <pc:docMk/>
            <pc:sldMk cId="1815090115" sldId="342"/>
            <ac:picMk id="5" creationId="{F9E605BD-0090-4003-9B11-616E7F549D18}"/>
          </ac:picMkLst>
        </pc:picChg>
      </pc:sldChg>
      <pc:sldChg chg="modSp mod">
        <pc:chgData name="Orla Condon" userId="62ca7181-df71-4740-a21a-4649c658ad3a" providerId="ADAL" clId="{9CA04E6F-9B24-452A-BDA3-5D96B223031B}" dt="2026-05-26T10:03:49.154" v="535" actId="1076"/>
        <pc:sldMkLst>
          <pc:docMk/>
          <pc:sldMk cId="1395495117" sldId="343"/>
        </pc:sldMkLst>
        <pc:spChg chg="mod">
          <ac:chgData name="Orla Condon" userId="62ca7181-df71-4740-a21a-4649c658ad3a" providerId="ADAL" clId="{9CA04E6F-9B24-452A-BDA3-5D96B223031B}" dt="2026-05-22T14:54:13.418" v="114"/>
          <ac:spMkLst>
            <pc:docMk/>
            <pc:sldMk cId="1395495117" sldId="343"/>
            <ac:spMk id="2" creationId="{22E783A4-87A9-49AD-9BB1-9C5CF86FDBEE}"/>
          </ac:spMkLst>
        </pc:spChg>
        <pc:spChg chg="mod">
          <ac:chgData name="Orla Condon" userId="62ca7181-df71-4740-a21a-4649c658ad3a" providerId="ADAL" clId="{9CA04E6F-9B24-452A-BDA3-5D96B223031B}" dt="2026-05-26T10:03:45.798" v="533" actId="1076"/>
          <ac:spMkLst>
            <pc:docMk/>
            <pc:sldMk cId="1395495117" sldId="343"/>
            <ac:spMk id="10" creationId="{BA2C4DDC-9811-4BA3-B17D-C6668FA3E575}"/>
          </ac:spMkLst>
        </pc:spChg>
        <pc:picChg chg="mod">
          <ac:chgData name="Orla Condon" userId="62ca7181-df71-4740-a21a-4649c658ad3a" providerId="ADAL" clId="{9CA04E6F-9B24-452A-BDA3-5D96B223031B}" dt="2026-05-26T10:03:42.287" v="532" actId="14100"/>
          <ac:picMkLst>
            <pc:docMk/>
            <pc:sldMk cId="1395495117" sldId="343"/>
            <ac:picMk id="7" creationId="{F50ACEC3-5028-4E1B-A830-908750F422EA}"/>
          </ac:picMkLst>
        </pc:picChg>
        <pc:picChg chg="mod">
          <ac:chgData name="Orla Condon" userId="62ca7181-df71-4740-a21a-4649c658ad3a" providerId="ADAL" clId="{9CA04E6F-9B24-452A-BDA3-5D96B223031B}" dt="2026-05-26T10:03:49.154" v="535" actId="1076"/>
          <ac:picMkLst>
            <pc:docMk/>
            <pc:sldMk cId="1395495117" sldId="343"/>
            <ac:picMk id="9" creationId="{205B9FA4-1D3A-4694-9247-3CB50E235E1A}"/>
          </ac:picMkLst>
        </pc:picChg>
      </pc:sldChg>
      <pc:sldChg chg="modSp mod">
        <pc:chgData name="Orla Condon" userId="62ca7181-df71-4740-a21a-4649c658ad3a" providerId="ADAL" clId="{9CA04E6F-9B24-452A-BDA3-5D96B223031B}" dt="2026-05-26T10:04:14.570" v="543" actId="14100"/>
        <pc:sldMkLst>
          <pc:docMk/>
          <pc:sldMk cId="2359968540" sldId="344"/>
        </pc:sldMkLst>
        <pc:spChg chg="mod">
          <ac:chgData name="Orla Condon" userId="62ca7181-df71-4740-a21a-4649c658ad3a" providerId="ADAL" clId="{9CA04E6F-9B24-452A-BDA3-5D96B223031B}" dt="2026-05-22T14:55:23.093" v="118"/>
          <ac:spMkLst>
            <pc:docMk/>
            <pc:sldMk cId="2359968540" sldId="344"/>
            <ac:spMk id="2" creationId="{22E783A4-87A9-49AD-9BB1-9C5CF86FDBEE}"/>
          </ac:spMkLst>
        </pc:spChg>
        <pc:spChg chg="mod">
          <ac:chgData name="Orla Condon" userId="62ca7181-df71-4740-a21a-4649c658ad3a" providerId="ADAL" clId="{9CA04E6F-9B24-452A-BDA3-5D96B223031B}" dt="2026-05-26T10:04:08.171" v="541" actId="1076"/>
          <ac:spMkLst>
            <pc:docMk/>
            <pc:sldMk cId="2359968540" sldId="344"/>
            <ac:spMk id="10" creationId="{BA2C4DDC-9811-4BA3-B17D-C6668FA3E575}"/>
          </ac:spMkLst>
        </pc:spChg>
        <pc:picChg chg="mod">
          <ac:chgData name="Orla Condon" userId="62ca7181-df71-4740-a21a-4649c658ad3a" providerId="ADAL" clId="{9CA04E6F-9B24-452A-BDA3-5D96B223031B}" dt="2026-05-26T10:04:04.617" v="540" actId="14100"/>
          <ac:picMkLst>
            <pc:docMk/>
            <pc:sldMk cId="2359968540" sldId="344"/>
            <ac:picMk id="4" creationId="{D982317A-5307-449D-8D58-B6FBBE84D78A}"/>
          </ac:picMkLst>
        </pc:picChg>
        <pc:picChg chg="mod">
          <ac:chgData name="Orla Condon" userId="62ca7181-df71-4740-a21a-4649c658ad3a" providerId="ADAL" clId="{9CA04E6F-9B24-452A-BDA3-5D96B223031B}" dt="2026-05-26T10:04:14.570" v="543" actId="14100"/>
          <ac:picMkLst>
            <pc:docMk/>
            <pc:sldMk cId="2359968540" sldId="344"/>
            <ac:picMk id="6" creationId="{668D9AEC-6906-4070-94E6-42A64A8B307B}"/>
          </ac:picMkLst>
        </pc:picChg>
      </pc:sldChg>
      <pc:sldChg chg="modSp mod">
        <pc:chgData name="Orla Condon" userId="62ca7181-df71-4740-a21a-4649c658ad3a" providerId="ADAL" clId="{9CA04E6F-9B24-452A-BDA3-5D96B223031B}" dt="2026-05-26T10:04:30.425" v="546" actId="1076"/>
        <pc:sldMkLst>
          <pc:docMk/>
          <pc:sldMk cId="6618387" sldId="345"/>
        </pc:sldMkLst>
        <pc:spChg chg="mod">
          <ac:chgData name="Orla Condon" userId="62ca7181-df71-4740-a21a-4649c658ad3a" providerId="ADAL" clId="{9CA04E6F-9B24-452A-BDA3-5D96B223031B}" dt="2026-05-22T14:55:28.563" v="122"/>
          <ac:spMkLst>
            <pc:docMk/>
            <pc:sldMk cId="6618387" sldId="345"/>
            <ac:spMk id="2" creationId="{22E783A4-87A9-49AD-9BB1-9C5CF86FDBEE}"/>
          </ac:spMkLst>
        </pc:spChg>
        <pc:spChg chg="mod">
          <ac:chgData name="Orla Condon" userId="62ca7181-df71-4740-a21a-4649c658ad3a" providerId="ADAL" clId="{9CA04E6F-9B24-452A-BDA3-5D96B223031B}" dt="2026-05-26T10:04:30.425" v="546" actId="1076"/>
          <ac:spMkLst>
            <pc:docMk/>
            <pc:sldMk cId="6618387" sldId="345"/>
            <ac:spMk id="10" creationId="{BA2C4DDC-9811-4BA3-B17D-C6668FA3E575}"/>
          </ac:spMkLst>
        </pc:spChg>
        <pc:spChg chg="mod">
          <ac:chgData name="Orla Condon" userId="62ca7181-df71-4740-a21a-4649c658ad3a" providerId="ADAL" clId="{9CA04E6F-9B24-452A-BDA3-5D96B223031B}" dt="2026-05-26T10:04:30.425" v="546" actId="1076"/>
          <ac:spMkLst>
            <pc:docMk/>
            <pc:sldMk cId="6618387" sldId="345"/>
            <ac:spMk id="11" creationId="{F88BDA96-B511-42D3-A619-957B98471617}"/>
          </ac:spMkLst>
        </pc:spChg>
        <pc:picChg chg="mod">
          <ac:chgData name="Orla Condon" userId="62ca7181-df71-4740-a21a-4649c658ad3a" providerId="ADAL" clId="{9CA04E6F-9B24-452A-BDA3-5D96B223031B}" dt="2026-05-26T10:04:20.711" v="545" actId="1076"/>
          <ac:picMkLst>
            <pc:docMk/>
            <pc:sldMk cId="6618387" sldId="345"/>
            <ac:picMk id="5" creationId="{24320114-8A84-45EE-9883-B60CCCC8AB99}"/>
          </ac:picMkLst>
        </pc:picChg>
        <pc:picChg chg="mod">
          <ac:chgData name="Orla Condon" userId="62ca7181-df71-4740-a21a-4649c658ad3a" providerId="ADAL" clId="{9CA04E6F-9B24-452A-BDA3-5D96B223031B}" dt="2026-05-26T10:04:19.161" v="544" actId="1076"/>
          <ac:picMkLst>
            <pc:docMk/>
            <pc:sldMk cId="6618387" sldId="345"/>
            <ac:picMk id="8" creationId="{9897A2F5-9AC7-49AA-AC81-DC2F3246A188}"/>
          </ac:picMkLst>
        </pc:picChg>
        <pc:picChg chg="mod">
          <ac:chgData name="Orla Condon" userId="62ca7181-df71-4740-a21a-4649c658ad3a" providerId="ADAL" clId="{9CA04E6F-9B24-452A-BDA3-5D96B223031B}" dt="2026-05-22T15:04:10.625" v="262"/>
          <ac:picMkLst>
            <pc:docMk/>
            <pc:sldMk cId="6618387" sldId="345"/>
            <ac:picMk id="12" creationId="{042180E7-FDDD-4486-B392-C17A1A9A70EA}"/>
          </ac:picMkLst>
        </pc:picChg>
      </pc:sldChg>
      <pc:sldChg chg="modSp mod">
        <pc:chgData name="Orla Condon" userId="62ca7181-df71-4740-a21a-4649c658ad3a" providerId="ADAL" clId="{9CA04E6F-9B24-452A-BDA3-5D96B223031B}" dt="2026-05-26T10:06:05.632" v="551" actId="1076"/>
        <pc:sldMkLst>
          <pc:docMk/>
          <pc:sldMk cId="2359406176" sldId="346"/>
        </pc:sldMkLst>
        <pc:spChg chg="mod">
          <ac:chgData name="Orla Condon" userId="62ca7181-df71-4740-a21a-4649c658ad3a" providerId="ADAL" clId="{9CA04E6F-9B24-452A-BDA3-5D96B223031B}" dt="2026-05-22T14:55:39.717" v="130"/>
          <ac:spMkLst>
            <pc:docMk/>
            <pc:sldMk cId="2359406176" sldId="346"/>
            <ac:spMk id="2" creationId="{22E783A4-87A9-49AD-9BB1-9C5CF86FDBEE}"/>
          </ac:spMkLst>
        </pc:spChg>
        <pc:spChg chg="mod">
          <ac:chgData name="Orla Condon" userId="62ca7181-df71-4740-a21a-4649c658ad3a" providerId="ADAL" clId="{9CA04E6F-9B24-452A-BDA3-5D96B223031B}" dt="2026-05-26T10:06:03.529" v="550" actId="1076"/>
          <ac:spMkLst>
            <pc:docMk/>
            <pc:sldMk cId="2359406176" sldId="346"/>
            <ac:spMk id="14" creationId="{DB73F8D3-9B0A-49E0-AAB1-F054E18757AD}"/>
          </ac:spMkLst>
        </pc:spChg>
        <pc:picChg chg="mod">
          <ac:chgData name="Orla Condon" userId="62ca7181-df71-4740-a21a-4649c658ad3a" providerId="ADAL" clId="{9CA04E6F-9B24-452A-BDA3-5D96B223031B}" dt="2026-05-22T15:04:16.141" v="266"/>
          <ac:picMkLst>
            <pc:docMk/>
            <pc:sldMk cId="2359406176" sldId="346"/>
            <ac:picMk id="11" creationId="{C4688F60-756E-48D6-BB55-1B625D74A1E5}"/>
          </ac:picMkLst>
        </pc:picChg>
        <pc:picChg chg="mod">
          <ac:chgData name="Orla Condon" userId="62ca7181-df71-4740-a21a-4649c658ad3a" providerId="ADAL" clId="{9CA04E6F-9B24-452A-BDA3-5D96B223031B}" dt="2026-05-26T10:06:05.632" v="551" actId="1076"/>
          <ac:picMkLst>
            <pc:docMk/>
            <pc:sldMk cId="2359406176" sldId="346"/>
            <ac:picMk id="13" creationId="{6013C207-B36D-4A69-A613-A16D45C827E2}"/>
          </ac:picMkLst>
        </pc:picChg>
      </pc:sldChg>
      <pc:sldChg chg="modSp mod">
        <pc:chgData name="Orla Condon" userId="62ca7181-df71-4740-a21a-4649c658ad3a" providerId="ADAL" clId="{9CA04E6F-9B24-452A-BDA3-5D96B223031B}" dt="2026-05-26T10:06:15.125" v="553" actId="1076"/>
        <pc:sldMkLst>
          <pc:docMk/>
          <pc:sldMk cId="659542150" sldId="347"/>
        </pc:sldMkLst>
        <pc:spChg chg="mod">
          <ac:chgData name="Orla Condon" userId="62ca7181-df71-4740-a21a-4649c658ad3a" providerId="ADAL" clId="{9CA04E6F-9B24-452A-BDA3-5D96B223031B}" dt="2026-05-22T14:55:44.047" v="134"/>
          <ac:spMkLst>
            <pc:docMk/>
            <pc:sldMk cId="659542150" sldId="347"/>
            <ac:spMk id="2" creationId="{22E783A4-87A9-49AD-9BB1-9C5CF86FDBEE}"/>
          </ac:spMkLst>
        </pc:spChg>
        <pc:spChg chg="mod">
          <ac:chgData name="Orla Condon" userId="62ca7181-df71-4740-a21a-4649c658ad3a" providerId="ADAL" clId="{9CA04E6F-9B24-452A-BDA3-5D96B223031B}" dt="2026-05-26T10:06:13.278" v="552" actId="1076"/>
          <ac:spMkLst>
            <pc:docMk/>
            <pc:sldMk cId="659542150" sldId="347"/>
            <ac:spMk id="14" creationId="{DB73F8D3-9B0A-49E0-AAB1-F054E18757AD}"/>
          </ac:spMkLst>
        </pc:spChg>
        <pc:picChg chg="mod">
          <ac:chgData name="Orla Condon" userId="62ca7181-df71-4740-a21a-4649c658ad3a" providerId="ADAL" clId="{9CA04E6F-9B24-452A-BDA3-5D96B223031B}" dt="2026-05-22T15:04:19.775" v="270"/>
          <ac:picMkLst>
            <pc:docMk/>
            <pc:sldMk cId="659542150" sldId="347"/>
            <ac:picMk id="4" creationId="{A6067575-FE88-4549-A835-723E5A9C38EA}"/>
          </ac:picMkLst>
        </pc:picChg>
        <pc:picChg chg="mod">
          <ac:chgData name="Orla Condon" userId="62ca7181-df71-4740-a21a-4649c658ad3a" providerId="ADAL" clId="{9CA04E6F-9B24-452A-BDA3-5D96B223031B}" dt="2026-05-26T10:06:15.125" v="553" actId="1076"/>
          <ac:picMkLst>
            <pc:docMk/>
            <pc:sldMk cId="659542150" sldId="347"/>
            <ac:picMk id="6" creationId="{1698EB17-B421-45B1-9D92-604E611ED793}"/>
          </ac:picMkLst>
        </pc:picChg>
      </pc:sldChg>
      <pc:sldChg chg="modSp mod">
        <pc:chgData name="Orla Condon" userId="62ca7181-df71-4740-a21a-4649c658ad3a" providerId="ADAL" clId="{9CA04E6F-9B24-452A-BDA3-5D96B223031B}" dt="2026-05-26T10:06:29.522" v="556" actId="1076"/>
        <pc:sldMkLst>
          <pc:docMk/>
          <pc:sldMk cId="3151095522" sldId="348"/>
        </pc:sldMkLst>
        <pc:spChg chg="mod">
          <ac:chgData name="Orla Condon" userId="62ca7181-df71-4740-a21a-4649c658ad3a" providerId="ADAL" clId="{9CA04E6F-9B24-452A-BDA3-5D96B223031B}" dt="2026-05-22T14:55:48.295" v="138"/>
          <ac:spMkLst>
            <pc:docMk/>
            <pc:sldMk cId="3151095522" sldId="348"/>
            <ac:spMk id="2" creationId="{22E783A4-87A9-49AD-9BB1-9C5CF86FDBEE}"/>
          </ac:spMkLst>
        </pc:spChg>
        <pc:spChg chg="mod">
          <ac:chgData name="Orla Condon" userId="62ca7181-df71-4740-a21a-4649c658ad3a" providerId="ADAL" clId="{9CA04E6F-9B24-452A-BDA3-5D96B223031B}" dt="2026-05-26T10:06:19.696" v="554" actId="1076"/>
          <ac:spMkLst>
            <pc:docMk/>
            <pc:sldMk cId="3151095522" sldId="348"/>
            <ac:spMk id="9" creationId="{6AAC91C8-3349-4226-A0EB-AE9BED140C1E}"/>
          </ac:spMkLst>
        </pc:spChg>
        <pc:spChg chg="mod">
          <ac:chgData name="Orla Condon" userId="62ca7181-df71-4740-a21a-4649c658ad3a" providerId="ADAL" clId="{9CA04E6F-9B24-452A-BDA3-5D96B223031B}" dt="2026-05-26T10:06:29.522" v="556" actId="1076"/>
          <ac:spMkLst>
            <pc:docMk/>
            <pc:sldMk cId="3151095522" sldId="348"/>
            <ac:spMk id="11" creationId="{11FBA1E2-EB46-4FEB-9B2D-53ECB78F7989}"/>
          </ac:spMkLst>
        </pc:spChg>
        <pc:spChg chg="mod">
          <ac:chgData name="Orla Condon" userId="62ca7181-df71-4740-a21a-4649c658ad3a" providerId="ADAL" clId="{9CA04E6F-9B24-452A-BDA3-5D96B223031B}" dt="2026-05-26T10:06:22.587" v="555" actId="1076"/>
          <ac:spMkLst>
            <pc:docMk/>
            <pc:sldMk cId="3151095522" sldId="348"/>
            <ac:spMk id="14" creationId="{DB73F8D3-9B0A-49E0-AAB1-F054E18757AD}"/>
          </ac:spMkLst>
        </pc:spChg>
        <pc:picChg chg="mod">
          <ac:chgData name="Orla Condon" userId="62ca7181-df71-4740-a21a-4649c658ad3a" providerId="ADAL" clId="{9CA04E6F-9B24-452A-BDA3-5D96B223031B}" dt="2026-05-22T15:04:26.938" v="274"/>
          <ac:picMkLst>
            <pc:docMk/>
            <pc:sldMk cId="3151095522" sldId="348"/>
            <ac:picMk id="5" creationId="{85D3B42B-1D34-47AB-8D64-E6795B45645A}"/>
          </ac:picMkLst>
        </pc:picChg>
        <pc:picChg chg="mod">
          <ac:chgData name="Orla Condon" userId="62ca7181-df71-4740-a21a-4649c658ad3a" providerId="ADAL" clId="{9CA04E6F-9B24-452A-BDA3-5D96B223031B}" dt="2026-05-26T10:06:29.522" v="556" actId="1076"/>
          <ac:picMkLst>
            <pc:docMk/>
            <pc:sldMk cId="3151095522" sldId="348"/>
            <ac:picMk id="8" creationId="{5FEAE809-0A17-467C-ABE0-1670809C6D6A}"/>
          </ac:picMkLst>
        </pc:picChg>
      </pc:sldChg>
      <pc:sldChg chg="modSp mod">
        <pc:chgData name="Orla Condon" userId="62ca7181-df71-4740-a21a-4649c658ad3a" providerId="ADAL" clId="{9CA04E6F-9B24-452A-BDA3-5D96B223031B}" dt="2026-05-26T10:07:27.656" v="580" actId="11530"/>
        <pc:sldMkLst>
          <pc:docMk/>
          <pc:sldMk cId="3358339921" sldId="349"/>
        </pc:sldMkLst>
        <pc:spChg chg="mod">
          <ac:chgData name="Orla Condon" userId="62ca7181-df71-4740-a21a-4649c658ad3a" providerId="ADAL" clId="{9CA04E6F-9B24-452A-BDA3-5D96B223031B}" dt="2026-05-22T14:56:22.698" v="158"/>
          <ac:spMkLst>
            <pc:docMk/>
            <pc:sldMk cId="3358339921" sldId="349"/>
            <ac:spMk id="2" creationId="{00000000-0000-0000-0000-000000000000}"/>
          </ac:spMkLst>
        </pc:spChg>
        <pc:spChg chg="mod">
          <ac:chgData name="Orla Condon" userId="62ca7181-df71-4740-a21a-4649c658ad3a" providerId="ADAL" clId="{9CA04E6F-9B24-452A-BDA3-5D96B223031B}" dt="2026-05-26T10:07:23.717" v="579" actId="208"/>
          <ac:spMkLst>
            <pc:docMk/>
            <pc:sldMk cId="3358339921" sldId="349"/>
            <ac:spMk id="9" creationId="{51236643-CD1A-4E34-93F7-F09A01FADF4C}"/>
          </ac:spMkLst>
        </pc:spChg>
        <pc:picChg chg="mod">
          <ac:chgData name="Orla Condon" userId="62ca7181-df71-4740-a21a-4649c658ad3a" providerId="ADAL" clId="{9CA04E6F-9B24-452A-BDA3-5D96B223031B}" dt="2026-05-26T10:07:27.656" v="580" actId="11530"/>
          <ac:picMkLst>
            <pc:docMk/>
            <pc:sldMk cId="3358339921" sldId="349"/>
            <ac:picMk id="10" creationId="{46785D92-3DFD-4AFE-A68A-165F83BDAD3A}"/>
          </ac:picMkLst>
        </pc:picChg>
        <pc:picChg chg="mod">
          <ac:chgData name="Orla Condon" userId="62ca7181-df71-4740-a21a-4649c658ad3a" providerId="ADAL" clId="{9CA04E6F-9B24-452A-BDA3-5D96B223031B}" dt="2026-05-26T10:07:27.656" v="580" actId="11530"/>
          <ac:picMkLst>
            <pc:docMk/>
            <pc:sldMk cId="3358339921" sldId="349"/>
            <ac:picMk id="12" creationId="{69F0FC52-2531-4BD1-9B9B-D65166BA38AC}"/>
          </ac:picMkLst>
        </pc:picChg>
      </pc:sldChg>
      <pc:sldChg chg="modSp mod">
        <pc:chgData name="Orla Condon" userId="62ca7181-df71-4740-a21a-4649c658ad3a" providerId="ADAL" clId="{9CA04E6F-9B24-452A-BDA3-5D96B223031B}" dt="2026-05-26T10:08:06.659" v="595" actId="11530"/>
        <pc:sldMkLst>
          <pc:docMk/>
          <pc:sldMk cId="1018522079" sldId="350"/>
        </pc:sldMkLst>
        <pc:spChg chg="mod">
          <ac:chgData name="Orla Condon" userId="62ca7181-df71-4740-a21a-4649c658ad3a" providerId="ADAL" clId="{9CA04E6F-9B24-452A-BDA3-5D96B223031B}" dt="2026-05-22T14:57:26.056" v="170"/>
          <ac:spMkLst>
            <pc:docMk/>
            <pc:sldMk cId="1018522079" sldId="350"/>
            <ac:spMk id="2" creationId="{00000000-0000-0000-0000-000000000000}"/>
          </ac:spMkLst>
        </pc:spChg>
        <pc:spChg chg="mod">
          <ac:chgData name="Orla Condon" userId="62ca7181-df71-4740-a21a-4649c658ad3a" providerId="ADAL" clId="{9CA04E6F-9B24-452A-BDA3-5D96B223031B}" dt="2026-05-26T10:08:02.169" v="594" actId="208"/>
          <ac:spMkLst>
            <pc:docMk/>
            <pc:sldMk cId="1018522079" sldId="350"/>
            <ac:spMk id="13" creationId="{9EEBE0C1-04C2-4320-9792-8F87B0C25226}"/>
          </ac:spMkLst>
        </pc:spChg>
        <pc:picChg chg="mod">
          <ac:chgData name="Orla Condon" userId="62ca7181-df71-4740-a21a-4649c658ad3a" providerId="ADAL" clId="{9CA04E6F-9B24-452A-BDA3-5D96B223031B}" dt="2026-05-26T10:08:06.659" v="595" actId="11530"/>
          <ac:picMkLst>
            <pc:docMk/>
            <pc:sldMk cId="1018522079" sldId="350"/>
            <ac:picMk id="9" creationId="{779A0A78-731A-48D4-804F-CF1870EE6FBD}"/>
          </ac:picMkLst>
        </pc:picChg>
        <pc:picChg chg="mod">
          <ac:chgData name="Orla Condon" userId="62ca7181-df71-4740-a21a-4649c658ad3a" providerId="ADAL" clId="{9CA04E6F-9B24-452A-BDA3-5D96B223031B}" dt="2026-05-26T10:08:06.659" v="595" actId="11530"/>
          <ac:picMkLst>
            <pc:docMk/>
            <pc:sldMk cId="1018522079" sldId="350"/>
            <ac:picMk id="14" creationId="{60C0E5D9-D2D2-474A-97B9-117FE69E706F}"/>
          </ac:picMkLst>
        </pc:picChg>
      </pc:sldChg>
      <pc:sldChg chg="modSp mod">
        <pc:chgData name="Orla Condon" userId="62ca7181-df71-4740-a21a-4649c658ad3a" providerId="ADAL" clId="{9CA04E6F-9B24-452A-BDA3-5D96B223031B}" dt="2026-05-26T10:08:19.796" v="601" actId="14100"/>
        <pc:sldMkLst>
          <pc:docMk/>
          <pc:sldMk cId="1072857115" sldId="351"/>
        </pc:sldMkLst>
        <pc:spChg chg="mod">
          <ac:chgData name="Orla Condon" userId="62ca7181-df71-4740-a21a-4649c658ad3a" providerId="ADAL" clId="{9CA04E6F-9B24-452A-BDA3-5D96B223031B}" dt="2026-05-22T14:57:30.675" v="174"/>
          <ac:spMkLst>
            <pc:docMk/>
            <pc:sldMk cId="1072857115" sldId="351"/>
            <ac:spMk id="2" creationId="{00000000-0000-0000-0000-000000000000}"/>
          </ac:spMkLst>
        </pc:spChg>
        <pc:spChg chg="mod">
          <ac:chgData name="Orla Condon" userId="62ca7181-df71-4740-a21a-4649c658ad3a" providerId="ADAL" clId="{9CA04E6F-9B24-452A-BDA3-5D96B223031B}" dt="2026-05-26T10:08:14.489" v="599" actId="208"/>
          <ac:spMkLst>
            <pc:docMk/>
            <pc:sldMk cId="1072857115" sldId="351"/>
            <ac:spMk id="5" creationId="{3B57967D-EF6D-483C-9B37-18062754E757}"/>
          </ac:spMkLst>
        </pc:spChg>
        <pc:picChg chg="mod">
          <ac:chgData name="Orla Condon" userId="62ca7181-df71-4740-a21a-4649c658ad3a" providerId="ADAL" clId="{9CA04E6F-9B24-452A-BDA3-5D96B223031B}" dt="2026-05-26T10:08:19.796" v="601" actId="14100"/>
          <ac:picMkLst>
            <pc:docMk/>
            <pc:sldMk cId="1072857115" sldId="351"/>
            <ac:picMk id="4" creationId="{0B28C881-9B25-4D39-8224-BA951C6DA40D}"/>
          </ac:picMkLst>
        </pc:picChg>
      </pc:sldChg>
      <pc:sldChg chg="modSp mod">
        <pc:chgData name="Orla Condon" userId="62ca7181-df71-4740-a21a-4649c658ad3a" providerId="ADAL" clId="{9CA04E6F-9B24-452A-BDA3-5D96B223031B}" dt="2026-05-26T10:07:51.625" v="589" actId="14100"/>
        <pc:sldMkLst>
          <pc:docMk/>
          <pc:sldMk cId="2262887847" sldId="352"/>
        </pc:sldMkLst>
        <pc:spChg chg="mod">
          <ac:chgData name="Orla Condon" userId="62ca7181-df71-4740-a21a-4649c658ad3a" providerId="ADAL" clId="{9CA04E6F-9B24-452A-BDA3-5D96B223031B}" dt="2026-05-22T14:57:19.836" v="166"/>
          <ac:spMkLst>
            <pc:docMk/>
            <pc:sldMk cId="2262887847" sldId="352"/>
            <ac:spMk id="2" creationId="{00000000-0000-0000-0000-000000000000}"/>
          </ac:spMkLst>
        </pc:spChg>
        <pc:spChg chg="mod">
          <ac:chgData name="Orla Condon" userId="62ca7181-df71-4740-a21a-4649c658ad3a" providerId="ADAL" clId="{9CA04E6F-9B24-452A-BDA3-5D96B223031B}" dt="2026-05-26T10:07:42.692" v="587" actId="208"/>
          <ac:spMkLst>
            <pc:docMk/>
            <pc:sldMk cId="2262887847" sldId="352"/>
            <ac:spMk id="13" creationId="{9EEBE0C1-04C2-4320-9792-8F87B0C25226}"/>
          </ac:spMkLst>
        </pc:spChg>
        <pc:picChg chg="mod">
          <ac:chgData name="Orla Condon" userId="62ca7181-df71-4740-a21a-4649c658ad3a" providerId="ADAL" clId="{9CA04E6F-9B24-452A-BDA3-5D96B223031B}" dt="2026-05-22T15:05:31.266" v="302"/>
          <ac:picMkLst>
            <pc:docMk/>
            <pc:sldMk cId="2262887847" sldId="352"/>
            <ac:picMk id="6" creationId="{F37A4E2A-6F51-4871-8400-E08D31DD5995}"/>
          </ac:picMkLst>
        </pc:picChg>
        <pc:picChg chg="mod">
          <ac:chgData name="Orla Condon" userId="62ca7181-df71-4740-a21a-4649c658ad3a" providerId="ADAL" clId="{9CA04E6F-9B24-452A-BDA3-5D96B223031B}" dt="2026-05-26T10:07:51.625" v="589" actId="14100"/>
          <ac:picMkLst>
            <pc:docMk/>
            <pc:sldMk cId="2262887847" sldId="352"/>
            <ac:picMk id="10" creationId="{DD06DC61-8656-40EB-A277-63DF45D60264}"/>
          </ac:picMkLst>
        </pc:picChg>
        <pc:picChg chg="mod">
          <ac:chgData name="Orla Condon" userId="62ca7181-df71-4740-a21a-4649c658ad3a" providerId="ADAL" clId="{9CA04E6F-9B24-452A-BDA3-5D96B223031B}" dt="2026-05-26T10:07:51.625" v="589" actId="14100"/>
          <ac:picMkLst>
            <pc:docMk/>
            <pc:sldMk cId="2262887847" sldId="352"/>
            <ac:picMk id="12" creationId="{8DE64A19-8896-494C-9118-F6E20CEB7285}"/>
          </ac:picMkLst>
        </pc:picChg>
      </pc:sldChg>
      <pc:sldChg chg="modSp mod">
        <pc:chgData name="Orla Condon" userId="62ca7181-df71-4740-a21a-4649c658ad3a" providerId="ADAL" clId="{9CA04E6F-9B24-452A-BDA3-5D96B223031B}" dt="2026-05-26T10:07:33.963" v="582" actId="11530"/>
        <pc:sldMkLst>
          <pc:docMk/>
          <pc:sldMk cId="1351150030" sldId="353"/>
        </pc:sldMkLst>
        <pc:spChg chg="mod">
          <ac:chgData name="Orla Condon" userId="62ca7181-df71-4740-a21a-4649c658ad3a" providerId="ADAL" clId="{9CA04E6F-9B24-452A-BDA3-5D96B223031B}" dt="2026-05-22T14:56:27.200" v="162"/>
          <ac:spMkLst>
            <pc:docMk/>
            <pc:sldMk cId="1351150030" sldId="353"/>
            <ac:spMk id="2" creationId="{00000000-0000-0000-0000-000000000000}"/>
          </ac:spMkLst>
        </pc:spChg>
        <pc:picChg chg="mod">
          <ac:chgData name="Orla Condon" userId="62ca7181-df71-4740-a21a-4649c658ad3a" providerId="ADAL" clId="{9CA04E6F-9B24-452A-BDA3-5D96B223031B}" dt="2026-05-26T10:07:33.963" v="582" actId="11530"/>
          <ac:picMkLst>
            <pc:docMk/>
            <pc:sldMk cId="1351150030" sldId="353"/>
            <ac:picMk id="4" creationId="{4C2A727E-48FA-43E4-B3DC-33A32F73BA47}"/>
          </ac:picMkLst>
        </pc:picChg>
        <pc:picChg chg="mod">
          <ac:chgData name="Orla Condon" userId="62ca7181-df71-4740-a21a-4649c658ad3a" providerId="ADAL" clId="{9CA04E6F-9B24-452A-BDA3-5D96B223031B}" dt="2026-05-26T10:07:33.963" v="582" actId="11530"/>
          <ac:picMkLst>
            <pc:docMk/>
            <pc:sldMk cId="1351150030" sldId="353"/>
            <ac:picMk id="7" creationId="{52B85580-EC78-48AE-9AB3-C194C58EECBD}"/>
          </ac:picMkLst>
        </pc:picChg>
      </pc:sldChg>
      <pc:sldChg chg="modSp mod">
        <pc:chgData name="Orla Condon" userId="62ca7181-df71-4740-a21a-4649c658ad3a" providerId="ADAL" clId="{9CA04E6F-9B24-452A-BDA3-5D96B223031B}" dt="2026-05-26T10:08:55.377" v="617" actId="208"/>
        <pc:sldMkLst>
          <pc:docMk/>
          <pc:sldMk cId="2968632784" sldId="354"/>
        </pc:sldMkLst>
        <pc:spChg chg="mod">
          <ac:chgData name="Orla Condon" userId="62ca7181-df71-4740-a21a-4649c658ad3a" providerId="ADAL" clId="{9CA04E6F-9B24-452A-BDA3-5D96B223031B}" dt="2026-05-22T14:57:47.486" v="186"/>
          <ac:spMkLst>
            <pc:docMk/>
            <pc:sldMk cId="2968632784" sldId="354"/>
            <ac:spMk id="2" creationId="{E8303389-53E0-4BC1-9F95-02609EB4E14C}"/>
          </ac:spMkLst>
        </pc:spChg>
        <pc:spChg chg="mod">
          <ac:chgData name="Orla Condon" userId="62ca7181-df71-4740-a21a-4649c658ad3a" providerId="ADAL" clId="{9CA04E6F-9B24-452A-BDA3-5D96B223031B}" dt="2026-05-26T10:08:55.377" v="617" actId="208"/>
          <ac:spMkLst>
            <pc:docMk/>
            <pc:sldMk cId="2968632784" sldId="354"/>
            <ac:spMk id="6" creationId="{27216E3A-1CF2-4E78-89F9-0C35ABAFEEE4}"/>
          </ac:spMkLst>
        </pc:spChg>
        <pc:picChg chg="mod">
          <ac:chgData name="Orla Condon" userId="62ca7181-df71-4740-a21a-4649c658ad3a" providerId="ADAL" clId="{9CA04E6F-9B24-452A-BDA3-5D96B223031B}" dt="2026-05-26T10:08:52.332" v="614" actId="11530"/>
          <ac:picMkLst>
            <pc:docMk/>
            <pc:sldMk cId="2968632784" sldId="354"/>
            <ac:picMk id="5" creationId="{A653E805-0C9C-4DB6-97DC-F45A2FA6E8EB}"/>
          </ac:picMkLst>
        </pc:picChg>
      </pc:sldChg>
      <pc:sldChg chg="modSp mod">
        <pc:chgData name="Orla Condon" userId="62ca7181-df71-4740-a21a-4649c658ad3a" providerId="ADAL" clId="{9CA04E6F-9B24-452A-BDA3-5D96B223031B}" dt="2026-05-22T15:05:49.835" v="314"/>
        <pc:sldMkLst>
          <pc:docMk/>
          <pc:sldMk cId="2290242150" sldId="355"/>
        </pc:sldMkLst>
        <pc:spChg chg="mod">
          <ac:chgData name="Orla Condon" userId="62ca7181-df71-4740-a21a-4649c658ad3a" providerId="ADAL" clId="{9CA04E6F-9B24-452A-BDA3-5D96B223031B}" dt="2026-05-22T14:57:52.970" v="190"/>
          <ac:spMkLst>
            <pc:docMk/>
            <pc:sldMk cId="2290242150" sldId="355"/>
            <ac:spMk id="2" creationId="{0F984DAD-7291-48F8-999E-38011152A6CA}"/>
          </ac:spMkLst>
        </pc:spChg>
        <pc:spChg chg="mod">
          <ac:chgData name="Orla Condon" userId="62ca7181-df71-4740-a21a-4649c658ad3a" providerId="ADAL" clId="{9CA04E6F-9B24-452A-BDA3-5D96B223031B}" dt="2026-05-22T15:05:49.835" v="314"/>
          <ac:spMkLst>
            <pc:docMk/>
            <pc:sldMk cId="2290242150" sldId="355"/>
            <ac:spMk id="3" creationId="{6702E57A-ADE3-4A33-B2D1-1A783D57B6BE}"/>
          </ac:spMkLst>
        </pc:spChg>
      </pc:sldChg>
      <pc:sldChg chg="modSp mod">
        <pc:chgData name="Orla Condon" userId="62ca7181-df71-4740-a21a-4649c658ad3a" providerId="ADAL" clId="{9CA04E6F-9B24-452A-BDA3-5D96B223031B}" dt="2026-05-26T10:09:05.992" v="620" actId="11530"/>
        <pc:sldMkLst>
          <pc:docMk/>
          <pc:sldMk cId="1237749883" sldId="356"/>
        </pc:sldMkLst>
        <pc:spChg chg="mod">
          <ac:chgData name="Orla Condon" userId="62ca7181-df71-4740-a21a-4649c658ad3a" providerId="ADAL" clId="{9CA04E6F-9B24-452A-BDA3-5D96B223031B}" dt="2026-05-22T14:57:57.292" v="194"/>
          <ac:spMkLst>
            <pc:docMk/>
            <pc:sldMk cId="1237749883" sldId="356"/>
            <ac:spMk id="2" creationId="{DE7DB228-DDFA-45ED-B796-0B107CDDAE49}"/>
          </ac:spMkLst>
        </pc:spChg>
        <pc:picChg chg="mod">
          <ac:chgData name="Orla Condon" userId="62ca7181-df71-4740-a21a-4649c658ad3a" providerId="ADAL" clId="{9CA04E6F-9B24-452A-BDA3-5D96B223031B}" dt="2026-05-26T10:09:05.992" v="620" actId="11530"/>
          <ac:picMkLst>
            <pc:docMk/>
            <pc:sldMk cId="1237749883" sldId="356"/>
            <ac:picMk id="5" creationId="{C881F487-1CB5-46CF-8FA4-8F68A8CBD37A}"/>
          </ac:picMkLst>
        </pc:picChg>
        <pc:picChg chg="mod">
          <ac:chgData name="Orla Condon" userId="62ca7181-df71-4740-a21a-4649c658ad3a" providerId="ADAL" clId="{9CA04E6F-9B24-452A-BDA3-5D96B223031B}" dt="2026-05-26T10:09:05.992" v="620" actId="11530"/>
          <ac:picMkLst>
            <pc:docMk/>
            <pc:sldMk cId="1237749883" sldId="356"/>
            <ac:picMk id="8" creationId="{5466DF88-673F-4965-9FB0-FDE6E8F671AA}"/>
          </ac:picMkLst>
        </pc:picChg>
      </pc:sldChg>
      <pc:sldChg chg="modSp mod">
        <pc:chgData name="Orla Condon" userId="62ca7181-df71-4740-a21a-4649c658ad3a" providerId="ADAL" clId="{9CA04E6F-9B24-452A-BDA3-5D96B223031B}" dt="2026-05-26T09:56:33.972" v="378" actId="12788"/>
        <pc:sldMkLst>
          <pc:docMk/>
          <pc:sldMk cId="127970165" sldId="358"/>
        </pc:sldMkLst>
        <pc:spChg chg="mod">
          <ac:chgData name="Orla Condon" userId="62ca7181-df71-4740-a21a-4649c658ad3a" providerId="ADAL" clId="{9CA04E6F-9B24-452A-BDA3-5D96B223031B}" dt="2026-05-22T14:52:00.836" v="48"/>
          <ac:spMkLst>
            <pc:docMk/>
            <pc:sldMk cId="127970165" sldId="358"/>
            <ac:spMk id="2" creationId="{63D670E7-C5D8-4E2E-A0FE-B3CEA746E048}"/>
          </ac:spMkLst>
        </pc:spChg>
        <pc:spChg chg="mod">
          <ac:chgData name="Orla Condon" userId="62ca7181-df71-4740-a21a-4649c658ad3a" providerId="ADAL" clId="{9CA04E6F-9B24-452A-BDA3-5D96B223031B}" dt="2026-05-22T15:02:51.970" v="234"/>
          <ac:spMkLst>
            <pc:docMk/>
            <pc:sldMk cId="127970165" sldId="358"/>
            <ac:spMk id="11" creationId="{884D3528-DAF1-4E03-A6C6-3735A58917D0}"/>
          </ac:spMkLst>
        </pc:spChg>
        <pc:spChg chg="mod">
          <ac:chgData name="Orla Condon" userId="62ca7181-df71-4740-a21a-4649c658ad3a" providerId="ADAL" clId="{9CA04E6F-9B24-452A-BDA3-5D96B223031B}" dt="2026-05-26T09:56:33.972" v="378" actId="12788"/>
          <ac:spMkLst>
            <pc:docMk/>
            <pc:sldMk cId="127970165" sldId="358"/>
            <ac:spMk id="12" creationId="{835D1629-7A3D-4F05-911B-9E5D62622FF1}"/>
          </ac:spMkLst>
        </pc:spChg>
        <pc:picChg chg="mod">
          <ac:chgData name="Orla Condon" userId="62ca7181-df71-4740-a21a-4649c658ad3a" providerId="ADAL" clId="{9CA04E6F-9B24-452A-BDA3-5D96B223031B}" dt="2026-05-26T09:56:28.827" v="375" actId="1076"/>
          <ac:picMkLst>
            <pc:docMk/>
            <pc:sldMk cId="127970165" sldId="358"/>
            <ac:picMk id="9" creationId="{B2134FF1-9A9C-41EF-9D31-5DB3FF4D427C}"/>
          </ac:picMkLst>
        </pc:picChg>
        <pc:picChg chg="mod">
          <ac:chgData name="Orla Condon" userId="62ca7181-df71-4740-a21a-4649c658ad3a" providerId="ADAL" clId="{9CA04E6F-9B24-452A-BDA3-5D96B223031B}" dt="2026-05-26T09:56:28.827" v="375" actId="1076"/>
          <ac:picMkLst>
            <pc:docMk/>
            <pc:sldMk cId="127970165" sldId="358"/>
            <ac:picMk id="10" creationId="{F2D3C329-5197-47BD-B174-DF967DF29B42}"/>
          </ac:picMkLst>
        </pc:picChg>
      </pc:sldChg>
      <pc:sldChg chg="modSp mod">
        <pc:chgData name="Orla Condon" userId="62ca7181-df71-4740-a21a-4649c658ad3a" providerId="ADAL" clId="{9CA04E6F-9B24-452A-BDA3-5D96B223031B}" dt="2026-05-26T09:57:03.763" v="383" actId="14100"/>
        <pc:sldMkLst>
          <pc:docMk/>
          <pc:sldMk cId="3287669218" sldId="359"/>
        </pc:sldMkLst>
        <pc:spChg chg="mod">
          <ac:chgData name="Orla Condon" userId="62ca7181-df71-4740-a21a-4649c658ad3a" providerId="ADAL" clId="{9CA04E6F-9B24-452A-BDA3-5D96B223031B}" dt="2026-05-22T14:52:25.931" v="58" actId="207"/>
          <ac:spMkLst>
            <pc:docMk/>
            <pc:sldMk cId="3287669218" sldId="359"/>
            <ac:spMk id="2" creationId="{00000000-0000-0000-0000-000000000000}"/>
          </ac:spMkLst>
        </pc:spChg>
        <pc:picChg chg="mod">
          <ac:chgData name="Orla Condon" userId="62ca7181-df71-4740-a21a-4649c658ad3a" providerId="ADAL" clId="{9CA04E6F-9B24-452A-BDA3-5D96B223031B}" dt="2026-05-26T09:57:03.763" v="383" actId="14100"/>
          <ac:picMkLst>
            <pc:docMk/>
            <pc:sldMk cId="3287669218" sldId="359"/>
            <ac:picMk id="7" creationId="{B8CCB10B-6EE5-4774-9625-DBADBDF47DBA}"/>
          </ac:picMkLst>
        </pc:picChg>
        <pc:picChg chg="mod">
          <ac:chgData name="Orla Condon" userId="62ca7181-df71-4740-a21a-4649c658ad3a" providerId="ADAL" clId="{9CA04E6F-9B24-452A-BDA3-5D96B223031B}" dt="2026-05-26T09:57:03.763" v="383" actId="14100"/>
          <ac:picMkLst>
            <pc:docMk/>
            <pc:sldMk cId="3287669218" sldId="359"/>
            <ac:picMk id="9" creationId="{0A8E99B7-F170-4A3E-9CD4-B409B3CE2E11}"/>
          </ac:picMkLst>
        </pc:picChg>
      </pc:sldChg>
      <pc:sldChg chg="modSp mod">
        <pc:chgData name="Orla Condon" userId="62ca7181-df71-4740-a21a-4649c658ad3a" providerId="ADAL" clId="{9CA04E6F-9B24-452A-BDA3-5D96B223031B}" dt="2026-05-26T10:07:03.629" v="570" actId="1076"/>
        <pc:sldMkLst>
          <pc:docMk/>
          <pc:sldMk cId="3594971193" sldId="360"/>
        </pc:sldMkLst>
        <pc:spChg chg="mod">
          <ac:chgData name="Orla Condon" userId="62ca7181-df71-4740-a21a-4649c658ad3a" providerId="ADAL" clId="{9CA04E6F-9B24-452A-BDA3-5D96B223031B}" dt="2026-05-22T14:56:11.540" v="150"/>
          <ac:spMkLst>
            <pc:docMk/>
            <pc:sldMk cId="3594971193" sldId="360"/>
            <ac:spMk id="2" creationId="{00000000-0000-0000-0000-000000000000}"/>
          </ac:spMkLst>
        </pc:spChg>
        <pc:spChg chg="mod">
          <ac:chgData name="Orla Condon" userId="62ca7181-df71-4740-a21a-4649c658ad3a" providerId="ADAL" clId="{9CA04E6F-9B24-452A-BDA3-5D96B223031B}" dt="2026-05-26T10:07:03.629" v="570" actId="1076"/>
          <ac:spMkLst>
            <pc:docMk/>
            <pc:sldMk cId="3594971193" sldId="360"/>
            <ac:spMk id="15" creationId="{533B7236-CC26-4273-ACE9-17766F0ADBE5}"/>
          </ac:spMkLst>
        </pc:spChg>
        <pc:picChg chg="mod">
          <ac:chgData name="Orla Condon" userId="62ca7181-df71-4740-a21a-4649c658ad3a" providerId="ADAL" clId="{9CA04E6F-9B24-452A-BDA3-5D96B223031B}" dt="2026-05-22T15:04:44.282" v="286"/>
          <ac:picMkLst>
            <pc:docMk/>
            <pc:sldMk cId="3594971193" sldId="360"/>
            <ac:picMk id="6" creationId="{F85E6A41-2223-4178-9523-362A7AC10F50}"/>
          </ac:picMkLst>
        </pc:picChg>
        <pc:picChg chg="mod">
          <ac:chgData name="Orla Condon" userId="62ca7181-df71-4740-a21a-4649c658ad3a" providerId="ADAL" clId="{9CA04E6F-9B24-452A-BDA3-5D96B223031B}" dt="2026-05-26T10:06:55.371" v="565" actId="1076"/>
          <ac:picMkLst>
            <pc:docMk/>
            <pc:sldMk cId="3594971193" sldId="360"/>
            <ac:picMk id="9" creationId="{DA72FFF4-5D11-491B-A0B0-DE5D4735FBF7}"/>
          </ac:picMkLst>
        </pc:picChg>
        <pc:picChg chg="mod">
          <ac:chgData name="Orla Condon" userId="62ca7181-df71-4740-a21a-4649c658ad3a" providerId="ADAL" clId="{9CA04E6F-9B24-452A-BDA3-5D96B223031B}" dt="2026-05-26T10:06:57.900" v="567" actId="1076"/>
          <ac:picMkLst>
            <pc:docMk/>
            <pc:sldMk cId="3594971193" sldId="360"/>
            <ac:picMk id="12" creationId="{58349A82-C272-4BF4-87DF-8F588841F8BD}"/>
          </ac:picMkLst>
        </pc:picChg>
        <pc:picChg chg="mod">
          <ac:chgData name="Orla Condon" userId="62ca7181-df71-4740-a21a-4649c658ad3a" providerId="ADAL" clId="{9CA04E6F-9B24-452A-BDA3-5D96B223031B}" dt="2026-05-26T10:06:56.483" v="566" actId="1076"/>
          <ac:picMkLst>
            <pc:docMk/>
            <pc:sldMk cId="3594971193" sldId="360"/>
            <ac:picMk id="22" creationId="{F9E024BE-19D7-405D-89FF-0A1D9F3F267E}"/>
          </ac:picMkLst>
        </pc:picChg>
      </pc:sldChg>
      <pc:sldChg chg="modSp mod">
        <pc:chgData name="Orla Condon" userId="62ca7181-df71-4740-a21a-4649c658ad3a" providerId="ADAL" clId="{9CA04E6F-9B24-452A-BDA3-5D96B223031B}" dt="2026-05-26T10:07:18.071" v="575" actId="1076"/>
        <pc:sldMkLst>
          <pc:docMk/>
          <pc:sldMk cId="3095847377" sldId="361"/>
        </pc:sldMkLst>
        <pc:spChg chg="mod">
          <ac:chgData name="Orla Condon" userId="62ca7181-df71-4740-a21a-4649c658ad3a" providerId="ADAL" clId="{9CA04E6F-9B24-452A-BDA3-5D96B223031B}" dt="2026-05-22T14:56:18.418" v="154"/>
          <ac:spMkLst>
            <pc:docMk/>
            <pc:sldMk cId="3095847377" sldId="361"/>
            <ac:spMk id="2" creationId="{00000000-0000-0000-0000-000000000000}"/>
          </ac:spMkLst>
        </pc:spChg>
        <pc:spChg chg="mod">
          <ac:chgData name="Orla Condon" userId="62ca7181-df71-4740-a21a-4649c658ad3a" providerId="ADAL" clId="{9CA04E6F-9B24-452A-BDA3-5D96B223031B}" dt="2026-05-26T10:07:18.071" v="575" actId="1076"/>
          <ac:spMkLst>
            <pc:docMk/>
            <pc:sldMk cId="3095847377" sldId="361"/>
            <ac:spMk id="10" creationId="{1136B99F-DDCD-4AA6-A4F7-0061E0B9504A}"/>
          </ac:spMkLst>
        </pc:spChg>
        <pc:spChg chg="mod">
          <ac:chgData name="Orla Condon" userId="62ca7181-df71-4740-a21a-4649c658ad3a" providerId="ADAL" clId="{9CA04E6F-9B24-452A-BDA3-5D96B223031B}" dt="2026-05-26T10:07:12.848" v="574" actId="208"/>
          <ac:spMkLst>
            <pc:docMk/>
            <pc:sldMk cId="3095847377" sldId="361"/>
            <ac:spMk id="14" creationId="{2CC8C290-8AA5-44B7-9E71-E673ECB5882F}"/>
          </ac:spMkLst>
        </pc:spChg>
        <pc:spChg chg="mod">
          <ac:chgData name="Orla Condon" userId="62ca7181-df71-4740-a21a-4649c658ad3a" providerId="ADAL" clId="{9CA04E6F-9B24-452A-BDA3-5D96B223031B}" dt="2026-05-26T10:07:09.046" v="572" actId="208"/>
          <ac:spMkLst>
            <pc:docMk/>
            <pc:sldMk cId="3095847377" sldId="361"/>
            <ac:spMk id="15" creationId="{533B7236-CC26-4273-ACE9-17766F0ADBE5}"/>
          </ac:spMkLst>
        </pc:spChg>
        <pc:spChg chg="mod">
          <ac:chgData name="Orla Condon" userId="62ca7181-df71-4740-a21a-4649c658ad3a" providerId="ADAL" clId="{9CA04E6F-9B24-452A-BDA3-5D96B223031B}" dt="2026-05-26T10:07:12.848" v="574" actId="208"/>
          <ac:spMkLst>
            <pc:docMk/>
            <pc:sldMk cId="3095847377" sldId="361"/>
            <ac:spMk id="20" creationId="{93EE3D20-18A4-4DCE-94BC-3FEE0918B789}"/>
          </ac:spMkLst>
        </pc:spChg>
        <pc:picChg chg="mod">
          <ac:chgData name="Orla Condon" userId="62ca7181-df71-4740-a21a-4649c658ad3a" providerId="ADAL" clId="{9CA04E6F-9B24-452A-BDA3-5D96B223031B}" dt="2026-05-22T15:04:59.937" v="290"/>
          <ac:picMkLst>
            <pc:docMk/>
            <pc:sldMk cId="3095847377" sldId="361"/>
            <ac:picMk id="11" creationId="{99593C0C-F800-4D30-A93A-BAC43FA54B3D}"/>
          </ac:picMkLst>
        </pc:picChg>
      </pc:sldChg>
      <pc:sldChg chg="addSp delSp modSp mod">
        <pc:chgData name="Orla Condon" userId="62ca7181-df71-4740-a21a-4649c658ad3a" providerId="ADAL" clId="{9CA04E6F-9B24-452A-BDA3-5D96B223031B}" dt="2026-05-26T10:10:31.380" v="623" actId="931"/>
        <pc:sldMkLst>
          <pc:docMk/>
          <pc:sldMk cId="3524742531" sldId="362"/>
        </pc:sldMkLst>
        <pc:spChg chg="del">
          <ac:chgData name="Orla Condon" userId="62ca7181-df71-4740-a21a-4649c658ad3a" providerId="ADAL" clId="{9CA04E6F-9B24-452A-BDA3-5D96B223031B}" dt="2026-05-26T10:10:31.380" v="623" actId="931"/>
          <ac:spMkLst>
            <pc:docMk/>
            <pc:sldMk cId="3524742531" sldId="362"/>
            <ac:spMk id="3" creationId="{91B9C70E-F024-2215-DB98-7A4BC0593C79}"/>
          </ac:spMkLst>
        </pc:spChg>
        <pc:picChg chg="add mod ord">
          <ac:chgData name="Orla Condon" userId="62ca7181-df71-4740-a21a-4649c658ad3a" providerId="ADAL" clId="{9CA04E6F-9B24-452A-BDA3-5D96B223031B}" dt="2026-05-26T10:10:31.380" v="623" actId="931"/>
          <ac:picMkLst>
            <pc:docMk/>
            <pc:sldMk cId="3524742531" sldId="362"/>
            <ac:picMk id="5" creationId="{A696097E-931C-D03E-4F62-B7CB14CF2FE6}"/>
          </ac:picMkLst>
        </pc:picChg>
      </pc:sldChg>
      <pc:sldChg chg="new del">
        <pc:chgData name="Orla Condon" userId="62ca7181-df71-4740-a21a-4649c658ad3a" providerId="ADAL" clId="{9CA04E6F-9B24-452A-BDA3-5D96B223031B}" dt="2026-05-26T10:09:13.349" v="621" actId="47"/>
        <pc:sldMkLst>
          <pc:docMk/>
          <pc:sldMk cId="1600245353" sldId="363"/>
        </pc:sldMkLst>
      </pc:sldChg>
      <pc:sldChg chg="new del">
        <pc:chgData name="Orla Condon" userId="62ca7181-df71-4740-a21a-4649c658ad3a" providerId="ADAL" clId="{9CA04E6F-9B24-452A-BDA3-5D96B223031B}" dt="2026-05-26T10:13:46.324" v="625" actId="47"/>
        <pc:sldMkLst>
          <pc:docMk/>
          <pc:sldMk cId="2529982242" sldId="363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325F00-3977-407C-A3BA-9DC235382DA5}" type="datetimeFigureOut">
              <a:t>5/22/2026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9BC148C-16BE-45D0-B359-11450C769185}" type="slidenum"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746911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7D34BC3-8AD7-4B9A-AE62-2B3F4DC0B440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8824236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7D34BC3-8AD7-4B9A-AE62-2B3F4DC0B440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4917465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7D34BC3-8AD7-4B9A-AE62-2B3F4DC0B440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2023774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7D34BC3-8AD7-4B9A-AE62-2B3F4DC0B440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9293747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D34BC3-8AD7-4B9A-AE62-2B3F4DC0B440}" type="slidenum">
              <a:rPr lang="en-GB" smtClean="0"/>
              <a:t>14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875927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D34BC3-8AD7-4B9A-AE62-2B3F4DC0B440}" type="slidenum">
              <a:rPr lang="en-GB" smtClean="0"/>
              <a:t>23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8950300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D34BC3-8AD7-4B9A-AE62-2B3F4DC0B440}" type="slidenum">
              <a:rPr lang="en-GB" smtClean="0"/>
              <a:t>38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4311856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D34BC3-8AD7-4B9A-AE62-2B3F4DC0B440}" type="slidenum">
              <a:rPr lang="en-GB" smtClean="0"/>
              <a:t>39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1177968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D34BC3-8AD7-4B9A-AE62-2B3F4DC0B440}" type="slidenum">
              <a:rPr lang="en-GB" smtClean="0"/>
              <a:t>40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0787452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D34BC3-8AD7-4B9A-AE62-2B3F4DC0B440}" type="slidenum">
              <a:rPr lang="en-GB" smtClean="0"/>
              <a:t>41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2450819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D34BC3-8AD7-4B9A-AE62-2B3F4DC0B440}" type="slidenum">
              <a:rPr lang="en-GB" smtClean="0"/>
              <a:t>42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3210436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ront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13A5148-146A-6049-81A3-EEB61875F01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7010400" y="3771900"/>
            <a:ext cx="10439400" cy="2362200"/>
          </a:xfrm>
          <a:prstGeom prst="rect">
            <a:avLst/>
          </a:prstGeom>
        </p:spPr>
        <p:txBody>
          <a:bodyPr/>
          <a:lstStyle>
            <a:lvl1pPr marL="0">
              <a:lnSpc>
                <a:spcPct val="80000"/>
              </a:lnSpc>
              <a:spcBef>
                <a:spcPts val="0"/>
              </a:spcBef>
              <a:buNone/>
              <a:defRPr sz="9600"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FAD2299E-6A60-1A76-F1DD-FDFFC3A0C3A9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0" y="0"/>
            <a:ext cx="6223000" cy="10287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icon to add picture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501547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ck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id="{D5135332-7DB9-D4DC-7792-FC33E98585A7}"/>
              </a:ext>
            </a:extLst>
          </p:cNvPr>
          <p:cNvSpPr txBox="1"/>
          <p:nvPr userDrawn="1"/>
        </p:nvSpPr>
        <p:spPr>
          <a:xfrm>
            <a:off x="6461650" y="6186948"/>
            <a:ext cx="10797650" cy="13716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5400"/>
              </a:lnSpc>
            </a:pPr>
            <a:r>
              <a:rPr lang="en-US" sz="4500">
                <a:solidFill>
                  <a:srgbClr val="34713B"/>
                </a:solidFill>
                <a:latin typeface="Source Sans Pro Light"/>
                <a:ea typeface="Source Sans Pro Light"/>
                <a:cs typeface="Source Sans Pro Light"/>
                <a:sym typeface="Source Sans Pro Light"/>
              </a:rPr>
              <a:t>For further information, go to: www.foodafactoflife.org.uk</a:t>
            </a:r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9E2A9C8A-78E3-BA13-BCD8-1F5FB9EF67F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9283700" y="3441700"/>
            <a:ext cx="7975600" cy="2362200"/>
          </a:xfrm>
          <a:prstGeom prst="rect">
            <a:avLst/>
          </a:prstGeom>
        </p:spPr>
        <p:txBody>
          <a:bodyPr/>
          <a:lstStyle>
            <a:lvl1pPr marL="0">
              <a:lnSpc>
                <a:spcPct val="80000"/>
              </a:lnSpc>
              <a:spcBef>
                <a:spcPts val="0"/>
              </a:spcBef>
              <a:buNone/>
              <a:defRPr sz="7200"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Picture Placeholder 3">
            <a:extLst>
              <a:ext uri="{FF2B5EF4-FFF2-40B4-BE49-F238E27FC236}">
                <a16:creationId xmlns:a16="http://schemas.microsoft.com/office/drawing/2014/main" id="{29A9B221-F917-E0DB-DFE9-DF8921E42175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0" y="0"/>
            <a:ext cx="6223000" cy="10287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icon to add picture</a:t>
            </a:r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earning Objectiv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20B57125-827F-CF4A-095A-5403CF34501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93305" y="627676"/>
            <a:ext cx="11779250" cy="830263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 lang="en-US" sz="5400" b="1" kern="1200" dirty="0" smtClean="0">
                <a:solidFill>
                  <a:srgbClr val="34713B"/>
                </a:solidFill>
                <a:latin typeface="Source Sans Pro Semi-Bold"/>
                <a:ea typeface="Source Sans Pro Semi-Bold"/>
                <a:cs typeface="Source Sans Pro Semi-Bold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Text Placeholder 4">
            <a:extLst>
              <a:ext uri="{FF2B5EF4-FFF2-40B4-BE49-F238E27FC236}">
                <a16:creationId xmlns:a16="http://schemas.microsoft.com/office/drawing/2014/main" id="{D24670FC-1D57-F8A6-4799-7C69F4B0888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066689" y="2717161"/>
            <a:ext cx="7480800" cy="629778"/>
          </a:xfrm>
          <a:prstGeom prst="rect">
            <a:avLst/>
          </a:prstGeom>
        </p:spPr>
        <p:txBody>
          <a:bodyPr/>
          <a:lstStyle>
            <a:lvl1pPr>
              <a:buNone/>
              <a:defRPr sz="3200"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8308834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ndard Head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6">
            <a:extLst>
              <a:ext uri="{FF2B5EF4-FFF2-40B4-BE49-F238E27FC236}">
                <a16:creationId xmlns:a16="http://schemas.microsoft.com/office/drawing/2014/main" id="{081B947C-AEBF-4A1E-D502-F9B07E41EAF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93305" y="627676"/>
            <a:ext cx="11779250" cy="830263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 lang="en-US" sz="5400" b="1" kern="1200" dirty="0" smtClean="0">
                <a:solidFill>
                  <a:srgbClr val="34713B"/>
                </a:solidFill>
                <a:latin typeface="Source Sans Pro Semi-Bold"/>
                <a:ea typeface="Source Sans Pro Semi-Bold"/>
                <a:cs typeface="Source Sans Pro Semi-Bold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32D5367-7646-26C9-0DB8-EEA9C8047B1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066689" y="2717161"/>
            <a:ext cx="7480800" cy="629778"/>
          </a:xfrm>
          <a:prstGeom prst="rect">
            <a:avLst/>
          </a:prstGeom>
        </p:spPr>
        <p:txBody>
          <a:bodyPr/>
          <a:lstStyle>
            <a:lvl1pPr>
              <a:buNone/>
              <a:defRPr sz="3200"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9857072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ing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B2BE1F0C-2058-216D-6007-A752A9D2D58D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07800" y="3479800"/>
            <a:ext cx="5359400" cy="5384800"/>
          </a:xfrm>
          <a:prstGeom prst="round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2" name="Text Placeholder 6">
            <a:extLst>
              <a:ext uri="{FF2B5EF4-FFF2-40B4-BE49-F238E27FC236}">
                <a16:creationId xmlns:a16="http://schemas.microsoft.com/office/drawing/2014/main" id="{2F48C537-5EC1-2BB4-0E32-F42C61613DF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93305" y="627676"/>
            <a:ext cx="11779250" cy="830263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 lang="en-US" sz="5400" b="1" kern="1200" dirty="0" smtClean="0">
                <a:solidFill>
                  <a:srgbClr val="34713B"/>
                </a:solidFill>
                <a:latin typeface="Source Sans Pro Semi-Bold"/>
                <a:ea typeface="Source Sans Pro Semi-Bold"/>
                <a:cs typeface="Source Sans Pro Semi-Bold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4">
            <a:extLst>
              <a:ext uri="{FF2B5EF4-FFF2-40B4-BE49-F238E27FC236}">
                <a16:creationId xmlns:a16="http://schemas.microsoft.com/office/drawing/2014/main" id="{F074DD80-7E98-693B-5340-8CBB57EB4F7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066689" y="2717161"/>
            <a:ext cx="7480800" cy="629778"/>
          </a:xfrm>
          <a:prstGeom prst="rect">
            <a:avLst/>
          </a:prstGeom>
        </p:spPr>
        <p:txBody>
          <a:bodyPr/>
          <a:lstStyle>
            <a:lvl1pPr>
              <a:buNone/>
              <a:defRPr sz="3200"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8858746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ing Picture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>
            <a:extLst>
              <a:ext uri="{FF2B5EF4-FFF2-40B4-BE49-F238E27FC236}">
                <a16:creationId xmlns:a16="http://schemas.microsoft.com/office/drawing/2014/main" id="{6A407556-09A4-9B4D-4C11-5E3E91C56DB7}"/>
              </a:ext>
            </a:extLst>
          </p:cNvPr>
          <p:cNvGrpSpPr/>
          <p:nvPr userDrawn="1"/>
        </p:nvGrpSpPr>
        <p:grpSpPr>
          <a:xfrm rot="456000">
            <a:off x="13397471" y="3788536"/>
            <a:ext cx="3655899" cy="4701282"/>
            <a:chOff x="0" y="0"/>
            <a:chExt cx="989738" cy="1272747"/>
          </a:xfrm>
        </p:grpSpPr>
        <p:sp>
          <p:nvSpPr>
            <p:cNvPr id="5" name="Freeform 3">
              <a:extLst>
                <a:ext uri="{FF2B5EF4-FFF2-40B4-BE49-F238E27FC236}">
                  <a16:creationId xmlns:a16="http://schemas.microsoft.com/office/drawing/2014/main" id="{9F5E13B9-2181-18CD-30D5-4541119BA681}"/>
                </a:ext>
              </a:extLst>
            </p:cNvPr>
            <p:cNvSpPr/>
            <p:nvPr/>
          </p:nvSpPr>
          <p:spPr>
            <a:xfrm>
              <a:off x="0" y="0"/>
              <a:ext cx="989738" cy="1272747"/>
            </a:xfrm>
            <a:custGeom>
              <a:avLst/>
              <a:gdLst/>
              <a:ahLst/>
              <a:cxnLst/>
              <a:rect l="l" t="t" r="r" b="b"/>
              <a:pathLst>
                <a:path w="989738" h="1272747">
                  <a:moveTo>
                    <a:pt x="95294" y="0"/>
                  </a:moveTo>
                  <a:lnTo>
                    <a:pt x="894443" y="0"/>
                  </a:lnTo>
                  <a:cubicBezTo>
                    <a:pt x="919717" y="0"/>
                    <a:pt x="943955" y="10040"/>
                    <a:pt x="961826" y="27911"/>
                  </a:cubicBezTo>
                  <a:cubicBezTo>
                    <a:pt x="979698" y="45782"/>
                    <a:pt x="989738" y="70021"/>
                    <a:pt x="989738" y="95294"/>
                  </a:cubicBezTo>
                  <a:lnTo>
                    <a:pt x="989738" y="1177453"/>
                  </a:lnTo>
                  <a:cubicBezTo>
                    <a:pt x="989738" y="1230083"/>
                    <a:pt x="947073" y="1272747"/>
                    <a:pt x="894443" y="1272747"/>
                  </a:cubicBezTo>
                  <a:lnTo>
                    <a:pt x="95294" y="1272747"/>
                  </a:lnTo>
                  <a:cubicBezTo>
                    <a:pt x="70021" y="1272747"/>
                    <a:pt x="45782" y="1262707"/>
                    <a:pt x="27911" y="1244836"/>
                  </a:cubicBezTo>
                  <a:cubicBezTo>
                    <a:pt x="10040" y="1226965"/>
                    <a:pt x="0" y="1202727"/>
                    <a:pt x="0" y="1177453"/>
                  </a:cubicBezTo>
                  <a:lnTo>
                    <a:pt x="0" y="95294"/>
                  </a:lnTo>
                  <a:cubicBezTo>
                    <a:pt x="0" y="70021"/>
                    <a:pt x="10040" y="45782"/>
                    <a:pt x="27911" y="27911"/>
                  </a:cubicBezTo>
                  <a:cubicBezTo>
                    <a:pt x="45782" y="10040"/>
                    <a:pt x="70021" y="0"/>
                    <a:pt x="95294" y="0"/>
                  </a:cubicBezTo>
                  <a:close/>
                </a:path>
              </a:pathLst>
            </a:custGeom>
            <a:solidFill>
              <a:srgbClr val="34713B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6" name="TextBox 4">
              <a:extLst>
                <a:ext uri="{FF2B5EF4-FFF2-40B4-BE49-F238E27FC236}">
                  <a16:creationId xmlns:a16="http://schemas.microsoft.com/office/drawing/2014/main" id="{71EE9BBC-F530-FFDB-52D2-7B6E6A9DFB3C}"/>
                </a:ext>
              </a:extLst>
            </p:cNvPr>
            <p:cNvSpPr txBox="1"/>
            <p:nvPr/>
          </p:nvSpPr>
          <p:spPr>
            <a:xfrm>
              <a:off x="0" y="-38100"/>
              <a:ext cx="989738" cy="131084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3" name="Picture Placeholder 6">
            <a:extLst>
              <a:ext uri="{FF2B5EF4-FFF2-40B4-BE49-F238E27FC236}">
                <a16:creationId xmlns:a16="http://schemas.microsoft.com/office/drawing/2014/main" id="{9A854099-7F26-E2FE-37CC-D4107C16DB8E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2420600" y="3937001"/>
            <a:ext cx="3860800" cy="4241800"/>
          </a:xfrm>
          <a:prstGeom prst="round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2" name="Text Placeholder 6">
            <a:extLst>
              <a:ext uri="{FF2B5EF4-FFF2-40B4-BE49-F238E27FC236}">
                <a16:creationId xmlns:a16="http://schemas.microsoft.com/office/drawing/2014/main" id="{2096BAA7-E959-D1D5-C19A-7B3DECBAB5D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93305" y="627676"/>
            <a:ext cx="11779250" cy="830263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 lang="en-US" sz="5400" b="1" kern="1200" dirty="0" smtClean="0">
                <a:solidFill>
                  <a:srgbClr val="34713B"/>
                </a:solidFill>
                <a:latin typeface="Source Sans Pro Semi-Bold"/>
                <a:ea typeface="Source Sans Pro Semi-Bold"/>
                <a:cs typeface="Source Sans Pro Semi-Bold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Text Placeholder 4">
            <a:extLst>
              <a:ext uri="{FF2B5EF4-FFF2-40B4-BE49-F238E27FC236}">
                <a16:creationId xmlns:a16="http://schemas.microsoft.com/office/drawing/2014/main" id="{91FA1596-A8EB-1FE3-6808-C2004B9504FD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066689" y="2717161"/>
            <a:ext cx="7480800" cy="629778"/>
          </a:xfrm>
          <a:prstGeom prst="rect">
            <a:avLst/>
          </a:prstGeom>
        </p:spPr>
        <p:txBody>
          <a:bodyPr/>
          <a:lstStyle>
            <a:lvl1pPr>
              <a:buNone/>
              <a:defRPr sz="3200"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138760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oard (Whit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>
            <a:extLst>
              <a:ext uri="{FF2B5EF4-FFF2-40B4-BE49-F238E27FC236}">
                <a16:creationId xmlns:a16="http://schemas.microsoft.com/office/drawing/2014/main" id="{0CAC7606-EB8C-DDE7-2B98-5649AB0B0C69}"/>
              </a:ext>
            </a:extLst>
          </p:cNvPr>
          <p:cNvGrpSpPr/>
          <p:nvPr userDrawn="1"/>
        </p:nvGrpSpPr>
        <p:grpSpPr>
          <a:xfrm rot="4687369">
            <a:off x="13902" y="1774307"/>
            <a:ext cx="5044137" cy="6486479"/>
            <a:chOff x="0" y="0"/>
            <a:chExt cx="989738" cy="1272747"/>
          </a:xfrm>
        </p:grpSpPr>
        <p:sp>
          <p:nvSpPr>
            <p:cNvPr id="5" name="Freeform 3">
              <a:extLst>
                <a:ext uri="{FF2B5EF4-FFF2-40B4-BE49-F238E27FC236}">
                  <a16:creationId xmlns:a16="http://schemas.microsoft.com/office/drawing/2014/main" id="{D3E20062-37FC-A2F5-9CE9-FAEAD69A5E27}"/>
                </a:ext>
              </a:extLst>
            </p:cNvPr>
            <p:cNvSpPr/>
            <p:nvPr/>
          </p:nvSpPr>
          <p:spPr>
            <a:xfrm>
              <a:off x="0" y="0"/>
              <a:ext cx="989738" cy="1272747"/>
            </a:xfrm>
            <a:custGeom>
              <a:avLst/>
              <a:gdLst/>
              <a:ahLst/>
              <a:cxnLst/>
              <a:rect l="l" t="t" r="r" b="b"/>
              <a:pathLst>
                <a:path w="989738" h="1272747">
                  <a:moveTo>
                    <a:pt x="69068" y="0"/>
                  </a:moveTo>
                  <a:lnTo>
                    <a:pt x="920670" y="0"/>
                  </a:lnTo>
                  <a:cubicBezTo>
                    <a:pt x="958815" y="0"/>
                    <a:pt x="989738" y="30923"/>
                    <a:pt x="989738" y="69068"/>
                  </a:cubicBezTo>
                  <a:lnTo>
                    <a:pt x="989738" y="1203680"/>
                  </a:lnTo>
                  <a:cubicBezTo>
                    <a:pt x="989738" y="1241825"/>
                    <a:pt x="958815" y="1272747"/>
                    <a:pt x="920670" y="1272747"/>
                  </a:cubicBezTo>
                  <a:lnTo>
                    <a:pt x="69068" y="1272747"/>
                  </a:lnTo>
                  <a:cubicBezTo>
                    <a:pt x="30923" y="1272747"/>
                    <a:pt x="0" y="1241825"/>
                    <a:pt x="0" y="1203680"/>
                  </a:cubicBezTo>
                  <a:lnTo>
                    <a:pt x="0" y="69068"/>
                  </a:lnTo>
                  <a:cubicBezTo>
                    <a:pt x="0" y="30923"/>
                    <a:pt x="30923" y="0"/>
                    <a:pt x="69068" y="0"/>
                  </a:cubicBezTo>
                  <a:close/>
                </a:path>
              </a:pathLst>
            </a:custGeom>
            <a:solidFill>
              <a:srgbClr val="34713B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6" name="TextBox 4">
              <a:extLst>
                <a:ext uri="{FF2B5EF4-FFF2-40B4-BE49-F238E27FC236}">
                  <a16:creationId xmlns:a16="http://schemas.microsoft.com/office/drawing/2014/main" id="{9E50D55D-E753-4DD2-ECE6-FC29E2ED2CDA}"/>
                </a:ext>
              </a:extLst>
            </p:cNvPr>
            <p:cNvSpPr txBox="1"/>
            <p:nvPr/>
          </p:nvSpPr>
          <p:spPr>
            <a:xfrm>
              <a:off x="0" y="-38100"/>
              <a:ext cx="989738" cy="131084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3" name="Freeform 5">
            <a:extLst>
              <a:ext uri="{FF2B5EF4-FFF2-40B4-BE49-F238E27FC236}">
                <a16:creationId xmlns:a16="http://schemas.microsoft.com/office/drawing/2014/main" id="{15EFCB56-7F19-3D75-EC51-0677A7A4C811}"/>
              </a:ext>
            </a:extLst>
          </p:cNvPr>
          <p:cNvSpPr/>
          <p:nvPr userDrawn="1"/>
        </p:nvSpPr>
        <p:spPr>
          <a:xfrm>
            <a:off x="-359479" y="1279007"/>
            <a:ext cx="7201891" cy="7201891"/>
          </a:xfrm>
          <a:custGeom>
            <a:avLst/>
            <a:gdLst/>
            <a:ahLst/>
            <a:cxnLst/>
            <a:rect l="l" t="t" r="r" b="b"/>
            <a:pathLst>
              <a:path w="7201891" h="7201891">
                <a:moveTo>
                  <a:pt x="0" y="0"/>
                </a:moveTo>
                <a:lnTo>
                  <a:pt x="7201891" y="0"/>
                </a:lnTo>
                <a:lnTo>
                  <a:pt x="7201891" y="7201891"/>
                </a:lnTo>
                <a:lnTo>
                  <a:pt x="0" y="720189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3BFB34D8-4B5E-DB9E-3E7E-6C506125D60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7010400" y="3771900"/>
            <a:ext cx="10439400" cy="2362200"/>
          </a:xfrm>
          <a:prstGeom prst="rect">
            <a:avLst/>
          </a:prstGeom>
        </p:spPr>
        <p:txBody>
          <a:bodyPr/>
          <a:lstStyle>
            <a:lvl1pPr marL="0">
              <a:lnSpc>
                <a:spcPct val="80000"/>
              </a:lnSpc>
              <a:spcBef>
                <a:spcPts val="0"/>
              </a:spcBef>
              <a:buNone/>
              <a:defRPr sz="9600" b="0">
                <a:solidFill>
                  <a:srgbClr val="34713B"/>
                </a:solidFill>
                <a:latin typeface="Source Sans Pro SemiBold" panose="020B0603030403020204" pitchFamily="34" charset="0"/>
                <a:ea typeface="Source Sans Pro SemiBold" panose="020B0603030403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5487012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713678" y="5297216"/>
            <a:ext cx="13716000" cy="1099644"/>
          </a:xfrm>
          <a:prstGeom prst="rect">
            <a:avLst/>
          </a:prstGeom>
        </p:spPr>
        <p:txBody>
          <a:bodyPr lIns="0" tIns="0" rIns="0" bIns="0" anchor="t"/>
          <a:lstStyle>
            <a:lvl1pPr algn="l">
              <a:defRPr sz="6600" b="1" i="0" baseline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12359822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753911" y="2345697"/>
            <a:ext cx="14580000" cy="1080000"/>
          </a:xfrm>
          <a:prstGeom prst="rect">
            <a:avLst/>
          </a:prstGeom>
        </p:spPr>
        <p:txBody>
          <a:bodyPr lIns="0" tIns="0" rIns="0" bIns="0" anchor="t"/>
          <a:lstStyle>
            <a:lvl1pPr algn="l">
              <a:defRPr sz="5100" b="1" i="0">
                <a:solidFill>
                  <a:srgbClr val="158B44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Heading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753914" y="3856638"/>
            <a:ext cx="14580000" cy="5400000"/>
          </a:xfrm>
          <a:prstGeom prst="rect">
            <a:avLst/>
          </a:prstGeom>
        </p:spPr>
        <p:txBody>
          <a:bodyPr lIns="0" tIns="0" rIns="0" bIns="0" numCol="1" anchor="t"/>
          <a:lstStyle>
            <a:lvl1pPr marL="428625" indent="-428625" algn="l">
              <a:buSzPct val="90000"/>
              <a:buFont typeface="Arial" charset="0"/>
              <a:buChar char="•"/>
              <a:defRPr sz="2700" b="0" i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685800" indent="0" algn="ctr">
              <a:buNone/>
              <a:defRPr sz="3000"/>
            </a:lvl2pPr>
            <a:lvl3pPr marL="1371600" indent="0" algn="ctr">
              <a:buNone/>
              <a:defRPr sz="2700"/>
            </a:lvl3pPr>
            <a:lvl4pPr marL="2057400" indent="0" algn="ctr">
              <a:buNone/>
              <a:defRPr sz="2400"/>
            </a:lvl4pPr>
            <a:lvl5pPr marL="2743200" indent="0" algn="ctr">
              <a:buNone/>
              <a:defRPr sz="2400"/>
            </a:lvl5pPr>
            <a:lvl6pPr marL="3429000" indent="0" algn="ctr">
              <a:buNone/>
              <a:defRPr sz="2400"/>
            </a:lvl6pPr>
            <a:lvl7pPr marL="4114800" indent="0" algn="ctr">
              <a:buNone/>
              <a:defRPr sz="2400"/>
            </a:lvl7pPr>
            <a:lvl8pPr marL="4800600" indent="0" algn="ctr">
              <a:buNone/>
              <a:defRPr sz="2400"/>
            </a:lvl8pPr>
            <a:lvl9pPr marL="5486400" indent="0" algn="ctr">
              <a:buNone/>
              <a:defRPr sz="2400"/>
            </a:lvl9pPr>
          </a:lstStyle>
          <a:p>
            <a:r>
              <a:rPr lang="en-US" dirty="0"/>
              <a:t>Text here</a:t>
            </a:r>
          </a:p>
        </p:txBody>
      </p:sp>
    </p:spTree>
    <p:extLst>
      <p:ext uri="{BB962C8B-B14F-4D97-AF65-F5344CB8AC3E}">
        <p14:creationId xmlns:p14="http://schemas.microsoft.com/office/powerpoint/2010/main" val="3207552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713678" y="5297216"/>
            <a:ext cx="13716000" cy="1099644"/>
          </a:xfrm>
          <a:prstGeom prst="rect">
            <a:avLst/>
          </a:prstGeom>
        </p:spPr>
        <p:txBody>
          <a:bodyPr lIns="0" tIns="0" rIns="0" bIns="0" anchor="t"/>
          <a:lstStyle>
            <a:lvl1pPr algn="l">
              <a:defRPr sz="6600" b="1" i="0" baseline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37276392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oard (Green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64170B0F-69DD-4C79-F6FB-4C9A021BAFE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7010400" y="3771900"/>
            <a:ext cx="10134600" cy="2362200"/>
          </a:xfrm>
          <a:prstGeom prst="rect">
            <a:avLst/>
          </a:prstGeom>
        </p:spPr>
        <p:txBody>
          <a:bodyPr/>
          <a:lstStyle>
            <a:lvl1pPr>
              <a:buNone/>
              <a:defRPr sz="9600">
                <a:solidFill>
                  <a:schemeClr val="bg1"/>
                </a:solidFill>
                <a:latin typeface="Source Sans Pro SemiBold" panose="020B0603030403020204" pitchFamily="34" charset="0"/>
                <a:ea typeface="Source Sans Pro SemiBold" panose="020B0603030403020204" pitchFamily="34" charset="0"/>
              </a:defRPr>
            </a:lvl1pPr>
            <a:lvl2pPr>
              <a:defRPr sz="9600">
                <a:latin typeface="Source Sans Pro SemiBold" panose="020B0603030403020204" pitchFamily="34" charset="0"/>
                <a:ea typeface="Source Sans Pro SemiBold" panose="020B0603030403020204" pitchFamily="34" charset="0"/>
              </a:defRPr>
            </a:lvl2pPr>
            <a:lvl3pPr>
              <a:defRPr sz="9600">
                <a:latin typeface="Source Sans Pro SemiBold" panose="020B0603030403020204" pitchFamily="34" charset="0"/>
                <a:ea typeface="Source Sans Pro SemiBold" panose="020B0603030403020204" pitchFamily="34" charset="0"/>
              </a:defRPr>
            </a:lvl3pPr>
            <a:lvl4pPr>
              <a:defRPr sz="9600">
                <a:latin typeface="Source Sans Pro SemiBold" panose="020B0603030403020204" pitchFamily="34" charset="0"/>
                <a:ea typeface="Source Sans Pro SemiBold" panose="020B0603030403020204" pitchFamily="34" charset="0"/>
              </a:defRPr>
            </a:lvl4pPr>
            <a:lvl5pPr>
              <a:defRPr sz="9600">
                <a:latin typeface="Source Sans Pro SemiBold" panose="020B0603030403020204" pitchFamily="34" charset="0"/>
                <a:ea typeface="Source Sans Pro SemiBold" panose="020B0603030403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406305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.xml"/><Relationship Id="rId3" Type="http://schemas.openxmlformats.org/officeDocument/2006/relationships/slideLayout" Target="../slideLayouts/slideLayout5.xml"/><Relationship Id="rId7" Type="http://schemas.openxmlformats.org/officeDocument/2006/relationships/slideLayout" Target="../slideLayouts/slideLayout9.xml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6" Type="http://schemas.openxmlformats.org/officeDocument/2006/relationships/slideLayout" Target="../slideLayouts/slideLayout8.xml"/><Relationship Id="rId5" Type="http://schemas.openxmlformats.org/officeDocument/2006/relationships/slideLayout" Target="../slideLayouts/slideLayout7.xml"/><Relationship Id="rId10" Type="http://schemas.openxmlformats.org/officeDocument/2006/relationships/image" Target="../media/image1.png"/><Relationship Id="rId4" Type="http://schemas.openxmlformats.org/officeDocument/2006/relationships/slideLayout" Target="../slideLayouts/slideLayout6.xml"/><Relationship Id="rId9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4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2017DAC-E2A9-A4F5-8063-A04E7EA8B2C4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50172" y="390104"/>
            <a:ext cx="2926800" cy="2019133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B46EF914-615B-CF34-DED8-0436CB8848F8}"/>
              </a:ext>
            </a:extLst>
          </p:cNvPr>
          <p:cNvSpPr txBox="1"/>
          <p:nvPr userDrawn="1"/>
        </p:nvSpPr>
        <p:spPr>
          <a:xfrm>
            <a:off x="9300714" y="9377823"/>
            <a:ext cx="7958586" cy="3143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2400"/>
              </a:lnSpc>
            </a:pPr>
            <a:r>
              <a:rPr lang="en-US" sz="2000">
                <a:solidFill>
                  <a:srgbClr val="196B24"/>
                </a:solidFill>
                <a:latin typeface="Source Sans Pro Light"/>
                <a:ea typeface="Source Sans Pro Light"/>
                <a:cs typeface="Source Sans Pro Light"/>
                <a:sym typeface="Source Sans Pro Light"/>
              </a:rPr>
              <a:t>© Food – a fact of life </a:t>
            </a:r>
            <a:fld id="{09AC2304-7B6E-4DF8-8A54-B8BE5DD8BEDB}" type="datetimeyyyy">
              <a:rPr lang="en-US" sz="2000" smtClean="0">
                <a:solidFill>
                  <a:srgbClr val="196B24"/>
                </a:solidFill>
                <a:latin typeface="Source Sans Pro Light"/>
                <a:ea typeface="Source Sans Pro Light"/>
                <a:cs typeface="Source Sans Pro Light"/>
                <a:sym typeface="Source Sans Pro Light"/>
              </a:rPr>
              <a:t>2026</a:t>
            </a:fld>
            <a:endParaRPr lang="en-US" sz="2000">
              <a:solidFill>
                <a:srgbClr val="196B24"/>
              </a:solidFill>
              <a:latin typeface="Source Sans Pro Light"/>
              <a:ea typeface="Source Sans Pro Light"/>
              <a:cs typeface="Source Sans Pro Light"/>
              <a:sym typeface="Source Sans Pro Light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6" r:id="rId1"/>
    <p:sldLayoutId id="2147483655" r:id="rId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3">
            <a:extLst>
              <a:ext uri="{FF2B5EF4-FFF2-40B4-BE49-F238E27FC236}">
                <a16:creationId xmlns:a16="http://schemas.microsoft.com/office/drawing/2014/main" id="{574DD910-F061-4A4B-AC85-2BE7B22C9EF3}"/>
              </a:ext>
            </a:extLst>
          </p:cNvPr>
          <p:cNvSpPr txBox="1"/>
          <p:nvPr userDrawn="1"/>
        </p:nvSpPr>
        <p:spPr>
          <a:xfrm>
            <a:off x="443324" y="9754378"/>
            <a:ext cx="7958586" cy="3143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lang="en-US" sz="2000">
                <a:solidFill>
                  <a:srgbClr val="34713B"/>
                </a:solidFill>
                <a:latin typeface="Source Sans Pro Light"/>
                <a:ea typeface="Source Sans Pro Light"/>
                <a:cs typeface="Source Sans Pro Light"/>
                <a:sym typeface="Source Sans Pro Light"/>
              </a:rPr>
              <a:t>© Food – a fact of life </a:t>
            </a:r>
            <a:fld id="{AFF80E5D-775B-4FB6-BE9A-D6043CCEDCA0}" type="datetimeyyyy">
              <a:rPr lang="en-US" sz="2000" smtClean="0">
                <a:solidFill>
                  <a:srgbClr val="34713B"/>
                </a:solidFill>
                <a:latin typeface="Source Sans Pro Light"/>
                <a:ea typeface="Source Sans Pro Light"/>
                <a:cs typeface="Source Sans Pro Light"/>
                <a:sym typeface="Source Sans Pro Light"/>
              </a:rPr>
              <a:t>2026</a:t>
            </a:fld>
            <a:endParaRPr lang="en-US" sz="2000">
              <a:solidFill>
                <a:srgbClr val="34713B"/>
              </a:solidFill>
              <a:latin typeface="Source Sans Pro Light"/>
              <a:ea typeface="Source Sans Pro Light"/>
              <a:cs typeface="Source Sans Pro Light"/>
              <a:sym typeface="Source Sans Pro Light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C0C8236-9D1D-8C7C-75EE-29C34B1D601B}"/>
              </a:ext>
            </a:extLst>
          </p:cNvPr>
          <p:cNvPicPr>
            <a:picLocks noChangeAspect="1"/>
          </p:cNvPicPr>
          <p:nvPr userDrawn="1"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50172" y="390104"/>
            <a:ext cx="2926800" cy="20191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23058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6" r:id="rId1"/>
    <p:sldLayoutId id="2147483658" r:id="rId2"/>
    <p:sldLayoutId id="2147483668" r:id="rId3"/>
    <p:sldLayoutId id="2147483669" r:id="rId4"/>
    <p:sldLayoutId id="2147483665" r:id="rId5"/>
    <p:sldLayoutId id="2147483670" r:id="rId6"/>
    <p:sldLayoutId id="2147483671" r:id="rId7"/>
    <p:sldLayoutId id="2147483672" r:id="rId8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59BCE69D-AC72-BD3A-6586-D8C07E275C7C}"/>
              </a:ext>
            </a:extLst>
          </p:cNvPr>
          <p:cNvSpPr/>
          <p:nvPr userDrawn="1"/>
        </p:nvSpPr>
        <p:spPr>
          <a:xfrm>
            <a:off x="0" y="0"/>
            <a:ext cx="18288000" cy="10287000"/>
          </a:xfrm>
          <a:prstGeom prst="rect">
            <a:avLst/>
          </a:prstGeom>
          <a:solidFill>
            <a:srgbClr val="34713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A610F46-0AEC-F804-088F-04685E081B6C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77672" y="279831"/>
            <a:ext cx="2926800" cy="2019133"/>
          </a:xfrm>
          <a:prstGeom prst="rect">
            <a:avLst/>
          </a:prstGeom>
        </p:spPr>
      </p:pic>
      <p:grpSp>
        <p:nvGrpSpPr>
          <p:cNvPr id="8" name="Group 7">
            <a:extLst>
              <a:ext uri="{FF2B5EF4-FFF2-40B4-BE49-F238E27FC236}">
                <a16:creationId xmlns:a16="http://schemas.microsoft.com/office/drawing/2014/main" id="{0748BF0F-C82D-F7E3-3872-4D146861CB76}"/>
              </a:ext>
            </a:extLst>
          </p:cNvPr>
          <p:cNvGrpSpPr/>
          <p:nvPr userDrawn="1"/>
        </p:nvGrpSpPr>
        <p:grpSpPr>
          <a:xfrm>
            <a:off x="-1156913" y="1416601"/>
            <a:ext cx="8064310" cy="7201891"/>
            <a:chOff x="0" y="0"/>
            <a:chExt cx="10752413" cy="9602521"/>
          </a:xfrm>
        </p:grpSpPr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DF276F21-505E-186C-1411-83935640B56B}"/>
                </a:ext>
              </a:extLst>
            </p:cNvPr>
            <p:cNvGrpSpPr/>
            <p:nvPr/>
          </p:nvGrpSpPr>
          <p:grpSpPr>
            <a:xfrm rot="4687369">
              <a:off x="1561086" y="476941"/>
              <a:ext cx="6725516" cy="8648639"/>
              <a:chOff x="0" y="0"/>
              <a:chExt cx="989738" cy="1272747"/>
            </a:xfrm>
          </p:grpSpPr>
          <p:sp>
            <p:nvSpPr>
              <p:cNvPr id="11" name="Freeform 5">
                <a:extLst>
                  <a:ext uri="{FF2B5EF4-FFF2-40B4-BE49-F238E27FC236}">
                    <a16:creationId xmlns:a16="http://schemas.microsoft.com/office/drawing/2014/main" id="{94EBA6A1-CF61-25EA-BCDC-605423DCE344}"/>
                  </a:ext>
                </a:extLst>
              </p:cNvPr>
              <p:cNvSpPr/>
              <p:nvPr/>
            </p:nvSpPr>
            <p:spPr>
              <a:xfrm>
                <a:off x="0" y="0"/>
                <a:ext cx="989738" cy="1272747"/>
              </a:xfrm>
              <a:custGeom>
                <a:avLst/>
                <a:gdLst/>
                <a:ahLst/>
                <a:cxnLst/>
                <a:rect l="l" t="t" r="r" b="b"/>
                <a:pathLst>
                  <a:path w="989738" h="1272747">
                    <a:moveTo>
                      <a:pt x="69068" y="0"/>
                    </a:moveTo>
                    <a:lnTo>
                      <a:pt x="920670" y="0"/>
                    </a:lnTo>
                    <a:cubicBezTo>
                      <a:pt x="958815" y="0"/>
                      <a:pt x="989738" y="30923"/>
                      <a:pt x="989738" y="69068"/>
                    </a:cubicBezTo>
                    <a:lnTo>
                      <a:pt x="989738" y="1203680"/>
                    </a:lnTo>
                    <a:cubicBezTo>
                      <a:pt x="989738" y="1241825"/>
                      <a:pt x="958815" y="1272747"/>
                      <a:pt x="920670" y="1272747"/>
                    </a:cubicBezTo>
                    <a:lnTo>
                      <a:pt x="69068" y="1272747"/>
                    </a:lnTo>
                    <a:cubicBezTo>
                      <a:pt x="30923" y="1272747"/>
                      <a:pt x="0" y="1241825"/>
                      <a:pt x="0" y="1203680"/>
                    </a:cubicBezTo>
                    <a:lnTo>
                      <a:pt x="0" y="69068"/>
                    </a:lnTo>
                    <a:cubicBezTo>
                      <a:pt x="0" y="30923"/>
                      <a:pt x="30923" y="0"/>
                      <a:pt x="69068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2" name="TextBox 6">
                <a:extLst>
                  <a:ext uri="{FF2B5EF4-FFF2-40B4-BE49-F238E27FC236}">
                    <a16:creationId xmlns:a16="http://schemas.microsoft.com/office/drawing/2014/main" id="{33167FCC-C0B4-D9E9-E8F9-B8A32D7B8968}"/>
                  </a:ext>
                </a:extLst>
              </p:cNvPr>
              <p:cNvSpPr txBox="1"/>
              <p:nvPr/>
            </p:nvSpPr>
            <p:spPr>
              <a:xfrm>
                <a:off x="0" y="-38100"/>
                <a:ext cx="989738" cy="1310847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  <p:sp>
          <p:nvSpPr>
            <p:cNvPr id="10" name="Freeform 7">
              <a:extLst>
                <a:ext uri="{FF2B5EF4-FFF2-40B4-BE49-F238E27FC236}">
                  <a16:creationId xmlns:a16="http://schemas.microsoft.com/office/drawing/2014/main" id="{D5DD0029-4DAB-7F95-F47F-4AC75A0E4C71}"/>
                </a:ext>
              </a:extLst>
            </p:cNvPr>
            <p:cNvSpPr/>
            <p:nvPr/>
          </p:nvSpPr>
          <p:spPr>
            <a:xfrm>
              <a:off x="1149891" y="0"/>
              <a:ext cx="9602521" cy="9602521"/>
            </a:xfrm>
            <a:custGeom>
              <a:avLst/>
              <a:gdLst/>
              <a:ahLst/>
              <a:cxnLst/>
              <a:rect l="l" t="t" r="r" b="b"/>
              <a:pathLst>
                <a:path w="9602521" h="9602521">
                  <a:moveTo>
                    <a:pt x="0" y="0"/>
                  </a:moveTo>
                  <a:lnTo>
                    <a:pt x="9602522" y="0"/>
                  </a:lnTo>
                  <a:lnTo>
                    <a:pt x="9602522" y="9602521"/>
                  </a:lnTo>
                  <a:lnTo>
                    <a:pt x="0" y="960252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15" name="TextBox 9"/>
          <p:cNvSpPr txBox="1"/>
          <p:nvPr userDrawn="1"/>
        </p:nvSpPr>
        <p:spPr>
          <a:xfrm>
            <a:off x="424274" y="9754378"/>
            <a:ext cx="7958586" cy="3143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lang="en-US" sz="2000">
                <a:solidFill>
                  <a:srgbClr val="FFFFFF"/>
                </a:solidFill>
                <a:latin typeface="Source Sans Pro Light"/>
                <a:ea typeface="Source Sans Pro Light"/>
                <a:cs typeface="Source Sans Pro Light"/>
                <a:sym typeface="Source Sans Pro Light"/>
              </a:rPr>
              <a:t>© Food – a fact of life </a:t>
            </a:r>
            <a:fld id="{0B86BC18-1AB3-4707-B134-2DAFAC197933}" type="datetimeyyyy">
              <a:rPr lang="en-US" sz="2000" smtClean="0">
                <a:solidFill>
                  <a:srgbClr val="FFFFFF"/>
                </a:solidFill>
                <a:latin typeface="Source Sans Pro Light"/>
                <a:ea typeface="Source Sans Pro Light"/>
                <a:cs typeface="Source Sans Pro Light"/>
                <a:sym typeface="Source Sans Pro Light"/>
              </a:rPr>
              <a:t>2026</a:t>
            </a:fld>
            <a:endParaRPr lang="en-US" sz="2000">
              <a:solidFill>
                <a:srgbClr val="FFFFFF"/>
              </a:solidFill>
              <a:latin typeface="Source Sans Pro Light"/>
              <a:ea typeface="Source Sans Pro Light"/>
              <a:cs typeface="Source Sans Pro Light"/>
              <a:sym typeface="Source Sans Pro Light"/>
            </a:endParaRPr>
          </a:p>
        </p:txBody>
      </p:sp>
    </p:spTree>
    <p:extLst>
      <p:ext uri="{BB962C8B-B14F-4D97-AF65-F5344CB8AC3E}">
        <p14:creationId xmlns:p14="http://schemas.microsoft.com/office/powerpoint/2010/main" val="11542352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12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14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23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9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9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9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30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10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10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10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10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10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10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10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9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41.jpe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9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9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46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g"/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9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9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53.jpe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9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9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9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9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eg"/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9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eg"/><Relationship Id="rId2" Type="http://schemas.openxmlformats.org/officeDocument/2006/relationships/image" Target="../media/image63.jpeg"/><Relationship Id="rId1" Type="http://schemas.openxmlformats.org/officeDocument/2006/relationships/slideLayout" Target="../slideLayouts/slideLayout9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image" Target="../media/image65.jpg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68.jpg"/><Relationship Id="rId4" Type="http://schemas.openxmlformats.org/officeDocument/2006/relationships/image" Target="../media/image67.jp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pg"/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68.jpg"/><Relationship Id="rId4" Type="http://schemas.openxmlformats.org/officeDocument/2006/relationships/image" Target="../media/image71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73.jpe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75.jpe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78.jpeg"/><Relationship Id="rId4" Type="http://schemas.openxmlformats.org/officeDocument/2006/relationships/image" Target="../media/image77.jpe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79.jpe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9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jpeg"/><Relationship Id="rId2" Type="http://schemas.openxmlformats.org/officeDocument/2006/relationships/image" Target="../media/image81.jpeg"/><Relationship Id="rId1" Type="http://schemas.openxmlformats.org/officeDocument/2006/relationships/slideLayout" Target="../slideLayouts/slideLayout9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3.jpeg"/><Relationship Id="rId1" Type="http://schemas.openxmlformats.org/officeDocument/2006/relationships/slideLayout" Target="../slideLayouts/slideLayout9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4.jpeg"/><Relationship Id="rId1" Type="http://schemas.openxmlformats.org/officeDocument/2006/relationships/slideLayout" Target="../slideLayouts/slideLayout9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jpeg"/><Relationship Id="rId2" Type="http://schemas.openxmlformats.org/officeDocument/2006/relationships/image" Target="../media/image85.jpeg"/><Relationship Id="rId1" Type="http://schemas.openxmlformats.org/officeDocument/2006/relationships/slideLayout" Target="../slideLayouts/slideLayout9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EF5EA73F-C6FB-5D54-5E28-97AF4BC9F44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 lIns="91440" tIns="45720" rIns="91440" bIns="45720" anchor="t"/>
          <a:lstStyle/>
          <a:p>
            <a:r>
              <a:rPr lang="en-GB" dirty="0">
                <a:ea typeface="Source Sans Pro SemiBold"/>
              </a:rPr>
              <a:t>Going shopping </a:t>
            </a:r>
            <a:r>
              <a:rPr lang="en-GB">
                <a:ea typeface="Source Sans Pro SemiBold"/>
              </a:rPr>
              <a:t>social story</a:t>
            </a:r>
            <a:endParaRPr lang="en-GB"/>
          </a:p>
        </p:txBody>
      </p:sp>
      <p:pic>
        <p:nvPicPr>
          <p:cNvPr id="5" name="Picture Placeholder 4">
            <a:extLst>
              <a:ext uri="{FF2B5EF4-FFF2-40B4-BE49-F238E27FC236}">
                <a16:creationId xmlns:a16="http://schemas.microsoft.com/office/drawing/2014/main" id="{0E5AD87D-5B06-262B-B2A7-3E216ED397B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815" r="29815"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12517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984DAD-7291-48F8-999E-38011152A6C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93305" y="627676"/>
            <a:ext cx="14580000" cy="1080000"/>
          </a:xfrm>
        </p:spPr>
        <p:txBody>
          <a:bodyPr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5400" dirty="0">
                <a:solidFill>
                  <a:srgbClr val="34713B"/>
                </a:solidFill>
                <a:latin typeface="Source Sans Pro SemiBold"/>
                <a:ea typeface="Source Sans Pro SemiBold"/>
              </a:rPr>
              <a:t>What does this social story cover?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702E57A-ADE3-4A33-B2D1-1A783D57B6B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66689" y="2717161"/>
            <a:ext cx="14580000" cy="5400000"/>
          </a:xfrm>
        </p:spPr>
        <p:txBody>
          <a:bodyPr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14350" indent="-514350">
              <a:buAutoNum type="arabicPeriod"/>
            </a:pPr>
            <a:r>
              <a:rPr lang="en-GB" sz="3200" dirty="0">
                <a:latin typeface="Source Sans Pro"/>
                <a:ea typeface="Source Sans Pro"/>
              </a:rPr>
              <a:t>Leaving home – what do you need?</a:t>
            </a:r>
            <a:endParaRPr lang="en-US" sz="3200" dirty="0">
              <a:latin typeface="Source Sans Pro"/>
              <a:ea typeface="Source Sans Pro"/>
            </a:endParaRPr>
          </a:p>
          <a:p>
            <a:pPr marL="514350" indent="-514350">
              <a:buAutoNum type="arabicPeriod"/>
            </a:pPr>
            <a:r>
              <a:rPr lang="en-GB" sz="3200" dirty="0">
                <a:latin typeface="Source Sans Pro"/>
                <a:ea typeface="Source Sans Pro"/>
              </a:rPr>
              <a:t>Going to the shop – where are you going?</a:t>
            </a:r>
          </a:p>
          <a:p>
            <a:pPr marL="514350" indent="-514350">
              <a:buAutoNum type="arabicPeriod"/>
            </a:pPr>
            <a:r>
              <a:rPr lang="en-GB" sz="3200" dirty="0">
                <a:latin typeface="Source Sans Pro"/>
                <a:ea typeface="Source Sans Pro"/>
              </a:rPr>
              <a:t>Getting there</a:t>
            </a:r>
          </a:p>
          <a:p>
            <a:pPr marL="514350" indent="-514350">
              <a:buAutoNum type="arabicPeriod"/>
            </a:pPr>
            <a:r>
              <a:rPr lang="en-GB" sz="3200" dirty="0">
                <a:latin typeface="Source Sans Pro"/>
                <a:ea typeface="Source Sans Pro"/>
              </a:rPr>
              <a:t>Arriving at the shop and different types of shop</a:t>
            </a:r>
          </a:p>
          <a:p>
            <a:pPr marL="514350" indent="-514350">
              <a:buAutoNum type="arabicPeriod"/>
            </a:pPr>
            <a:r>
              <a:rPr lang="en-GB" sz="3200" dirty="0">
                <a:latin typeface="Source Sans Pro"/>
                <a:ea typeface="Source Sans Pro"/>
              </a:rPr>
              <a:t>Choosing food</a:t>
            </a:r>
          </a:p>
          <a:p>
            <a:pPr marL="514350" indent="-514350">
              <a:buAutoNum type="arabicPeriod"/>
            </a:pPr>
            <a:r>
              <a:rPr lang="en-GB" sz="3200" dirty="0">
                <a:latin typeface="Source Sans Pro"/>
                <a:ea typeface="Source Sans Pro"/>
              </a:rPr>
              <a:t>Queuing to pay</a:t>
            </a:r>
          </a:p>
          <a:p>
            <a:pPr marL="514350" indent="-514350">
              <a:buAutoNum type="arabicPeriod"/>
            </a:pPr>
            <a:r>
              <a:rPr lang="en-GB" sz="3200" dirty="0">
                <a:latin typeface="Source Sans Pro"/>
                <a:ea typeface="Source Sans Pro"/>
              </a:rPr>
              <a:t>Packing food</a:t>
            </a:r>
          </a:p>
          <a:p>
            <a:pPr marL="514350" indent="-514350">
              <a:buAutoNum type="arabicPeriod"/>
            </a:pPr>
            <a:r>
              <a:rPr lang="en-GB" sz="3200" dirty="0">
                <a:latin typeface="Source Sans Pro"/>
                <a:ea typeface="Source Sans Pro"/>
              </a:rPr>
              <a:t>Paying for your shopping</a:t>
            </a:r>
          </a:p>
          <a:p>
            <a:pPr marL="514350" indent="-514350">
              <a:buAutoNum type="arabicPeriod"/>
            </a:pPr>
            <a:r>
              <a:rPr lang="en-GB" sz="3200" dirty="0">
                <a:latin typeface="Source Sans Pro"/>
                <a:ea typeface="Source Sans Pro"/>
              </a:rPr>
              <a:t>Going home</a:t>
            </a:r>
          </a:p>
          <a:p>
            <a:pPr marL="514350" indent="-514350">
              <a:buAutoNum type="arabicPeriod"/>
            </a:pPr>
            <a:r>
              <a:rPr lang="en-GB" sz="3200" dirty="0">
                <a:solidFill>
                  <a:srgbClr val="000000"/>
                </a:solidFill>
                <a:latin typeface="Source Sans Pro"/>
                <a:ea typeface="Source Sans Pro"/>
              </a:rPr>
              <a:t>Other</a:t>
            </a:r>
            <a:r>
              <a:rPr lang="en-GB" sz="3200" dirty="0">
                <a:latin typeface="Source Sans Pro"/>
                <a:ea typeface="Source Sans Pro"/>
              </a:rPr>
              <a:t> ways to buy food </a:t>
            </a:r>
          </a:p>
        </p:txBody>
      </p:sp>
    </p:spTree>
    <p:extLst>
      <p:ext uri="{BB962C8B-B14F-4D97-AF65-F5344CB8AC3E}">
        <p14:creationId xmlns:p14="http://schemas.microsoft.com/office/powerpoint/2010/main" val="164613392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93305" y="627676"/>
            <a:ext cx="14580000" cy="1080000"/>
          </a:xfrm>
        </p:spPr>
        <p:txBody>
          <a:bodyPr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5400" dirty="0">
                <a:solidFill>
                  <a:srgbClr val="34713B"/>
                </a:solidFill>
                <a:latin typeface="Source Sans Pro SemiBold"/>
                <a:ea typeface="Source Sans Pro SemiBold"/>
              </a:rPr>
              <a:t>1. Leaving home  - what do you need?</a:t>
            </a:r>
            <a:endParaRPr lang="en-GB" sz="5400" dirty="0">
              <a:solidFill>
                <a:srgbClr val="34713B"/>
              </a:solidFill>
              <a:latin typeface="Source Sans Pro SemiBold"/>
              <a:ea typeface="Source Sans Pro SemiBold"/>
            </a:endParaRPr>
          </a:p>
        </p:txBody>
      </p:sp>
      <p:pic>
        <p:nvPicPr>
          <p:cNvPr id="4" name="Picture 3" descr="A person sitting in a wheelchair&#10;&#10;Description automatically generated with medium confidence">
            <a:extLst>
              <a:ext uri="{FF2B5EF4-FFF2-40B4-BE49-F238E27FC236}">
                <a16:creationId xmlns:a16="http://schemas.microsoft.com/office/drawing/2014/main" id="{A5A839C3-D977-44D5-A8C2-A91AD4CF3D86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93305" y="2170865"/>
            <a:ext cx="7767083" cy="5180645"/>
          </a:xfrm>
          <a:prstGeom prst="roundRect">
            <a:avLst/>
          </a:prstGeom>
        </p:spPr>
      </p:pic>
      <p:pic>
        <p:nvPicPr>
          <p:cNvPr id="7" name="Picture 6" descr="A person with his hand on his chin&#10;&#10;Description automatically generated with medium confidence">
            <a:extLst>
              <a:ext uri="{FF2B5EF4-FFF2-40B4-BE49-F238E27FC236}">
                <a16:creationId xmlns:a16="http://schemas.microsoft.com/office/drawing/2014/main" id="{62D8F7C9-C65C-472B-B7CF-022E370D37E1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06418" y="2598757"/>
            <a:ext cx="7125567" cy="4752753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102642062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93305" y="627676"/>
            <a:ext cx="14580000" cy="1080000"/>
          </a:xfrm>
        </p:spPr>
        <p:txBody>
          <a:bodyPr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5400" dirty="0">
                <a:solidFill>
                  <a:srgbClr val="34713B"/>
                </a:solidFill>
                <a:latin typeface="Source Sans Pro SemiBold"/>
                <a:ea typeface="Source Sans Pro SemiBold"/>
              </a:rPr>
              <a:t>Money</a:t>
            </a:r>
            <a:endParaRPr lang="en-GB" sz="5400" dirty="0">
              <a:solidFill>
                <a:srgbClr val="34713B"/>
              </a:solidFill>
              <a:latin typeface="Source Sans Pro SemiBold"/>
              <a:ea typeface="Source Sans Pro SemiBold"/>
            </a:endParaRPr>
          </a:p>
        </p:txBody>
      </p:sp>
      <p:sp>
        <p:nvSpPr>
          <p:cNvPr id="12" name="Subtitle 2">
            <a:extLst>
              <a:ext uri="{FF2B5EF4-FFF2-40B4-BE49-F238E27FC236}">
                <a16:creationId xmlns:a16="http://schemas.microsoft.com/office/drawing/2014/main" id="{A1185015-7843-4172-8844-7F496B1DE621}"/>
              </a:ext>
            </a:extLst>
          </p:cNvPr>
          <p:cNvSpPr txBox="1">
            <a:spLocks/>
          </p:cNvSpPr>
          <p:nvPr/>
        </p:nvSpPr>
        <p:spPr>
          <a:xfrm>
            <a:off x="9760689" y="7711586"/>
            <a:ext cx="7033437" cy="1506842"/>
          </a:xfrm>
          <a:prstGeom prst="rect">
            <a:avLst/>
          </a:prstGeom>
        </p:spPr>
        <p:txBody>
          <a:bodyPr lIns="0" tIns="0" rIns="0" bIns="0" numCol="1" anchor="t"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1371600" rtl="0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Pct val="90000"/>
              <a:buFont typeface="Arial" charset="0"/>
              <a:buNone/>
              <a:tabLst/>
              <a:defRPr/>
            </a:pPr>
            <a:endParaRPr kumimoji="0" lang="en-GB" sz="4800" b="1" i="0" u="none" strike="noStrike" kern="1200" cap="none" spc="0" normalizeH="0" baseline="0" noProof="0" dirty="0">
              <a:ln>
                <a:noFill/>
              </a:ln>
              <a:solidFill>
                <a:srgbClr val="158B44"/>
              </a:solidFill>
              <a:effectLst/>
              <a:uLnTx/>
              <a:uFillTx/>
              <a:latin typeface="Arial" charset="0"/>
              <a:cs typeface="Arial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4F5EBE2-71F8-490F-AF37-DE566EFD258F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6689" y="2717161"/>
            <a:ext cx="6096869" cy="4066611"/>
          </a:xfrm>
          <a:prstGeom prst="round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7E7D1D78-999A-4471-9C01-5FAA79E8DCE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760689" y="2823652"/>
            <a:ext cx="6251998" cy="3960120"/>
          </a:xfrm>
          <a:prstGeom prst="roundRect">
            <a:avLst/>
          </a:prstGeom>
        </p:spPr>
      </p:pic>
      <p:sp>
        <p:nvSpPr>
          <p:cNvPr id="13" name="Rounded Rectangle 31">
            <a:extLst>
              <a:ext uri="{FF2B5EF4-FFF2-40B4-BE49-F238E27FC236}">
                <a16:creationId xmlns:a16="http://schemas.microsoft.com/office/drawing/2014/main" id="{16FC76AB-E1FF-467A-9878-999ECDCC9FE8}"/>
              </a:ext>
            </a:extLst>
          </p:cNvPr>
          <p:cNvSpPr/>
          <p:nvPr/>
        </p:nvSpPr>
        <p:spPr>
          <a:xfrm>
            <a:off x="1355945" y="7493227"/>
            <a:ext cx="5518356" cy="837831"/>
          </a:xfrm>
          <a:prstGeom prst="roundRect">
            <a:avLst/>
          </a:prstGeom>
          <a:solidFill>
            <a:srgbClr val="34713B"/>
          </a:solidFill>
          <a:ln>
            <a:solidFill>
              <a:srgbClr val="34713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lang="en-US" sz="4000" dirty="0">
                <a:solidFill>
                  <a:schemeClr val="bg1"/>
                </a:solidFill>
                <a:latin typeface="Source Sans Pro"/>
                <a:ea typeface="Source Sans Pro"/>
                <a:cs typeface="Arial"/>
              </a:rPr>
              <a:t>Cash – notes and coins</a:t>
            </a:r>
            <a:endParaRPr lang="en-GB" sz="4000" dirty="0">
              <a:solidFill>
                <a:schemeClr val="bg1"/>
              </a:solidFill>
              <a:latin typeface="Source Sans Pro"/>
              <a:ea typeface="Source Sans Pro"/>
              <a:cs typeface="Arial"/>
            </a:endParaRPr>
          </a:p>
        </p:txBody>
      </p:sp>
      <p:sp>
        <p:nvSpPr>
          <p:cNvPr id="14" name="Rounded Rectangle 31">
            <a:extLst>
              <a:ext uri="{FF2B5EF4-FFF2-40B4-BE49-F238E27FC236}">
                <a16:creationId xmlns:a16="http://schemas.microsoft.com/office/drawing/2014/main" id="{8ACF582C-BD1F-415A-B162-B2CF9A01536D}"/>
              </a:ext>
            </a:extLst>
          </p:cNvPr>
          <p:cNvSpPr/>
          <p:nvPr/>
        </p:nvSpPr>
        <p:spPr>
          <a:xfrm>
            <a:off x="11542984" y="7493227"/>
            <a:ext cx="2687409" cy="837831"/>
          </a:xfrm>
          <a:prstGeom prst="roundRect">
            <a:avLst/>
          </a:prstGeom>
          <a:solidFill>
            <a:srgbClr val="34713B"/>
          </a:solidFill>
          <a:ln>
            <a:solidFill>
              <a:srgbClr val="34713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4000" dirty="0">
                <a:solidFill>
                  <a:schemeClr val="bg1"/>
                </a:solidFill>
                <a:latin typeface="Source Sans Pro"/>
                <a:ea typeface="Source Sans Pro"/>
                <a:cs typeface="Arial"/>
              </a:rPr>
              <a:t>Card</a:t>
            </a:r>
            <a:endParaRPr lang="en-GB" sz="4000">
              <a:solidFill>
                <a:schemeClr val="bg1"/>
              </a:solidFill>
              <a:latin typeface="Source Sans Pro"/>
              <a:ea typeface="Source Sans Pro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4430264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93305" y="627676"/>
            <a:ext cx="14580000" cy="1080000"/>
          </a:xfrm>
        </p:spPr>
        <p:txBody>
          <a:bodyPr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 </a:t>
            </a:r>
            <a:r>
              <a:rPr lang="en-US" sz="5400" dirty="0">
                <a:solidFill>
                  <a:srgbClr val="34713B"/>
                </a:solidFill>
                <a:latin typeface="Source Sans Pro SemiBold"/>
                <a:ea typeface="Source Sans Pro SemiBold"/>
              </a:rPr>
              <a:t>Mobile phones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66689" y="2717161"/>
            <a:ext cx="15205563" cy="58477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3200" dirty="0">
                <a:latin typeface="Source Sans Pro"/>
                <a:ea typeface="Source Sans Pro"/>
              </a:rPr>
              <a:t>Pay for food and drink using a phone.</a:t>
            </a:r>
          </a:p>
        </p:txBody>
      </p:sp>
      <p:pic>
        <p:nvPicPr>
          <p:cNvPr id="6" name="Picture 8" descr="Apple Pay | Your Digital Wallet | first direct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178579" y="4366436"/>
            <a:ext cx="3321584" cy="19076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78579" y="6522343"/>
            <a:ext cx="2790273" cy="1603367"/>
          </a:xfrm>
          <a:prstGeom prst="rect">
            <a:avLst/>
          </a:prstGeom>
        </p:spPr>
      </p:pic>
      <p:pic>
        <p:nvPicPr>
          <p:cNvPr id="4" name="Picture 3" descr="A picture containing person, indoor, coffee, cup&#10;&#10;Description automatically generated">
            <a:extLst>
              <a:ext uri="{FF2B5EF4-FFF2-40B4-BE49-F238E27FC236}">
                <a16:creationId xmlns:a16="http://schemas.microsoft.com/office/drawing/2014/main" id="{CCDA88C7-664D-4B83-9241-1A948FC5A0B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42179" y="4337206"/>
            <a:ext cx="5888297" cy="3933383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350743921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93305" y="627676"/>
            <a:ext cx="14580000" cy="1080000"/>
          </a:xfrm>
        </p:spPr>
        <p:txBody>
          <a:bodyPr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5400" dirty="0">
                <a:solidFill>
                  <a:srgbClr val="34713B"/>
                </a:solidFill>
                <a:latin typeface="Source Sans Pro SemiBold"/>
                <a:ea typeface="Source Sans Pro SemiBold"/>
              </a:rPr>
              <a:t>Shopping list</a:t>
            </a:r>
          </a:p>
        </p:txBody>
      </p:sp>
      <p:pic>
        <p:nvPicPr>
          <p:cNvPr id="4" name="Picture 3" descr="Text, letter&#10;&#10;Description automatically generated">
            <a:extLst>
              <a:ext uri="{FF2B5EF4-FFF2-40B4-BE49-F238E27FC236}">
                <a16:creationId xmlns:a16="http://schemas.microsoft.com/office/drawing/2014/main" id="{9BCB1B09-56EE-4398-ADCE-C5BEB3FE1C7D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6689" y="2717161"/>
            <a:ext cx="6088424" cy="6088424"/>
          </a:xfrm>
          <a:prstGeom prst="roundRect">
            <a:avLst/>
          </a:prstGeom>
        </p:spPr>
      </p:pic>
      <p:pic>
        <p:nvPicPr>
          <p:cNvPr id="5" name="Picture 4" descr="A person holding a card&#10;&#10;Description automatically generated with low confidence">
            <a:extLst>
              <a:ext uri="{FF2B5EF4-FFF2-40B4-BE49-F238E27FC236}">
                <a16:creationId xmlns:a16="http://schemas.microsoft.com/office/drawing/2014/main" id="{B2C60036-1968-4355-B775-B76FC7EF668E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397"/>
          <a:stretch/>
        </p:blipFill>
        <p:spPr>
          <a:xfrm>
            <a:off x="8328985" y="2717160"/>
            <a:ext cx="4619572" cy="6088424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292213273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93305" y="627676"/>
            <a:ext cx="14580000" cy="1080000"/>
          </a:xfrm>
        </p:spPr>
        <p:txBody>
          <a:bodyPr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5400" dirty="0">
                <a:solidFill>
                  <a:srgbClr val="34713B"/>
                </a:solidFill>
                <a:latin typeface="Source Sans Pro SemiBold"/>
                <a:ea typeface="Source Sans Pro SemiBold"/>
              </a:rPr>
              <a:t>Shopping bag</a:t>
            </a:r>
            <a:endParaRPr lang="en-GB" sz="5400" dirty="0">
              <a:solidFill>
                <a:srgbClr val="34713B"/>
              </a:solidFill>
              <a:latin typeface="Source Sans Pro SemiBold"/>
              <a:ea typeface="Source Sans Pro SemiBold"/>
            </a:endParaRPr>
          </a:p>
        </p:txBody>
      </p:sp>
      <p:pic>
        <p:nvPicPr>
          <p:cNvPr id="4" name="Picture 3" descr="A hand holding a green bag&#10;&#10;Description automatically generated with medium confidence">
            <a:extLst>
              <a:ext uri="{FF2B5EF4-FFF2-40B4-BE49-F238E27FC236}">
                <a16:creationId xmlns:a16="http://schemas.microsoft.com/office/drawing/2014/main" id="{E7186EB2-E8CD-4E00-B7CB-BE48937AF795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92922" y="1908078"/>
            <a:ext cx="6529063" cy="6529063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29446150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93305" y="627676"/>
            <a:ext cx="14580000" cy="1080000"/>
          </a:xfrm>
        </p:spPr>
        <p:txBody>
          <a:bodyPr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5400" dirty="0">
                <a:solidFill>
                  <a:srgbClr val="34713B"/>
                </a:solidFill>
                <a:latin typeface="Source Sans Pro SemiBold"/>
                <a:ea typeface="Source Sans Pro SemiBold"/>
              </a:rPr>
              <a:t>2. Where are you going?</a:t>
            </a:r>
            <a:endParaRPr lang="en-GB" sz="5400" dirty="0">
              <a:solidFill>
                <a:srgbClr val="34713B"/>
              </a:solidFill>
              <a:latin typeface="Source Sans Pro SemiBold"/>
              <a:ea typeface="Source Sans Pro SemiBold"/>
            </a:endParaRPr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7C3AE55A-77ED-472A-A3CA-439BA012BF33}"/>
              </a:ext>
            </a:extLst>
          </p:cNvPr>
          <p:cNvSpPr txBox="1">
            <a:spLocks/>
          </p:cNvSpPr>
          <p:nvPr/>
        </p:nvSpPr>
        <p:spPr>
          <a:xfrm>
            <a:off x="1066689" y="7028223"/>
            <a:ext cx="6881594" cy="325238"/>
          </a:xfrm>
          <a:prstGeom prst="rect">
            <a:avLst/>
          </a:prstGeom>
        </p:spPr>
        <p:txBody>
          <a:bodyPr lIns="0" tIns="0" rIns="0" bIns="0" numCol="1" anchor="t"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1371600" rtl="0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Pct val="90000"/>
              <a:buFont typeface="Arial" charset="0"/>
              <a:buNone/>
              <a:tabLst/>
              <a:defRPr/>
            </a:pPr>
            <a:r>
              <a:rPr lang="en-GB" sz="3200" dirty="0">
                <a:latin typeface="Source Sans Pro"/>
                <a:ea typeface="Source Sans Pro"/>
              </a:rPr>
              <a:t>Do you need directions?</a:t>
            </a:r>
            <a:r>
              <a:rPr kumimoji="0" lang="en-GB" sz="4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</a:p>
        </p:txBody>
      </p:sp>
      <p:pic>
        <p:nvPicPr>
          <p:cNvPr id="12" name="Picture 11" descr="A person holding a phone&#10;&#10;Description automatically generated with medium confidence">
            <a:extLst>
              <a:ext uri="{FF2B5EF4-FFF2-40B4-BE49-F238E27FC236}">
                <a16:creationId xmlns:a16="http://schemas.microsoft.com/office/drawing/2014/main" id="{F51F373B-70B3-4B48-B0C5-8669BB097F2B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6689" y="2717162"/>
            <a:ext cx="5789213" cy="3861404"/>
          </a:xfrm>
          <a:prstGeom prst="roundRect">
            <a:avLst/>
          </a:prstGeom>
        </p:spPr>
      </p:pic>
      <p:pic>
        <p:nvPicPr>
          <p:cNvPr id="7" name="Picture 6" descr="A picture containing person, outdoor&#10;&#10;Description automatically generated">
            <a:extLst>
              <a:ext uri="{FF2B5EF4-FFF2-40B4-BE49-F238E27FC236}">
                <a16:creationId xmlns:a16="http://schemas.microsoft.com/office/drawing/2014/main" id="{0CFFE286-625A-4765-9834-9BD23F50368C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181949" y="2717162"/>
            <a:ext cx="4039362" cy="6056015"/>
          </a:xfrm>
          <a:prstGeom prst="roundRect">
            <a:avLst/>
          </a:prstGeom>
        </p:spPr>
      </p:pic>
      <p:pic>
        <p:nvPicPr>
          <p:cNvPr id="13" name="Picture 12" descr="A hand holding a credit card&#10;&#10;Description automatically generated with medium confidence">
            <a:extLst>
              <a:ext uri="{FF2B5EF4-FFF2-40B4-BE49-F238E27FC236}">
                <a16:creationId xmlns:a16="http://schemas.microsoft.com/office/drawing/2014/main" id="{BF26EFDF-1580-4AED-83F2-CB046E3AA0E1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71484" y="2717162"/>
            <a:ext cx="5789213" cy="3861405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367582978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D670E7-C5D8-4E2E-A0FE-B3CEA746E04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93305" y="627676"/>
            <a:ext cx="14580000" cy="1080000"/>
          </a:xfrm>
        </p:spPr>
        <p:txBody>
          <a:bodyPr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5400" dirty="0">
                <a:solidFill>
                  <a:srgbClr val="34713B"/>
                </a:solidFill>
                <a:latin typeface="Source Sans Pro SemiBold"/>
                <a:ea typeface="Source Sans Pro SemiBold"/>
              </a:rPr>
              <a:t>3. Getting there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4A5FFE7-FC00-4CC2-89E4-D756A6C586F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66689" y="2717161"/>
            <a:ext cx="14580000" cy="5400000"/>
          </a:xfrm>
        </p:spPr>
        <p:txBody>
          <a:bodyPr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GB" sz="3200" dirty="0">
                <a:latin typeface="Source Sans Pro"/>
                <a:ea typeface="Source Sans Pro"/>
              </a:rPr>
              <a:t>You could ….</a:t>
            </a:r>
          </a:p>
        </p:txBody>
      </p:sp>
      <p:pic>
        <p:nvPicPr>
          <p:cNvPr id="5" name="Picture 4" descr="A person running on a road&#10;&#10;Description automatically generated with low confidence">
            <a:extLst>
              <a:ext uri="{FF2B5EF4-FFF2-40B4-BE49-F238E27FC236}">
                <a16:creationId xmlns:a16="http://schemas.microsoft.com/office/drawing/2014/main" id="{0F2B3676-1FCB-43EA-A129-E1D58D6A0705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500637" y="3741461"/>
            <a:ext cx="3907949" cy="5210600"/>
          </a:xfrm>
          <a:prstGeom prst="round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072B24DC-1B6B-414A-9D4E-9A201C100F79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11522" y="3741461"/>
            <a:ext cx="5910744" cy="4109426"/>
          </a:xfrm>
          <a:prstGeom prst="roundRect">
            <a:avLst/>
          </a:prstGeom>
        </p:spPr>
      </p:pic>
      <p:sp>
        <p:nvSpPr>
          <p:cNvPr id="8" name="Rounded Rectangle 31">
            <a:extLst>
              <a:ext uri="{FF2B5EF4-FFF2-40B4-BE49-F238E27FC236}">
                <a16:creationId xmlns:a16="http://schemas.microsoft.com/office/drawing/2014/main" id="{8AF7C3E0-9DE9-462C-A988-64EBC0940374}"/>
              </a:ext>
            </a:extLst>
          </p:cNvPr>
          <p:cNvSpPr/>
          <p:nvPr/>
        </p:nvSpPr>
        <p:spPr>
          <a:xfrm>
            <a:off x="6810095" y="9142794"/>
            <a:ext cx="3418509" cy="837831"/>
          </a:xfrm>
          <a:prstGeom prst="roundRect">
            <a:avLst/>
          </a:prstGeom>
          <a:solidFill>
            <a:srgbClr val="158B4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>
                <a:solidFill>
                  <a:schemeClr val="bg1"/>
                </a:solidFill>
                <a:latin typeface="Source Sans Pro"/>
                <a:ea typeface="Source Sans Pro"/>
                <a:cs typeface="Arial" panose="020B0604020202020204" pitchFamily="34" charset="0"/>
              </a:rPr>
              <a:t>Walk</a:t>
            </a:r>
            <a:endParaRPr lang="en-GB" sz="3600" dirty="0">
              <a:solidFill>
                <a:schemeClr val="bg1"/>
              </a:solidFill>
              <a:latin typeface="Source Sans Pro"/>
              <a:ea typeface="Source Sans Pro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444018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D670E7-C5D8-4E2E-A0FE-B3CEA746E04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93305" y="627676"/>
            <a:ext cx="14580000" cy="1080000"/>
          </a:xfrm>
        </p:spPr>
        <p:txBody>
          <a:bodyPr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5400" dirty="0">
                <a:solidFill>
                  <a:srgbClr val="34713B"/>
                </a:solidFill>
                <a:latin typeface="Source Sans Pro SemiBold"/>
                <a:ea typeface="Source Sans Pro SemiBold"/>
              </a:rPr>
              <a:t>3. Getting there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4A5FFE7-FC00-4CC2-89E4-D756A6C586F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66689" y="2717161"/>
            <a:ext cx="14580000" cy="5400000"/>
          </a:xfrm>
        </p:spPr>
        <p:txBody>
          <a:bodyPr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GB" sz="3200" dirty="0">
                <a:latin typeface="Source Sans Pro"/>
                <a:ea typeface="Source Sans Pro"/>
              </a:rPr>
              <a:t>You could ….</a:t>
            </a:r>
          </a:p>
        </p:txBody>
      </p:sp>
      <p:pic>
        <p:nvPicPr>
          <p:cNvPr id="7" name="Picture 6" descr="A group of people on a bus&#10;&#10;Description automatically generated with medium confidence">
            <a:extLst>
              <a:ext uri="{FF2B5EF4-FFF2-40B4-BE49-F238E27FC236}">
                <a16:creationId xmlns:a16="http://schemas.microsoft.com/office/drawing/2014/main" id="{A6DDF75F-02EA-419C-9D04-68CFD2BF3B14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81876" y="3810459"/>
            <a:ext cx="6239435" cy="4159220"/>
          </a:xfrm>
          <a:prstGeom prst="round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482EA6CE-054B-4109-AF5C-45C828D31092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23514" y="3732457"/>
            <a:ext cx="2913521" cy="4384704"/>
          </a:xfrm>
          <a:prstGeom prst="round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2E0F4222-1523-4DC9-8005-6EC59AC92EF5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78931" y="3810459"/>
            <a:ext cx="4099743" cy="4056702"/>
          </a:xfrm>
          <a:prstGeom prst="roundRect">
            <a:avLst/>
          </a:prstGeom>
        </p:spPr>
      </p:pic>
      <p:sp>
        <p:nvSpPr>
          <p:cNvPr id="11" name="Rounded Rectangle 31">
            <a:extLst>
              <a:ext uri="{FF2B5EF4-FFF2-40B4-BE49-F238E27FC236}">
                <a16:creationId xmlns:a16="http://schemas.microsoft.com/office/drawing/2014/main" id="{E1EA493C-8806-42ED-9439-693D5C2E7BA9}"/>
              </a:ext>
            </a:extLst>
          </p:cNvPr>
          <p:cNvSpPr/>
          <p:nvPr/>
        </p:nvSpPr>
        <p:spPr>
          <a:xfrm>
            <a:off x="6384782" y="8707730"/>
            <a:ext cx="5518436" cy="837831"/>
          </a:xfrm>
          <a:prstGeom prst="roundRect">
            <a:avLst/>
          </a:prstGeom>
          <a:solidFill>
            <a:srgbClr val="34713B"/>
          </a:solidFill>
          <a:ln>
            <a:solidFill>
              <a:srgbClr val="34713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dirty="0">
                <a:solidFill>
                  <a:schemeClr val="bg1"/>
                </a:solidFill>
                <a:latin typeface="Source Sans Pro"/>
                <a:ea typeface="Source Sans Pro"/>
                <a:cs typeface="Arial"/>
              </a:rPr>
              <a:t>Catch the train or bus</a:t>
            </a:r>
            <a:endParaRPr lang="en-GB" sz="4000" dirty="0">
              <a:solidFill>
                <a:schemeClr val="bg1"/>
              </a:solidFill>
              <a:latin typeface="Source Sans Pro"/>
              <a:ea typeface="Source Sans Pro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5636166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93305" y="627676"/>
            <a:ext cx="14580000" cy="1080000"/>
          </a:xfrm>
        </p:spPr>
        <p:txBody>
          <a:bodyPr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5400" dirty="0">
                <a:solidFill>
                  <a:srgbClr val="34713B"/>
                </a:solidFill>
                <a:latin typeface="Source Sans Pro SemiBold"/>
                <a:ea typeface="Source Sans Pro SemiBold"/>
              </a:rPr>
              <a:t>Remember your bus or train pass!</a:t>
            </a:r>
            <a:endParaRPr lang="en-GB" sz="5400" dirty="0">
              <a:solidFill>
                <a:srgbClr val="34713B"/>
              </a:solidFill>
              <a:latin typeface="Source Sans Pro SemiBold"/>
              <a:ea typeface="Source Sans Pro SemiBold"/>
            </a:endParaRPr>
          </a:p>
        </p:txBody>
      </p:sp>
      <p:pic>
        <p:nvPicPr>
          <p:cNvPr id="5" name="Picture 4" descr="A picture containing text, person, hand&#10;&#10;Description automatically generated">
            <a:extLst>
              <a:ext uri="{FF2B5EF4-FFF2-40B4-BE49-F238E27FC236}">
                <a16:creationId xmlns:a16="http://schemas.microsoft.com/office/drawing/2014/main" id="{757ED273-DE94-4D09-83F0-3E2625CA2830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63043" y="2203712"/>
            <a:ext cx="4761914" cy="7139300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335555992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D670E7-C5D8-4E2E-A0FE-B3CEA746E04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93305" y="627676"/>
            <a:ext cx="14580000" cy="1080000"/>
          </a:xfrm>
        </p:spPr>
        <p:txBody>
          <a:bodyPr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5400" dirty="0">
                <a:solidFill>
                  <a:srgbClr val="34713B"/>
                </a:solidFill>
                <a:latin typeface="Source Sans Pro SemiBold"/>
                <a:ea typeface="Source Sans Pro SemiBold"/>
              </a:rPr>
              <a:t>3. Getting there</a:t>
            </a:r>
          </a:p>
        </p:txBody>
      </p:sp>
      <p:sp>
        <p:nvSpPr>
          <p:cNvPr id="11" name="Subtitle 2">
            <a:extLst>
              <a:ext uri="{FF2B5EF4-FFF2-40B4-BE49-F238E27FC236}">
                <a16:creationId xmlns:a16="http://schemas.microsoft.com/office/drawing/2014/main" id="{884D3528-DAF1-4E03-A6C6-3735A58917D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66689" y="2717161"/>
            <a:ext cx="14580000" cy="5400000"/>
          </a:xfrm>
        </p:spPr>
        <p:txBody>
          <a:bodyPr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GB" sz="3200" dirty="0">
                <a:latin typeface="Source Sans Pro"/>
                <a:ea typeface="Source Sans Pro"/>
              </a:rPr>
              <a:t>You could ….</a:t>
            </a:r>
          </a:p>
        </p:txBody>
      </p:sp>
      <p:sp>
        <p:nvSpPr>
          <p:cNvPr id="12" name="Rounded Rectangle 31">
            <a:extLst>
              <a:ext uri="{FF2B5EF4-FFF2-40B4-BE49-F238E27FC236}">
                <a16:creationId xmlns:a16="http://schemas.microsoft.com/office/drawing/2014/main" id="{835D1629-7A3D-4F05-911B-9E5D62622FF1}"/>
              </a:ext>
            </a:extLst>
          </p:cNvPr>
          <p:cNvSpPr/>
          <p:nvPr/>
        </p:nvSpPr>
        <p:spPr>
          <a:xfrm>
            <a:off x="7434746" y="8609420"/>
            <a:ext cx="3418509" cy="837831"/>
          </a:xfrm>
          <a:prstGeom prst="roundRect">
            <a:avLst/>
          </a:prstGeom>
          <a:solidFill>
            <a:srgbClr val="34713B"/>
          </a:solidFill>
          <a:ln>
            <a:solidFill>
              <a:srgbClr val="34713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lang="en-US" sz="4000" dirty="0">
                <a:solidFill>
                  <a:schemeClr val="bg1"/>
                </a:solidFill>
                <a:latin typeface="Source Sans Pro"/>
                <a:ea typeface="Source Sans Pro"/>
                <a:cs typeface="Arial"/>
              </a:rPr>
              <a:t>Go by bike</a:t>
            </a:r>
            <a:endParaRPr lang="en-GB" sz="4000" dirty="0">
              <a:solidFill>
                <a:schemeClr val="bg1"/>
              </a:solidFill>
              <a:latin typeface="Source Sans Pro"/>
              <a:ea typeface="Source Sans Pro"/>
              <a:cs typeface="Arial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FE49E9D-1E9C-4E03-85BC-AF447383871D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50678" y="3223568"/>
            <a:ext cx="3158335" cy="4728047"/>
          </a:xfrm>
          <a:prstGeom prst="round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E84ACDAC-D586-4986-AE14-31BFBBF435D4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63076" y="3228082"/>
            <a:ext cx="7294325" cy="4652544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33065940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D670E7-C5D8-4E2E-A0FE-B3CEA746E04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93305" y="627676"/>
            <a:ext cx="14580000" cy="1080000"/>
          </a:xfrm>
        </p:spPr>
        <p:txBody>
          <a:bodyPr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5400" dirty="0">
                <a:solidFill>
                  <a:srgbClr val="34713B"/>
                </a:solidFill>
                <a:latin typeface="Source Sans Pro SemiBold"/>
                <a:ea typeface="Source Sans Pro SemiBold"/>
              </a:rPr>
              <a:t>3. Getting there</a:t>
            </a:r>
          </a:p>
        </p:txBody>
      </p:sp>
      <p:pic>
        <p:nvPicPr>
          <p:cNvPr id="9" name="Picture 8" descr="A person sitting in a car&#10;&#10;Description automatically generated with medium confidence">
            <a:extLst>
              <a:ext uri="{FF2B5EF4-FFF2-40B4-BE49-F238E27FC236}">
                <a16:creationId xmlns:a16="http://schemas.microsoft.com/office/drawing/2014/main" id="{B2134FF1-9A9C-41EF-9D31-5DB3FF4D427C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74362" y="3703287"/>
            <a:ext cx="5959550" cy="3975020"/>
          </a:xfrm>
          <a:prstGeom prst="roundRect">
            <a:avLst/>
          </a:prstGeom>
        </p:spPr>
      </p:pic>
      <p:pic>
        <p:nvPicPr>
          <p:cNvPr id="10" name="Picture 9" descr="A person sitting in a car&#10;&#10;Description automatically generated with low confidence">
            <a:extLst>
              <a:ext uri="{FF2B5EF4-FFF2-40B4-BE49-F238E27FC236}">
                <a16:creationId xmlns:a16="http://schemas.microsoft.com/office/drawing/2014/main" id="{F2D3C329-5197-47BD-B174-DF967DF29B42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9617" y="3703287"/>
            <a:ext cx="5959550" cy="3980979"/>
          </a:xfrm>
          <a:prstGeom prst="roundRect">
            <a:avLst/>
          </a:prstGeom>
        </p:spPr>
      </p:pic>
      <p:sp>
        <p:nvSpPr>
          <p:cNvPr id="11" name="Subtitle 2">
            <a:extLst>
              <a:ext uri="{FF2B5EF4-FFF2-40B4-BE49-F238E27FC236}">
                <a16:creationId xmlns:a16="http://schemas.microsoft.com/office/drawing/2014/main" id="{884D3528-DAF1-4E03-A6C6-3735A58917D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66689" y="2717161"/>
            <a:ext cx="14580000" cy="5400000"/>
          </a:xfrm>
        </p:spPr>
        <p:txBody>
          <a:bodyPr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GB" sz="3200" dirty="0">
                <a:latin typeface="Source Sans Pro"/>
                <a:ea typeface="Source Sans Pro"/>
              </a:rPr>
              <a:t>You could ….</a:t>
            </a:r>
          </a:p>
        </p:txBody>
      </p:sp>
      <p:sp>
        <p:nvSpPr>
          <p:cNvPr id="12" name="Rounded Rectangle 31">
            <a:extLst>
              <a:ext uri="{FF2B5EF4-FFF2-40B4-BE49-F238E27FC236}">
                <a16:creationId xmlns:a16="http://schemas.microsoft.com/office/drawing/2014/main" id="{835D1629-7A3D-4F05-911B-9E5D62622FF1}"/>
              </a:ext>
            </a:extLst>
          </p:cNvPr>
          <p:cNvSpPr/>
          <p:nvPr/>
        </p:nvSpPr>
        <p:spPr>
          <a:xfrm>
            <a:off x="7434746" y="8609420"/>
            <a:ext cx="3418509" cy="837831"/>
          </a:xfrm>
          <a:prstGeom prst="roundRect">
            <a:avLst/>
          </a:prstGeom>
          <a:solidFill>
            <a:srgbClr val="34713B"/>
          </a:solidFill>
          <a:ln>
            <a:solidFill>
              <a:srgbClr val="34713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dirty="0">
                <a:solidFill>
                  <a:schemeClr val="bg1"/>
                </a:solidFill>
                <a:latin typeface="Source Sans Pro"/>
                <a:ea typeface="Source Sans Pro"/>
                <a:cs typeface="Arial"/>
              </a:rPr>
              <a:t>Go in a car</a:t>
            </a:r>
            <a:endParaRPr lang="en-GB" sz="4000" dirty="0">
              <a:solidFill>
                <a:schemeClr val="bg1"/>
              </a:solidFill>
              <a:latin typeface="Source Sans Pro"/>
              <a:ea typeface="Source Sans Pro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279701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93305" y="627676"/>
            <a:ext cx="14580000" cy="1080000"/>
          </a:xfrm>
        </p:spPr>
        <p:txBody>
          <a:bodyPr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5400" dirty="0">
                <a:solidFill>
                  <a:srgbClr val="34713B"/>
                </a:solidFill>
                <a:latin typeface="Source Sans Pro SemiBold"/>
                <a:ea typeface="Source Sans Pro SemiBold"/>
              </a:rPr>
              <a:t>4. Arriving at the shop</a:t>
            </a:r>
            <a:endParaRPr lang="en-GB" sz="5400" dirty="0">
              <a:solidFill>
                <a:srgbClr val="34713B"/>
              </a:solidFill>
              <a:latin typeface="Source Sans Pro SemiBold"/>
              <a:ea typeface="Source Sans Pro SemiBold"/>
            </a:endParaRPr>
          </a:p>
        </p:txBody>
      </p:sp>
      <p:pic>
        <p:nvPicPr>
          <p:cNvPr id="7" name="Picture 6" descr="A picture containing building, sky, outdoor, road&#10;&#10;Description automatically generated">
            <a:extLst>
              <a:ext uri="{FF2B5EF4-FFF2-40B4-BE49-F238E27FC236}">
                <a16:creationId xmlns:a16="http://schemas.microsoft.com/office/drawing/2014/main" id="{B8CCB10B-6EE5-4774-9625-DBADBDF47DBA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6688" y="2717162"/>
            <a:ext cx="7823877" cy="5218525"/>
          </a:xfrm>
          <a:prstGeom prst="roundRect">
            <a:avLst/>
          </a:prstGeom>
        </p:spPr>
      </p:pic>
      <p:pic>
        <p:nvPicPr>
          <p:cNvPr id="9" name="Picture 8" descr="A picture containing text, indoor, store, fresh&#10;&#10;Description automatically generated">
            <a:extLst>
              <a:ext uri="{FF2B5EF4-FFF2-40B4-BE49-F238E27FC236}">
                <a16:creationId xmlns:a16="http://schemas.microsoft.com/office/drawing/2014/main" id="{0A8E99B7-F170-4A3E-9CD4-B409B3CE2E11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491142" y="2717162"/>
            <a:ext cx="7823875" cy="5218523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328766921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93305" y="627676"/>
            <a:ext cx="15727680" cy="1099644"/>
          </a:xfrm>
        </p:spPr>
        <p:txBody>
          <a:bodyPr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5100" dirty="0">
                <a:solidFill>
                  <a:srgbClr val="34713B"/>
                </a:solidFill>
              </a:rPr>
              <a:t>Different types of shop</a:t>
            </a:r>
          </a:p>
        </p:txBody>
      </p:sp>
      <p:sp>
        <p:nvSpPr>
          <p:cNvPr id="28" name="Subtitle 2"/>
          <p:cNvSpPr txBox="1">
            <a:spLocks/>
          </p:cNvSpPr>
          <p:nvPr/>
        </p:nvSpPr>
        <p:spPr>
          <a:xfrm>
            <a:off x="1449114" y="4009038"/>
            <a:ext cx="14580000" cy="540000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/>
              <a:buNone/>
            </a:pPr>
            <a:r>
              <a:rPr lang="en-GB" sz="4050" dirty="0"/>
              <a:t> 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7434745" y="8435832"/>
            <a:ext cx="3418509" cy="837831"/>
          </a:xfrm>
          <a:prstGeom prst="roundRect">
            <a:avLst/>
          </a:prstGeom>
          <a:solidFill>
            <a:srgbClr val="34713B"/>
          </a:solidFill>
          <a:ln>
            <a:solidFill>
              <a:srgbClr val="34713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dirty="0">
                <a:solidFill>
                  <a:schemeClr val="bg1"/>
                </a:solidFill>
                <a:latin typeface="Source Sans Pro"/>
                <a:ea typeface="Source Sans Pro"/>
                <a:cs typeface="Arial"/>
              </a:rPr>
              <a:t>Supermarket</a:t>
            </a:r>
            <a:endParaRPr lang="en-GB" sz="4000" dirty="0">
              <a:solidFill>
                <a:schemeClr val="bg1"/>
              </a:solidFill>
              <a:latin typeface="Source Sans Pro"/>
              <a:ea typeface="Source Sans Pro"/>
              <a:cs typeface="Arial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1005840" y="4009038"/>
            <a:ext cx="2846070" cy="28261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 sz="4050" dirty="0"/>
          </a:p>
        </p:txBody>
      </p:sp>
      <p:pic>
        <p:nvPicPr>
          <p:cNvPr id="37" name="Picture 36" descr="S:\Shared\BNF Photographs\iStock Photo Images\Foods and Drinks\Shopping\Supermarket Shopping.JPG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714660" y="2579914"/>
            <a:ext cx="7281633" cy="4845710"/>
          </a:xfrm>
          <a:prstGeom prst="round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272736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93305" y="627676"/>
            <a:ext cx="15727680" cy="1099644"/>
          </a:xfrm>
        </p:spPr>
        <p:txBody>
          <a:bodyPr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5100" dirty="0">
                <a:solidFill>
                  <a:srgbClr val="34713B"/>
                </a:solidFill>
              </a:rPr>
              <a:t>Different types of shop</a:t>
            </a:r>
          </a:p>
        </p:txBody>
      </p:sp>
      <p:sp>
        <p:nvSpPr>
          <p:cNvPr id="28" name="Subtitle 2"/>
          <p:cNvSpPr txBox="1">
            <a:spLocks/>
          </p:cNvSpPr>
          <p:nvPr/>
        </p:nvSpPr>
        <p:spPr>
          <a:xfrm>
            <a:off x="1449114" y="4009038"/>
            <a:ext cx="14580000" cy="540000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/>
              <a:buNone/>
            </a:pPr>
            <a:r>
              <a:rPr lang="en-GB" sz="4050" dirty="0"/>
              <a:t> 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7434746" y="8435786"/>
            <a:ext cx="3418509" cy="837831"/>
          </a:xfrm>
          <a:prstGeom prst="roundRect">
            <a:avLst/>
          </a:prstGeom>
          <a:solidFill>
            <a:srgbClr val="34713B"/>
          </a:solidFill>
          <a:ln>
            <a:solidFill>
              <a:srgbClr val="34713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dirty="0">
                <a:solidFill>
                  <a:schemeClr val="bg1"/>
                </a:solidFill>
                <a:latin typeface="Source Sans Pro"/>
                <a:ea typeface="Source Sans Pro"/>
                <a:cs typeface="Arial"/>
              </a:rPr>
              <a:t>Butcher</a:t>
            </a:r>
            <a:endParaRPr lang="en-GB" sz="4000" dirty="0">
              <a:solidFill>
                <a:schemeClr val="bg1"/>
              </a:solidFill>
              <a:latin typeface="Source Sans Pro"/>
              <a:ea typeface="Source Sans Pro"/>
              <a:cs typeface="Arial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1005840" y="4009038"/>
            <a:ext cx="2846070" cy="28261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 sz="4050" dirty="0"/>
          </a:p>
        </p:txBody>
      </p:sp>
      <p:pic>
        <p:nvPicPr>
          <p:cNvPr id="38" name="Picture 37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734344" y="2490080"/>
            <a:ext cx="6819313" cy="5119034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12860925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93305" y="627676"/>
            <a:ext cx="15727680" cy="1099644"/>
          </a:xfrm>
        </p:spPr>
        <p:txBody>
          <a:bodyPr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5100" dirty="0">
                <a:solidFill>
                  <a:srgbClr val="34713B"/>
                </a:solidFill>
              </a:rPr>
              <a:t>Different types of shop</a:t>
            </a:r>
          </a:p>
        </p:txBody>
      </p:sp>
      <p:sp>
        <p:nvSpPr>
          <p:cNvPr id="28" name="Subtitle 2"/>
          <p:cNvSpPr txBox="1">
            <a:spLocks/>
          </p:cNvSpPr>
          <p:nvPr/>
        </p:nvSpPr>
        <p:spPr>
          <a:xfrm>
            <a:off x="1449114" y="4009038"/>
            <a:ext cx="14580000" cy="540000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/>
              <a:buNone/>
            </a:pPr>
            <a:r>
              <a:rPr lang="en-GB" sz="4050" dirty="0"/>
              <a:t> 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7434746" y="8571207"/>
            <a:ext cx="3418509" cy="837831"/>
          </a:xfrm>
          <a:prstGeom prst="roundRect">
            <a:avLst/>
          </a:prstGeom>
          <a:solidFill>
            <a:srgbClr val="34713B"/>
          </a:solidFill>
          <a:ln>
            <a:solidFill>
              <a:srgbClr val="34713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dirty="0">
                <a:solidFill>
                  <a:schemeClr val="bg1"/>
                </a:solidFill>
                <a:latin typeface="Source Sans Pro"/>
                <a:ea typeface="Source Sans Pro"/>
                <a:cs typeface="Arial"/>
              </a:rPr>
              <a:t>Baker</a:t>
            </a:r>
            <a:endParaRPr lang="en-GB" sz="4000" dirty="0">
              <a:solidFill>
                <a:schemeClr val="bg1"/>
              </a:solidFill>
              <a:latin typeface="Source Sans Pro"/>
              <a:ea typeface="Source Sans Pro"/>
              <a:cs typeface="Arial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1005840" y="4009038"/>
            <a:ext cx="2846070" cy="28261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 sz="4050" dirty="0"/>
          </a:p>
        </p:txBody>
      </p:sp>
      <p:pic>
        <p:nvPicPr>
          <p:cNvPr id="39" name="Picture 38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824029" y="2962201"/>
            <a:ext cx="6639941" cy="4688541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3161157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93305" y="627676"/>
            <a:ext cx="13716000" cy="895355"/>
          </a:xfrm>
        </p:spPr>
        <p:txBody>
          <a:bodyPr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5100" dirty="0">
                <a:solidFill>
                  <a:srgbClr val="34713B"/>
                </a:solidFill>
              </a:rPr>
              <a:t>Different types of shop</a:t>
            </a:r>
          </a:p>
        </p:txBody>
      </p:sp>
      <p:pic>
        <p:nvPicPr>
          <p:cNvPr id="2050" name="Picture 2" descr="Fishmongers | Morrisons Careers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595383" y="2893200"/>
            <a:ext cx="7097234" cy="4733855"/>
          </a:xfrm>
          <a:prstGeom prst="round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ounded Rectangle 4"/>
          <p:cNvSpPr/>
          <p:nvPr/>
        </p:nvSpPr>
        <p:spPr>
          <a:xfrm>
            <a:off x="7434746" y="8518302"/>
            <a:ext cx="3418509" cy="837831"/>
          </a:xfrm>
          <a:prstGeom prst="roundRect">
            <a:avLst/>
          </a:prstGeom>
          <a:solidFill>
            <a:srgbClr val="34713B"/>
          </a:solidFill>
          <a:ln>
            <a:solidFill>
              <a:srgbClr val="34713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dirty="0">
                <a:solidFill>
                  <a:schemeClr val="bg1"/>
                </a:solidFill>
                <a:latin typeface="Source Sans Pro"/>
                <a:ea typeface="Source Sans Pro"/>
                <a:cs typeface="Arial"/>
              </a:rPr>
              <a:t>Fishmonger</a:t>
            </a:r>
            <a:endParaRPr lang="en-GB" sz="4000" dirty="0">
              <a:solidFill>
                <a:schemeClr val="bg1"/>
              </a:solidFill>
              <a:latin typeface="Source Sans Pro"/>
              <a:ea typeface="Source Sans Pro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5740433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00008" y="2736708"/>
            <a:ext cx="7544382" cy="5039648"/>
          </a:xfrm>
          <a:prstGeom prst="roundRect">
            <a:avLst/>
          </a:prstGeom>
        </p:spPr>
      </p:pic>
      <p:sp>
        <p:nvSpPr>
          <p:cNvPr id="17" name="Title 16"/>
          <p:cNvSpPr>
            <a:spLocks noGrp="1"/>
          </p:cNvSpPr>
          <p:nvPr>
            <p:ph type="ctrTitle"/>
          </p:nvPr>
        </p:nvSpPr>
        <p:spPr>
          <a:xfrm>
            <a:off x="893305" y="627676"/>
            <a:ext cx="13716000" cy="1099644"/>
          </a:xfrm>
        </p:spPr>
        <p:txBody>
          <a:bodyPr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5100" dirty="0">
                <a:solidFill>
                  <a:srgbClr val="34713B"/>
                </a:solidFill>
              </a:rPr>
              <a:t>Different types of shop</a:t>
            </a:r>
          </a:p>
        </p:txBody>
      </p:sp>
      <p:sp>
        <p:nvSpPr>
          <p:cNvPr id="12" name="Rounded Rectangle 4">
            <a:extLst>
              <a:ext uri="{FF2B5EF4-FFF2-40B4-BE49-F238E27FC236}">
                <a16:creationId xmlns:a16="http://schemas.microsoft.com/office/drawing/2014/main" id="{F82CA830-4C76-43E8-A91E-32CEA9CAC102}"/>
              </a:ext>
            </a:extLst>
          </p:cNvPr>
          <p:cNvSpPr/>
          <p:nvPr/>
        </p:nvSpPr>
        <p:spPr>
          <a:xfrm>
            <a:off x="7162945" y="8491823"/>
            <a:ext cx="3418509" cy="837831"/>
          </a:xfrm>
          <a:prstGeom prst="roundRect">
            <a:avLst/>
          </a:prstGeom>
          <a:solidFill>
            <a:srgbClr val="34713B"/>
          </a:solidFill>
          <a:ln>
            <a:solidFill>
              <a:srgbClr val="34713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dirty="0">
                <a:solidFill>
                  <a:schemeClr val="bg1"/>
                </a:solidFill>
                <a:latin typeface="Source Sans Pro"/>
                <a:ea typeface="Source Sans Pro"/>
                <a:cs typeface="Arial"/>
              </a:rPr>
              <a:t>Greengrocer</a:t>
            </a:r>
            <a:endParaRPr lang="en-GB" sz="4000" dirty="0">
              <a:solidFill>
                <a:schemeClr val="bg1"/>
              </a:solidFill>
              <a:latin typeface="Source Sans Pro"/>
              <a:ea typeface="Source Sans Pro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1759339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 16"/>
          <p:cNvSpPr>
            <a:spLocks noGrp="1"/>
          </p:cNvSpPr>
          <p:nvPr>
            <p:ph type="ctrTitle"/>
          </p:nvPr>
        </p:nvSpPr>
        <p:spPr>
          <a:xfrm>
            <a:off x="893305" y="627676"/>
            <a:ext cx="13716000" cy="1099644"/>
          </a:xfrm>
        </p:spPr>
        <p:txBody>
          <a:bodyPr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5100" dirty="0">
                <a:solidFill>
                  <a:srgbClr val="34713B"/>
                </a:solidFill>
              </a:rPr>
              <a:t>Different types of shop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589515" y="8794793"/>
            <a:ext cx="4330394" cy="837831"/>
          </a:xfrm>
          <a:prstGeom prst="roundRect">
            <a:avLst/>
          </a:prstGeom>
          <a:solidFill>
            <a:srgbClr val="34713B"/>
          </a:solidFill>
          <a:ln>
            <a:solidFill>
              <a:srgbClr val="34713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dirty="0">
                <a:solidFill>
                  <a:schemeClr val="bg1"/>
                </a:solidFill>
                <a:latin typeface="Source Sans Pro"/>
                <a:ea typeface="Source Sans Pro"/>
                <a:cs typeface="Arial"/>
              </a:rPr>
              <a:t>Farmers market</a:t>
            </a:r>
            <a:endParaRPr lang="en-GB" sz="4000" dirty="0">
              <a:solidFill>
                <a:schemeClr val="bg1"/>
              </a:solidFill>
              <a:latin typeface="Source Sans Pro"/>
              <a:ea typeface="Source Sans Pro"/>
              <a:cs typeface="Arial"/>
            </a:endParaRPr>
          </a:p>
        </p:txBody>
      </p:sp>
      <p:sp>
        <p:nvSpPr>
          <p:cNvPr id="2" name="AutoShape 2" descr="Emporium British Cheese Selection 320g | ALDI"/>
          <p:cNvSpPr>
            <a:spLocks noChangeAspect="1" noChangeArrowheads="1"/>
          </p:cNvSpPr>
          <p:nvPr/>
        </p:nvSpPr>
        <p:spPr bwMode="auto">
          <a:xfrm>
            <a:off x="233363" y="-216694"/>
            <a:ext cx="457200" cy="4572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137160" tIns="68580" rIns="137160" bIns="6858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 sz="4050"/>
          </a:p>
        </p:txBody>
      </p:sp>
      <p:pic>
        <p:nvPicPr>
          <p:cNvPr id="5" name="Picture 4" descr="A picture containing marketplace, ceiling, plant, vegetable&#10;&#10;Description automatically generated">
            <a:extLst>
              <a:ext uri="{FF2B5EF4-FFF2-40B4-BE49-F238E27FC236}">
                <a16:creationId xmlns:a16="http://schemas.microsoft.com/office/drawing/2014/main" id="{FE319664-0159-4AD2-8BFA-D8AA547D973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49595" y="2650954"/>
            <a:ext cx="8010234" cy="5350836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29911852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 16"/>
          <p:cNvSpPr>
            <a:spLocks noGrp="1"/>
          </p:cNvSpPr>
          <p:nvPr>
            <p:ph type="ctrTitle"/>
          </p:nvPr>
        </p:nvSpPr>
        <p:spPr>
          <a:xfrm>
            <a:off x="893305" y="627676"/>
            <a:ext cx="13716000" cy="1099644"/>
          </a:xfrm>
        </p:spPr>
        <p:txBody>
          <a:bodyPr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5100" dirty="0">
                <a:solidFill>
                  <a:srgbClr val="34713B"/>
                </a:solidFill>
              </a:rPr>
              <a:t>Different types of shop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101618" y="8929167"/>
            <a:ext cx="6754617" cy="837831"/>
          </a:xfrm>
          <a:prstGeom prst="roundRect">
            <a:avLst/>
          </a:prstGeom>
          <a:solidFill>
            <a:srgbClr val="34713B"/>
          </a:solidFill>
          <a:ln>
            <a:solidFill>
              <a:srgbClr val="34713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dirty="0">
                <a:solidFill>
                  <a:schemeClr val="bg1"/>
                </a:solidFill>
                <a:latin typeface="Source Sans Pro"/>
                <a:ea typeface="Source Sans Pro"/>
                <a:cs typeface="Arial"/>
              </a:rPr>
              <a:t>Indoor or outdoor market</a:t>
            </a:r>
            <a:endParaRPr lang="en-GB" sz="4000" dirty="0">
              <a:solidFill>
                <a:schemeClr val="bg1"/>
              </a:solidFill>
              <a:latin typeface="Source Sans Pro"/>
              <a:ea typeface="Source Sans Pro"/>
              <a:cs typeface="Arial"/>
            </a:endParaRPr>
          </a:p>
        </p:txBody>
      </p:sp>
      <p:pic>
        <p:nvPicPr>
          <p:cNvPr id="3" name="Picture 2" descr="A picture containing text, food, marketplace, fruit&#10;&#10;Description automatically generated">
            <a:extLst>
              <a:ext uri="{FF2B5EF4-FFF2-40B4-BE49-F238E27FC236}">
                <a16:creationId xmlns:a16="http://schemas.microsoft.com/office/drawing/2014/main" id="{1181757E-7529-4BDC-A2F8-8779EEA973D3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41092" y="2137440"/>
            <a:ext cx="4275668" cy="6439257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31794244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93305" y="627676"/>
            <a:ext cx="14580000" cy="1080000"/>
          </a:xfrm>
        </p:spPr>
        <p:txBody>
          <a:bodyPr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5400" dirty="0">
                <a:solidFill>
                  <a:srgbClr val="34713B"/>
                </a:solidFill>
                <a:latin typeface="Source Sans Pro SemiBold"/>
                <a:ea typeface="Source Sans Pro SemiBold"/>
              </a:rPr>
              <a:t>4. Arriving at the shop</a:t>
            </a:r>
            <a:endParaRPr lang="en-GB" sz="5400" dirty="0">
              <a:solidFill>
                <a:srgbClr val="34713B"/>
              </a:solidFill>
              <a:latin typeface="Source Sans Pro SemiBold"/>
              <a:ea typeface="Source Sans Pro SemiBold"/>
            </a:endParaRPr>
          </a:p>
        </p:txBody>
      </p:sp>
      <p:pic>
        <p:nvPicPr>
          <p:cNvPr id="5" name="Picture 4" descr="A person pushing a shopping cart&#10;&#10;Description automatically generated with medium confidence">
            <a:extLst>
              <a:ext uri="{FF2B5EF4-FFF2-40B4-BE49-F238E27FC236}">
                <a16:creationId xmlns:a16="http://schemas.microsoft.com/office/drawing/2014/main" id="{5640A839-E77F-4FB0-825B-3E6B7BAC7646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584315" y="3537244"/>
            <a:ext cx="6923871" cy="4680537"/>
          </a:xfrm>
          <a:prstGeom prst="roundRect">
            <a:avLst/>
          </a:prstGeom>
          <a:solidFill>
            <a:srgbClr val="34713B"/>
          </a:solidFill>
          <a:ln>
            <a:solidFill>
              <a:schemeClr val="bg1"/>
            </a:solidFill>
          </a:ln>
        </p:spPr>
      </p:pic>
      <p:pic>
        <p:nvPicPr>
          <p:cNvPr id="9" name="Picture 8" descr="A bird cage in a grocery store&#10;&#10;Description automatically generated with low confidence">
            <a:extLst>
              <a:ext uri="{FF2B5EF4-FFF2-40B4-BE49-F238E27FC236}">
                <a16:creationId xmlns:a16="http://schemas.microsoft.com/office/drawing/2014/main" id="{2B59ACD9-ABBA-4650-9B84-16B79F1A9A3F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98808" y="3527063"/>
            <a:ext cx="7166655" cy="4780159"/>
          </a:xfrm>
          <a:prstGeom prst="roundRect">
            <a:avLst/>
          </a:prstGeom>
          <a:solidFill>
            <a:srgbClr val="34713B"/>
          </a:solidFill>
          <a:ln>
            <a:solidFill>
              <a:schemeClr val="bg1"/>
            </a:solidFill>
          </a:ln>
        </p:spPr>
      </p:pic>
      <p:sp>
        <p:nvSpPr>
          <p:cNvPr id="8" name="Subtitle 7">
            <a:extLst>
              <a:ext uri="{FF2B5EF4-FFF2-40B4-BE49-F238E27FC236}">
                <a16:creationId xmlns:a16="http://schemas.microsoft.com/office/drawing/2014/main" id="{BB1CFA3D-BA77-413D-9398-2ECB3ACB4AE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66689" y="2717161"/>
            <a:ext cx="14580000" cy="5400000"/>
          </a:xfrm>
        </p:spPr>
        <p:txBody>
          <a:bodyPr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GB" sz="3200" dirty="0">
                <a:latin typeface="Source Sans Pro"/>
                <a:ea typeface="Source Sans Pro"/>
              </a:rPr>
              <a:t>What will you need?</a:t>
            </a:r>
          </a:p>
        </p:txBody>
      </p:sp>
      <p:sp>
        <p:nvSpPr>
          <p:cNvPr id="12" name="Rounded Rectangle 17">
            <a:extLst>
              <a:ext uri="{FF2B5EF4-FFF2-40B4-BE49-F238E27FC236}">
                <a16:creationId xmlns:a16="http://schemas.microsoft.com/office/drawing/2014/main" id="{7802BAF4-70D5-4941-AC12-EF79D9398D06}"/>
              </a:ext>
            </a:extLst>
          </p:cNvPr>
          <p:cNvSpPr/>
          <p:nvPr/>
        </p:nvSpPr>
        <p:spPr>
          <a:xfrm>
            <a:off x="3814923" y="8763177"/>
            <a:ext cx="2534424" cy="708177"/>
          </a:xfrm>
          <a:prstGeom prst="roundRect">
            <a:avLst/>
          </a:prstGeom>
          <a:solidFill>
            <a:srgbClr val="34713B"/>
          </a:solidFill>
          <a:ln>
            <a:solidFill>
              <a:srgbClr val="34713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dirty="0">
                <a:solidFill>
                  <a:schemeClr val="bg1"/>
                </a:solidFill>
                <a:latin typeface="Source Sans Pro"/>
                <a:ea typeface="Source Sans Pro"/>
                <a:cs typeface="Arial"/>
              </a:rPr>
              <a:t>A basket</a:t>
            </a:r>
            <a:endParaRPr lang="en-GB" sz="4000" dirty="0">
              <a:solidFill>
                <a:schemeClr val="bg1"/>
              </a:solidFill>
              <a:latin typeface="Source Sans Pro"/>
              <a:ea typeface="Source Sans Pro"/>
              <a:cs typeface="Arial"/>
            </a:endParaRPr>
          </a:p>
        </p:txBody>
      </p:sp>
      <p:sp>
        <p:nvSpPr>
          <p:cNvPr id="13" name="Rounded Rectangle 17">
            <a:extLst>
              <a:ext uri="{FF2B5EF4-FFF2-40B4-BE49-F238E27FC236}">
                <a16:creationId xmlns:a16="http://schemas.microsoft.com/office/drawing/2014/main" id="{7B123D92-6B4A-4977-B1ED-F38FE6832FC3}"/>
              </a:ext>
            </a:extLst>
          </p:cNvPr>
          <p:cNvSpPr/>
          <p:nvPr/>
        </p:nvSpPr>
        <p:spPr>
          <a:xfrm>
            <a:off x="11707015" y="8687690"/>
            <a:ext cx="2678471" cy="708177"/>
          </a:xfrm>
          <a:prstGeom prst="roundRect">
            <a:avLst/>
          </a:prstGeom>
          <a:solidFill>
            <a:srgbClr val="34713B"/>
          </a:solidFill>
          <a:ln>
            <a:solidFill>
              <a:srgbClr val="34713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dirty="0">
                <a:solidFill>
                  <a:schemeClr val="bg1"/>
                </a:solidFill>
                <a:latin typeface="Source Sans Pro"/>
                <a:ea typeface="Source Sans Pro"/>
                <a:cs typeface="Arial"/>
              </a:rPr>
              <a:t>A trolley</a:t>
            </a:r>
            <a:endParaRPr lang="en-GB" sz="4000" dirty="0">
              <a:solidFill>
                <a:schemeClr val="bg1"/>
              </a:solidFill>
              <a:latin typeface="Source Sans Pro"/>
              <a:ea typeface="Source Sans Pro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1011002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93305" y="627676"/>
            <a:ext cx="14580000" cy="1080000"/>
          </a:xfrm>
        </p:spPr>
        <p:txBody>
          <a:bodyPr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5400" dirty="0">
                <a:solidFill>
                  <a:srgbClr val="34713B"/>
                </a:solidFill>
                <a:latin typeface="Source Sans Pro SemiBold"/>
                <a:ea typeface="Source Sans Pro SemiBold"/>
              </a:rPr>
              <a:t>5. Choosing food</a:t>
            </a:r>
            <a:endParaRPr lang="en-GB" sz="5400" dirty="0">
              <a:solidFill>
                <a:srgbClr val="34713B"/>
              </a:solidFill>
              <a:latin typeface="Source Sans Pro SemiBold"/>
              <a:ea typeface="Source Sans Pro SemiBold"/>
            </a:endParaRPr>
          </a:p>
        </p:txBody>
      </p:sp>
      <p:sp>
        <p:nvSpPr>
          <p:cNvPr id="10" name="Subtitle 2">
            <a:extLst>
              <a:ext uri="{FF2B5EF4-FFF2-40B4-BE49-F238E27FC236}">
                <a16:creationId xmlns:a16="http://schemas.microsoft.com/office/drawing/2014/main" id="{A85CDD4C-80A9-44EE-A785-2B0E8E1CF520}"/>
              </a:ext>
            </a:extLst>
          </p:cNvPr>
          <p:cNvSpPr txBox="1">
            <a:spLocks/>
          </p:cNvSpPr>
          <p:nvPr/>
        </p:nvSpPr>
        <p:spPr>
          <a:xfrm>
            <a:off x="12656939" y="3245556"/>
            <a:ext cx="5317401" cy="2201262"/>
          </a:xfrm>
          <a:prstGeom prst="rect">
            <a:avLst/>
          </a:prstGeom>
        </p:spPr>
        <p:txBody>
          <a:bodyPr lIns="0" tIns="0" rIns="0" bIns="0" numCol="1" anchor="t"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charset="0"/>
              <a:buNone/>
            </a:pPr>
            <a:endParaRPr lang="en-GB" sz="4200" dirty="0"/>
          </a:p>
        </p:txBody>
      </p:sp>
      <p:pic>
        <p:nvPicPr>
          <p:cNvPr id="5" name="Picture 4" descr="A person in a grocery store&#10;&#10;Description automatically generated with low confidence">
            <a:extLst>
              <a:ext uri="{FF2B5EF4-FFF2-40B4-BE49-F238E27FC236}">
                <a16:creationId xmlns:a16="http://schemas.microsoft.com/office/drawing/2014/main" id="{2B3B5F84-5B31-47BD-A9A0-9C7065321407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436002" y="2717161"/>
            <a:ext cx="8012037" cy="5344028"/>
          </a:xfrm>
          <a:prstGeom prst="roundRect">
            <a:avLst/>
          </a:prstGeom>
        </p:spPr>
      </p:pic>
      <p:pic>
        <p:nvPicPr>
          <p:cNvPr id="8" name="Picture 7" descr="A person holding a sign in front of a display of fruits&#10;&#10;Description automatically generated with low confidence">
            <a:extLst>
              <a:ext uri="{FF2B5EF4-FFF2-40B4-BE49-F238E27FC236}">
                <a16:creationId xmlns:a16="http://schemas.microsoft.com/office/drawing/2014/main" id="{08CF1B04-E02D-4C8F-894D-0C868C3AF108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6689" y="2717161"/>
            <a:ext cx="8012036" cy="5344028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162785456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6F1845-2BCA-4A3E-8272-8D27E43BBB4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93305" y="627676"/>
            <a:ext cx="14580000" cy="1080000"/>
          </a:xfrm>
        </p:spPr>
        <p:txBody>
          <a:bodyPr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5400" dirty="0">
                <a:solidFill>
                  <a:srgbClr val="34713B"/>
                </a:solidFill>
                <a:latin typeface="Source Sans Pro SemiBold"/>
                <a:ea typeface="Source Sans Pro SemiBold"/>
              </a:rPr>
              <a:t>5. Choosing food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5119CD8-F821-458D-A4F4-8E027A47500B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96963" y="1964306"/>
            <a:ext cx="4849465" cy="7695018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399077068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B79440-18C0-4ED5-AB0A-D4E7E863B88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93305" y="627676"/>
            <a:ext cx="14580000" cy="1080000"/>
          </a:xfrm>
        </p:spPr>
        <p:txBody>
          <a:bodyPr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5400" dirty="0">
                <a:solidFill>
                  <a:srgbClr val="34713B"/>
                </a:solidFill>
                <a:latin typeface="Source Sans Pro SemiBold"/>
                <a:ea typeface="Source Sans Pro SemiBold"/>
              </a:rPr>
              <a:t>Can’t find something – ask someone</a:t>
            </a:r>
          </a:p>
        </p:txBody>
      </p:sp>
      <p:pic>
        <p:nvPicPr>
          <p:cNvPr id="5" name="Picture 4" descr="A picture containing person, indoor, ceiling, table&#10;&#10;Description automatically generated">
            <a:extLst>
              <a:ext uri="{FF2B5EF4-FFF2-40B4-BE49-F238E27FC236}">
                <a16:creationId xmlns:a16="http://schemas.microsoft.com/office/drawing/2014/main" id="{09ABB9C0-8D45-4E61-BF62-FDCE5E9B1E01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19421" y="2862524"/>
            <a:ext cx="8634127" cy="5758962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106384253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5BDA72-0DA4-429F-9FF0-3F95E6C75A5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93305" y="627676"/>
            <a:ext cx="14580000" cy="1080000"/>
          </a:xfrm>
        </p:spPr>
        <p:txBody>
          <a:bodyPr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5400" dirty="0">
                <a:solidFill>
                  <a:srgbClr val="34713B"/>
                </a:solidFill>
                <a:latin typeface="Source Sans Pro SemiBold"/>
                <a:ea typeface="Source Sans Pro SemiBold"/>
              </a:rPr>
              <a:t>Comparing food </a:t>
            </a:r>
          </a:p>
        </p:txBody>
      </p:sp>
      <p:pic>
        <p:nvPicPr>
          <p:cNvPr id="5" name="Picture 4" descr="A picture containing text, indoor, marketplace, shop&#10;&#10;Description automatically generated">
            <a:extLst>
              <a:ext uri="{FF2B5EF4-FFF2-40B4-BE49-F238E27FC236}">
                <a16:creationId xmlns:a16="http://schemas.microsoft.com/office/drawing/2014/main" id="{14831CA8-F659-4378-98AB-B7FF72613361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93305" y="2717161"/>
            <a:ext cx="5709668" cy="3808348"/>
          </a:xfrm>
          <a:prstGeom prst="roundRect">
            <a:avLst/>
          </a:prstGeom>
        </p:spPr>
      </p:pic>
      <p:pic>
        <p:nvPicPr>
          <p:cNvPr id="7" name="Picture 6" descr="A picture containing food, person, fruit, vegetable&#10;&#10;Description automatically generated">
            <a:extLst>
              <a:ext uri="{FF2B5EF4-FFF2-40B4-BE49-F238E27FC236}">
                <a16:creationId xmlns:a16="http://schemas.microsoft.com/office/drawing/2014/main" id="{AA4678D5-671E-4021-B04F-3457C873A124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08680" y="2717161"/>
            <a:ext cx="5709668" cy="3808348"/>
          </a:xfrm>
          <a:prstGeom prst="roundRect">
            <a:avLst/>
          </a:prstGeom>
        </p:spPr>
      </p:pic>
      <p:pic>
        <p:nvPicPr>
          <p:cNvPr id="9" name="Picture 8" descr="A picture containing text, shop&#10;&#10;Description automatically generated">
            <a:extLst>
              <a:ext uri="{FF2B5EF4-FFF2-40B4-BE49-F238E27FC236}">
                <a16:creationId xmlns:a16="http://schemas.microsoft.com/office/drawing/2014/main" id="{D5D15182-A44A-4656-8F13-962BF68FB6F4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516322" y="2717161"/>
            <a:ext cx="5712524" cy="3808348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29029093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E783A4-87A9-49AD-9BB1-9C5CF86FDBE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93305" y="627676"/>
            <a:ext cx="14580000" cy="1080000"/>
          </a:xfrm>
        </p:spPr>
        <p:txBody>
          <a:bodyPr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5400" dirty="0">
                <a:solidFill>
                  <a:srgbClr val="34713B"/>
                </a:solidFill>
                <a:latin typeface="Source Sans Pro SemiBold"/>
                <a:ea typeface="Source Sans Pro SemiBold"/>
              </a:rPr>
              <a:t>Loose or in containers?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50ACEC3-5028-4E1B-A830-908750F422EA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6689" y="2717161"/>
            <a:ext cx="7636440" cy="5072174"/>
          </a:xfrm>
          <a:prstGeom prst="roundRect">
            <a:avLst/>
          </a:prstGeom>
        </p:spPr>
      </p:pic>
      <p:pic>
        <p:nvPicPr>
          <p:cNvPr id="9" name="Picture 8" descr="A picture containing dessert, butter&#10;&#10;Description automatically generated">
            <a:extLst>
              <a:ext uri="{FF2B5EF4-FFF2-40B4-BE49-F238E27FC236}">
                <a16:creationId xmlns:a16="http://schemas.microsoft.com/office/drawing/2014/main" id="{205B9FA4-1D3A-4694-9247-3CB50E235E1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45464" y="2717161"/>
            <a:ext cx="6658386" cy="4847308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BA2C4DDC-9811-4BA3-B17D-C6668FA3E575}"/>
              </a:ext>
            </a:extLst>
          </p:cNvPr>
          <p:cNvSpPr txBox="1"/>
          <p:nvPr/>
        </p:nvSpPr>
        <p:spPr>
          <a:xfrm>
            <a:off x="9249277" y="4520252"/>
            <a:ext cx="1770321" cy="1246496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7200" dirty="0">
                <a:latin typeface="Source Sans Pro"/>
                <a:ea typeface="Source Sans Pro"/>
              </a:rPr>
              <a:t>Or</a:t>
            </a:r>
          </a:p>
        </p:txBody>
      </p:sp>
    </p:spTree>
    <p:extLst>
      <p:ext uri="{BB962C8B-B14F-4D97-AF65-F5344CB8AC3E}">
        <p14:creationId xmlns:p14="http://schemas.microsoft.com/office/powerpoint/2010/main" val="139549511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E783A4-87A9-49AD-9BB1-9C5CF86FDBE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93305" y="627676"/>
            <a:ext cx="14580000" cy="1080000"/>
          </a:xfrm>
        </p:spPr>
        <p:txBody>
          <a:bodyPr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5400" dirty="0">
                <a:solidFill>
                  <a:srgbClr val="34713B"/>
                </a:solidFill>
                <a:latin typeface="Source Sans Pro SemiBold"/>
                <a:ea typeface="Source Sans Pro SemiBold"/>
              </a:rPr>
              <a:t>Loose or in containers?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A2C4DDC-9811-4BA3-B17D-C6668FA3E575}"/>
              </a:ext>
            </a:extLst>
          </p:cNvPr>
          <p:cNvSpPr txBox="1"/>
          <p:nvPr/>
        </p:nvSpPr>
        <p:spPr>
          <a:xfrm>
            <a:off x="8550690" y="4543335"/>
            <a:ext cx="1770321" cy="120032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7200" dirty="0">
                <a:latin typeface="Source Sans Pro"/>
                <a:ea typeface="Source Sans Pro"/>
              </a:rPr>
              <a:t>Or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982317A-5307-449D-8D58-B6FBBE84D78A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6689" y="2717161"/>
            <a:ext cx="6900302" cy="4598039"/>
          </a:xfrm>
          <a:prstGeom prst="round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668D9AEC-6906-4070-94E6-42A64A8B307B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19645" y="2653732"/>
            <a:ext cx="7798571" cy="4661468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235996854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E783A4-87A9-49AD-9BB1-9C5CF86FDBE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93305" y="627676"/>
            <a:ext cx="14580000" cy="1080000"/>
          </a:xfrm>
        </p:spPr>
        <p:txBody>
          <a:bodyPr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5400" dirty="0">
                <a:solidFill>
                  <a:srgbClr val="34713B"/>
                </a:solidFill>
                <a:latin typeface="Source Sans Pro SemiBold"/>
                <a:ea typeface="Source Sans Pro SemiBold"/>
              </a:rPr>
              <a:t>Loose or in containers?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A2C4DDC-9811-4BA3-B17D-C6668FA3E575}"/>
              </a:ext>
            </a:extLst>
          </p:cNvPr>
          <p:cNvSpPr txBox="1"/>
          <p:nvPr/>
        </p:nvSpPr>
        <p:spPr>
          <a:xfrm>
            <a:off x="6910232" y="5143499"/>
            <a:ext cx="1770321" cy="120032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7200" dirty="0">
                <a:latin typeface="Source Sans Pro"/>
                <a:ea typeface="Source Sans Pro"/>
              </a:rPr>
              <a:t>Or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4320114-8A84-45EE-9883-B60CCCC8AB99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225435" y="2549251"/>
            <a:ext cx="3680778" cy="550235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9897A2F5-9AC7-49AA-AC81-DC2F3246A188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18246" y="2717161"/>
            <a:ext cx="5275137" cy="4895631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F88BDA96-B511-42D3-A619-957B98471617}"/>
              </a:ext>
            </a:extLst>
          </p:cNvPr>
          <p:cNvSpPr txBox="1"/>
          <p:nvPr/>
        </p:nvSpPr>
        <p:spPr>
          <a:xfrm>
            <a:off x="13293383" y="5143500"/>
            <a:ext cx="1770321" cy="120032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7200" dirty="0">
                <a:latin typeface="Source Sans Pro"/>
                <a:ea typeface="Source Sans Pro"/>
              </a:rPr>
              <a:t>Or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042180E7-FDDD-4486-B392-C17A1A9A70EA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6689" y="2717161"/>
            <a:ext cx="5926856" cy="38802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1838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E783A4-87A9-49AD-9BB1-9C5CF86FDBE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93305" y="627676"/>
            <a:ext cx="14580000" cy="1080000"/>
          </a:xfrm>
        </p:spPr>
        <p:txBody>
          <a:bodyPr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5400" dirty="0">
                <a:solidFill>
                  <a:srgbClr val="34713B"/>
                </a:solidFill>
                <a:latin typeface="Source Sans Pro SemiBold"/>
                <a:ea typeface="Source Sans Pro SemiBold"/>
              </a:rPr>
              <a:t>How much do you need?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9E605BD-0090-4003-9B11-616E7F549D18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74115" y="2478640"/>
            <a:ext cx="8539770" cy="5776665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181509011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E783A4-87A9-49AD-9BB1-9C5CF86FDBE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93305" y="627676"/>
            <a:ext cx="14580000" cy="1080000"/>
          </a:xfrm>
        </p:spPr>
        <p:txBody>
          <a:bodyPr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5400" dirty="0">
                <a:solidFill>
                  <a:srgbClr val="34713B"/>
                </a:solidFill>
                <a:latin typeface="Source Sans Pro SemiBold"/>
                <a:ea typeface="Source Sans Pro SemiBold"/>
              </a:rPr>
              <a:t>How much do you need?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C4688F60-756E-48D6-BB55-1B625D74A1E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6689" y="2717161"/>
            <a:ext cx="3301577" cy="4910037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6013C207-B36D-4A69-A613-A16D45C827E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60093" y="4241060"/>
            <a:ext cx="2128838" cy="3386138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DB73F8D3-9B0A-49E0-AAB1-F054E18757AD}"/>
              </a:ext>
            </a:extLst>
          </p:cNvPr>
          <p:cNvSpPr txBox="1"/>
          <p:nvPr/>
        </p:nvSpPr>
        <p:spPr>
          <a:xfrm>
            <a:off x="6563133" y="4544988"/>
            <a:ext cx="1770321" cy="1246496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7200" dirty="0">
                <a:latin typeface="Source Sans Pro"/>
                <a:ea typeface="Source Sans Pro"/>
              </a:rPr>
              <a:t>Or</a:t>
            </a:r>
          </a:p>
        </p:txBody>
      </p:sp>
    </p:spTree>
    <p:extLst>
      <p:ext uri="{BB962C8B-B14F-4D97-AF65-F5344CB8AC3E}">
        <p14:creationId xmlns:p14="http://schemas.microsoft.com/office/powerpoint/2010/main" val="235940617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E783A4-87A9-49AD-9BB1-9C5CF86FDBE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93305" y="627676"/>
            <a:ext cx="14580000" cy="1080000"/>
          </a:xfrm>
        </p:spPr>
        <p:txBody>
          <a:bodyPr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5400" dirty="0">
                <a:solidFill>
                  <a:srgbClr val="34713B"/>
                </a:solidFill>
                <a:latin typeface="Source Sans Pro SemiBold"/>
                <a:ea typeface="Source Sans Pro SemiBold"/>
              </a:rPr>
              <a:t>How much do you need?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DB73F8D3-9B0A-49E0-AAB1-F054E18757AD}"/>
              </a:ext>
            </a:extLst>
          </p:cNvPr>
          <p:cNvSpPr txBox="1"/>
          <p:nvPr/>
        </p:nvSpPr>
        <p:spPr>
          <a:xfrm>
            <a:off x="8517437" y="4520252"/>
            <a:ext cx="1770321" cy="1246496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7200" dirty="0">
                <a:latin typeface="Source Sans Pro"/>
                <a:ea typeface="Source Sans Pro"/>
              </a:rPr>
              <a:t>Or</a:t>
            </a:r>
          </a:p>
        </p:txBody>
      </p:sp>
      <p:pic>
        <p:nvPicPr>
          <p:cNvPr id="4" name="Picture 3" descr="A picture containing vegetable&#10;&#10;Description automatically generated">
            <a:extLst>
              <a:ext uri="{FF2B5EF4-FFF2-40B4-BE49-F238E27FC236}">
                <a16:creationId xmlns:a16="http://schemas.microsoft.com/office/drawing/2014/main" id="{A6067575-FE88-4549-A835-723E5A9C38EA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6689" y="2717161"/>
            <a:ext cx="6387179" cy="4228311"/>
          </a:xfrm>
          <a:prstGeom prst="rect">
            <a:avLst/>
          </a:prstGeom>
        </p:spPr>
      </p:pic>
      <p:pic>
        <p:nvPicPr>
          <p:cNvPr id="6" name="Picture 5" descr="A close up of a carrot&#10;&#10;Description automatically generated with low confidence">
            <a:extLst>
              <a:ext uri="{FF2B5EF4-FFF2-40B4-BE49-F238E27FC236}">
                <a16:creationId xmlns:a16="http://schemas.microsoft.com/office/drawing/2014/main" id="{1698EB17-B421-45B1-9D92-604E611ED793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047880" y="3811760"/>
            <a:ext cx="4572000" cy="2039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954215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E783A4-87A9-49AD-9BB1-9C5CF86FDBE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93305" y="627676"/>
            <a:ext cx="14580000" cy="1080000"/>
          </a:xfrm>
        </p:spPr>
        <p:txBody>
          <a:bodyPr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5400" dirty="0">
                <a:solidFill>
                  <a:srgbClr val="34713B"/>
                </a:solidFill>
                <a:latin typeface="Source Sans Pro SemiBold"/>
                <a:ea typeface="Source Sans Pro SemiBold"/>
              </a:rPr>
              <a:t>How much do you need?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DB73F8D3-9B0A-49E0-AAB1-F054E18757AD}"/>
              </a:ext>
            </a:extLst>
          </p:cNvPr>
          <p:cNvSpPr txBox="1"/>
          <p:nvPr/>
        </p:nvSpPr>
        <p:spPr>
          <a:xfrm>
            <a:off x="5855880" y="4127837"/>
            <a:ext cx="1770321" cy="1246496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7200" dirty="0">
                <a:latin typeface="Source Sans Pro"/>
                <a:ea typeface="Source Sans Pro"/>
              </a:rPr>
              <a:t>Or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5D3B42B-1D34-47AB-8D64-E6795B45645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6689" y="2717161"/>
            <a:ext cx="2728913" cy="3814763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5FEAE809-0A17-467C-ABE0-1670809C6D6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96036" y="3754788"/>
            <a:ext cx="3486150" cy="240030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6AAC91C8-3349-4226-A0EB-AE9BED140C1E}"/>
              </a:ext>
            </a:extLst>
          </p:cNvPr>
          <p:cNvSpPr txBox="1"/>
          <p:nvPr/>
        </p:nvSpPr>
        <p:spPr>
          <a:xfrm>
            <a:off x="1547039" y="4358670"/>
            <a:ext cx="2439006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4500" dirty="0">
                <a:latin typeface="Arial" panose="020B0604020202020204" pitchFamily="34" charset="0"/>
                <a:cs typeface="Arial" panose="020B0604020202020204" pitchFamily="34" charset="0"/>
              </a:rPr>
              <a:t>BEANS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1FBA1E2-EB46-4FEB-9B2D-53ECB78F7989}"/>
              </a:ext>
            </a:extLst>
          </p:cNvPr>
          <p:cNvSpPr txBox="1"/>
          <p:nvPr/>
        </p:nvSpPr>
        <p:spPr>
          <a:xfrm>
            <a:off x="10097272" y="4623333"/>
            <a:ext cx="2439006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4500" dirty="0">
                <a:latin typeface="Arial" panose="020B0604020202020204" pitchFamily="34" charset="0"/>
                <a:cs typeface="Arial" panose="020B0604020202020204" pitchFamily="34" charset="0"/>
              </a:rPr>
              <a:t>BEANS</a:t>
            </a:r>
          </a:p>
        </p:txBody>
      </p:sp>
    </p:spTree>
    <p:extLst>
      <p:ext uri="{BB962C8B-B14F-4D97-AF65-F5344CB8AC3E}">
        <p14:creationId xmlns:p14="http://schemas.microsoft.com/office/powerpoint/2010/main" val="315109552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93305" y="627676"/>
            <a:ext cx="14580000" cy="1080000"/>
          </a:xfrm>
        </p:spPr>
        <p:txBody>
          <a:bodyPr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5400" dirty="0">
                <a:solidFill>
                  <a:srgbClr val="34713B"/>
                </a:solidFill>
                <a:latin typeface="Source Sans Pro SemiBold"/>
                <a:ea typeface="Source Sans Pro SemiBold"/>
              </a:rPr>
              <a:t>6. Queuing to pay for food</a:t>
            </a:r>
            <a:endParaRPr lang="en-GB" sz="5400" dirty="0">
              <a:solidFill>
                <a:srgbClr val="34713B"/>
              </a:solidFill>
              <a:latin typeface="Source Sans Pro SemiBold"/>
              <a:ea typeface="Source Sans Pro SemiBold"/>
            </a:endParaRPr>
          </a:p>
        </p:txBody>
      </p:sp>
      <p:pic>
        <p:nvPicPr>
          <p:cNvPr id="6" name="Picture 5" descr="A picture containing text, person, indoor, people&#10;&#10;Description automatically generated">
            <a:extLst>
              <a:ext uri="{FF2B5EF4-FFF2-40B4-BE49-F238E27FC236}">
                <a16:creationId xmlns:a16="http://schemas.microsoft.com/office/drawing/2014/main" id="{62701C5E-B3C2-4EA1-BEFC-30A653A75575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323230" y="2717161"/>
            <a:ext cx="5041002" cy="6667991"/>
          </a:xfrm>
          <a:prstGeom prst="roundRect">
            <a:avLst/>
          </a:prstGeom>
        </p:spPr>
      </p:pic>
      <p:pic>
        <p:nvPicPr>
          <p:cNvPr id="8" name="Picture 7" descr="A picture containing handcart&#10;&#10;Description automatically generated">
            <a:extLst>
              <a:ext uri="{FF2B5EF4-FFF2-40B4-BE49-F238E27FC236}">
                <a16:creationId xmlns:a16="http://schemas.microsoft.com/office/drawing/2014/main" id="{B56DA70C-4C6A-4E50-B908-8D77D8F2476B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6689" y="2717161"/>
            <a:ext cx="10256541" cy="29333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509111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93305" y="627676"/>
            <a:ext cx="14580000" cy="1080000"/>
          </a:xfrm>
        </p:spPr>
        <p:txBody>
          <a:bodyPr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5400" dirty="0">
                <a:solidFill>
                  <a:srgbClr val="34713B"/>
                </a:solidFill>
                <a:latin typeface="Source Sans Pro SemiBold"/>
                <a:ea typeface="Source Sans Pro SemiBold"/>
              </a:rPr>
              <a:t>7. Packing food </a:t>
            </a:r>
            <a:endParaRPr lang="en-GB" sz="5400" dirty="0">
              <a:solidFill>
                <a:srgbClr val="34713B"/>
              </a:solidFill>
              <a:latin typeface="Source Sans Pro SemiBold"/>
              <a:ea typeface="Source Sans Pro SemiBold"/>
            </a:endParaRPr>
          </a:p>
        </p:txBody>
      </p:sp>
      <p:pic>
        <p:nvPicPr>
          <p:cNvPr id="5" name="Picture 4" descr="A picture containing text, person, indoor, shop&#10;&#10;Description automatically generated">
            <a:extLst>
              <a:ext uri="{FF2B5EF4-FFF2-40B4-BE49-F238E27FC236}">
                <a16:creationId xmlns:a16="http://schemas.microsoft.com/office/drawing/2014/main" id="{C90CD5DB-684A-4418-B094-1868B9D173D7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6689" y="2717161"/>
            <a:ext cx="7308227" cy="4874586"/>
          </a:xfrm>
          <a:prstGeom prst="roundRect">
            <a:avLst/>
          </a:prstGeom>
        </p:spPr>
      </p:pic>
      <p:pic>
        <p:nvPicPr>
          <p:cNvPr id="7" name="Picture 6" descr="A picture containing bag, basket, container, green&#10;&#10;Description automatically generated">
            <a:extLst>
              <a:ext uri="{FF2B5EF4-FFF2-40B4-BE49-F238E27FC236}">
                <a16:creationId xmlns:a16="http://schemas.microsoft.com/office/drawing/2014/main" id="{341B5176-D2D5-4DB5-B86E-D786CBB05323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908708" y="2706207"/>
            <a:ext cx="5564597" cy="48745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720113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Diagram, engineering drawing&#10;&#10;Description automatically generated">
            <a:extLst>
              <a:ext uri="{FF2B5EF4-FFF2-40B4-BE49-F238E27FC236}">
                <a16:creationId xmlns:a16="http://schemas.microsoft.com/office/drawing/2014/main" id="{58349A82-C272-4BF4-87DF-8F588841F8B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36757" y="6480636"/>
            <a:ext cx="3639312" cy="22860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F85E6A41-2223-4178-9523-362A7AC10F5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6689" y="2717161"/>
            <a:ext cx="3088905" cy="3084732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F9E024BE-19D7-405D-89FF-0A1D9F3F267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179659" y="2550426"/>
            <a:ext cx="4587291" cy="458729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93305" y="627676"/>
            <a:ext cx="14580000" cy="1080000"/>
          </a:xfrm>
        </p:spPr>
        <p:txBody>
          <a:bodyPr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5400" dirty="0">
                <a:solidFill>
                  <a:srgbClr val="34713B"/>
                </a:solidFill>
                <a:latin typeface="Source Sans Pro SemiBold"/>
                <a:ea typeface="Source Sans Pro SemiBold"/>
              </a:rPr>
              <a:t>7. Packing food </a:t>
            </a:r>
            <a:endParaRPr lang="en-GB" sz="5400" dirty="0">
              <a:solidFill>
                <a:srgbClr val="34713B"/>
              </a:solidFill>
              <a:latin typeface="Source Sans Pro SemiBold"/>
              <a:ea typeface="Source Sans Pro SemiBold"/>
            </a:endParaRPr>
          </a:p>
        </p:txBody>
      </p:sp>
      <p:pic>
        <p:nvPicPr>
          <p:cNvPr id="9" name="Picture 8" descr="A picture containing accessory&#10;&#10;Description automatically generated">
            <a:extLst>
              <a:ext uri="{FF2B5EF4-FFF2-40B4-BE49-F238E27FC236}">
                <a16:creationId xmlns:a16="http://schemas.microsoft.com/office/drawing/2014/main" id="{DA72FFF4-5D11-491B-A0B0-DE5D4735FBF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12284" y="2064508"/>
            <a:ext cx="7657200" cy="5559128"/>
          </a:xfrm>
          <a:prstGeom prst="rect">
            <a:avLst/>
          </a:prstGeom>
        </p:spPr>
      </p:pic>
      <p:sp>
        <p:nvSpPr>
          <p:cNvPr id="15" name="Rounded Rectangle 31">
            <a:extLst>
              <a:ext uri="{FF2B5EF4-FFF2-40B4-BE49-F238E27FC236}">
                <a16:creationId xmlns:a16="http://schemas.microsoft.com/office/drawing/2014/main" id="{533B7236-CC26-4273-ACE9-17766F0ADBE5}"/>
              </a:ext>
            </a:extLst>
          </p:cNvPr>
          <p:cNvSpPr/>
          <p:nvPr/>
        </p:nvSpPr>
        <p:spPr>
          <a:xfrm>
            <a:off x="6581706" y="8222492"/>
            <a:ext cx="5518356" cy="837831"/>
          </a:xfrm>
          <a:prstGeom prst="roundRect">
            <a:avLst/>
          </a:prstGeom>
          <a:solidFill>
            <a:srgbClr val="34713B"/>
          </a:solidFill>
          <a:ln>
            <a:solidFill>
              <a:srgbClr val="34713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4000" dirty="0">
                <a:solidFill>
                  <a:schemeClr val="bg1"/>
                </a:solidFill>
                <a:latin typeface="Source Sans Pro"/>
                <a:ea typeface="Source Sans Pro"/>
                <a:cs typeface="Arial"/>
              </a:rPr>
              <a:t>Frozen food together</a:t>
            </a:r>
            <a:endParaRPr lang="en-GB" sz="4000" dirty="0">
              <a:solidFill>
                <a:schemeClr val="bg1"/>
              </a:solidFill>
              <a:latin typeface="Source Sans Pro"/>
              <a:ea typeface="Source Sans Pro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5949711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7 3.7037E-7 L 0.06927 0.0713 C 0.08372 0.08727 0.10547 0.09606 0.12825 0.09606 C 0.15404 0.09606 0.17487 0.08727 0.18932 0.0713 L 0.25872 3.7037E-7 " pathEditMode="relative" rAng="0" ptsTypes="AAAAA">
                                      <p:cBhvr>
                                        <p:cTn id="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930" y="479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2305 -0.27662 L 0.10391 -0.13403 C 0.12071 -0.10185 0.14597 -0.08449 0.17253 -0.08449 C 0.20274 -0.08449 0.22696 -0.10185 0.24375 -0.13403 L 0.32474 -0.27662 " pathEditMode="relative" rAng="0" ptsTypes="AAAAA">
                                      <p:cBhvr>
                                        <p:cTn id="10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078" y="960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-0.25 0 E" pathEditMode="relative" ptsTypes="">
                                      <p:cBhvr>
                                        <p:cTn id="14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99593C0C-F800-4D30-A93A-BAC43FA54B3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6689" y="2717161"/>
            <a:ext cx="3536829" cy="2478566"/>
          </a:xfrm>
          <a:prstGeom prst="rect">
            <a:avLst/>
          </a:prstGeom>
        </p:spPr>
      </p:pic>
      <p:pic>
        <p:nvPicPr>
          <p:cNvPr id="7" name="Picture 6" descr="A picture containing indoor&#10;&#10;Description automatically generated">
            <a:extLst>
              <a:ext uri="{FF2B5EF4-FFF2-40B4-BE49-F238E27FC236}">
                <a16:creationId xmlns:a16="http://schemas.microsoft.com/office/drawing/2014/main" id="{9CB4790C-27D9-4F9E-9F96-21ABDB07586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989117" y="4262624"/>
            <a:ext cx="4572000" cy="3049524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36FCAD39-EB52-4FC2-B9E6-31996712D03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3390" y="7044626"/>
            <a:ext cx="4413674" cy="290146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93305" y="627676"/>
            <a:ext cx="14580000" cy="1080000"/>
          </a:xfrm>
        </p:spPr>
        <p:txBody>
          <a:bodyPr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5400" dirty="0">
                <a:solidFill>
                  <a:srgbClr val="34713B"/>
                </a:solidFill>
                <a:latin typeface="Source Sans Pro SemiBold"/>
                <a:ea typeface="Source Sans Pro SemiBold"/>
              </a:rPr>
              <a:t>7. Packing food </a:t>
            </a:r>
            <a:endParaRPr lang="en-GB" sz="5400" dirty="0">
              <a:solidFill>
                <a:srgbClr val="34713B"/>
              </a:solidFill>
              <a:latin typeface="Source Sans Pro SemiBold"/>
              <a:ea typeface="Source Sans Pro SemiBold"/>
            </a:endParaRPr>
          </a:p>
        </p:txBody>
      </p:sp>
      <p:pic>
        <p:nvPicPr>
          <p:cNvPr id="9" name="Picture 8" descr="A picture containing accessory&#10;&#10;Description automatically generated">
            <a:extLst>
              <a:ext uri="{FF2B5EF4-FFF2-40B4-BE49-F238E27FC236}">
                <a16:creationId xmlns:a16="http://schemas.microsoft.com/office/drawing/2014/main" id="{DA72FFF4-5D11-491B-A0B0-DE5D4735FBF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73311" y="3426740"/>
            <a:ext cx="7657200" cy="5559128"/>
          </a:xfrm>
          <a:prstGeom prst="rect">
            <a:avLst/>
          </a:prstGeom>
        </p:spPr>
      </p:pic>
      <p:sp>
        <p:nvSpPr>
          <p:cNvPr id="10" name="Arrow: Curved Down 9">
            <a:extLst>
              <a:ext uri="{FF2B5EF4-FFF2-40B4-BE49-F238E27FC236}">
                <a16:creationId xmlns:a16="http://schemas.microsoft.com/office/drawing/2014/main" id="{1136B99F-DDCD-4AA6-A4F7-0061E0B9504A}"/>
              </a:ext>
            </a:extLst>
          </p:cNvPr>
          <p:cNvSpPr/>
          <p:nvPr/>
        </p:nvSpPr>
        <p:spPr>
          <a:xfrm>
            <a:off x="4690560" y="2800384"/>
            <a:ext cx="4317836" cy="1080000"/>
          </a:xfrm>
          <a:prstGeom prst="curvedDownArrow">
            <a:avLst/>
          </a:prstGeom>
          <a:solidFill>
            <a:srgbClr val="34713B"/>
          </a:solidFill>
          <a:ln>
            <a:solidFill>
              <a:srgbClr val="34713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GB" sz="4050">
              <a:solidFill>
                <a:schemeClr val="tx1"/>
              </a:solidFill>
            </a:endParaRPr>
          </a:p>
        </p:txBody>
      </p:sp>
      <p:sp>
        <p:nvSpPr>
          <p:cNvPr id="14" name="Arrow: Curved Down 13">
            <a:extLst>
              <a:ext uri="{FF2B5EF4-FFF2-40B4-BE49-F238E27FC236}">
                <a16:creationId xmlns:a16="http://schemas.microsoft.com/office/drawing/2014/main" id="{2CC8C290-8AA5-44B7-9E71-E673ECB5882F}"/>
              </a:ext>
            </a:extLst>
          </p:cNvPr>
          <p:cNvSpPr/>
          <p:nvPr/>
        </p:nvSpPr>
        <p:spPr>
          <a:xfrm rot="19822819">
            <a:off x="3789998" y="4359626"/>
            <a:ext cx="5932967" cy="1816671"/>
          </a:xfrm>
          <a:prstGeom prst="curvedDownArrow">
            <a:avLst>
              <a:gd name="adj1" fmla="val 25000"/>
              <a:gd name="adj2" fmla="val 50000"/>
              <a:gd name="adj3" fmla="val 58430"/>
            </a:avLst>
          </a:prstGeom>
          <a:solidFill>
            <a:srgbClr val="34713B"/>
          </a:solidFill>
          <a:ln>
            <a:solidFill>
              <a:srgbClr val="34713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GB" sz="4050">
              <a:solidFill>
                <a:schemeClr val="tx1"/>
              </a:solidFill>
            </a:endParaRPr>
          </a:p>
        </p:txBody>
      </p:sp>
      <p:sp>
        <p:nvSpPr>
          <p:cNvPr id="15" name="Rounded Rectangle 31">
            <a:extLst>
              <a:ext uri="{FF2B5EF4-FFF2-40B4-BE49-F238E27FC236}">
                <a16:creationId xmlns:a16="http://schemas.microsoft.com/office/drawing/2014/main" id="{533B7236-CC26-4273-ACE9-17766F0ADBE5}"/>
              </a:ext>
            </a:extLst>
          </p:cNvPr>
          <p:cNvSpPr/>
          <p:nvPr/>
        </p:nvSpPr>
        <p:spPr>
          <a:xfrm>
            <a:off x="6756480" y="8675225"/>
            <a:ext cx="5518356" cy="837831"/>
          </a:xfrm>
          <a:prstGeom prst="roundRect">
            <a:avLst/>
          </a:prstGeom>
          <a:solidFill>
            <a:srgbClr val="34713B"/>
          </a:solidFill>
          <a:ln>
            <a:solidFill>
              <a:srgbClr val="34713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dirty="0">
                <a:solidFill>
                  <a:schemeClr val="bg1"/>
                </a:solidFill>
                <a:latin typeface="Source Sans Pro"/>
                <a:ea typeface="Source Sans Pro"/>
                <a:cs typeface="Arial"/>
              </a:rPr>
              <a:t>Heavy food at the bottom</a:t>
            </a:r>
            <a:endParaRPr lang="en-GB" sz="4000" dirty="0">
              <a:solidFill>
                <a:schemeClr val="bg1"/>
              </a:solidFill>
              <a:latin typeface="Source Sans Pro"/>
              <a:ea typeface="Source Sans Pro"/>
              <a:cs typeface="Arial"/>
            </a:endParaRPr>
          </a:p>
        </p:txBody>
      </p:sp>
      <p:sp>
        <p:nvSpPr>
          <p:cNvPr id="20" name="Arrow: Curved Down 19">
            <a:extLst>
              <a:ext uri="{FF2B5EF4-FFF2-40B4-BE49-F238E27FC236}">
                <a16:creationId xmlns:a16="http://schemas.microsoft.com/office/drawing/2014/main" id="{93EE3D20-18A4-4DCE-94BC-3FEE0918B789}"/>
              </a:ext>
            </a:extLst>
          </p:cNvPr>
          <p:cNvSpPr/>
          <p:nvPr/>
        </p:nvSpPr>
        <p:spPr>
          <a:xfrm rot="585182" flipH="1">
            <a:off x="10925330" y="3488963"/>
            <a:ext cx="3804347" cy="1095837"/>
          </a:xfrm>
          <a:prstGeom prst="curvedDownArrow">
            <a:avLst/>
          </a:prstGeom>
          <a:solidFill>
            <a:srgbClr val="34713B"/>
          </a:solidFill>
          <a:ln>
            <a:solidFill>
              <a:srgbClr val="34713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GB" sz="405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958473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4" grpId="0" animBg="1"/>
      <p:bldP spid="20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93305" y="627676"/>
            <a:ext cx="14580000" cy="1080000"/>
          </a:xfrm>
        </p:spPr>
        <p:txBody>
          <a:bodyPr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5400" dirty="0">
                <a:solidFill>
                  <a:srgbClr val="34713B"/>
                </a:solidFill>
                <a:latin typeface="Source Sans Pro SemiBold"/>
                <a:ea typeface="Source Sans Pro SemiBold"/>
              </a:rPr>
              <a:t>6. Paying</a:t>
            </a:r>
            <a:endParaRPr lang="en-GB" sz="5400" dirty="0">
              <a:solidFill>
                <a:srgbClr val="34713B"/>
              </a:solidFill>
              <a:latin typeface="Source Sans Pro SemiBold"/>
              <a:ea typeface="Source Sans Pro SemiBold"/>
            </a:endParaRPr>
          </a:p>
        </p:txBody>
      </p:sp>
      <p:pic>
        <p:nvPicPr>
          <p:cNvPr id="12" name="Picture 11" descr="Two people shopping at a grocery store&#10;&#10;Description automatically generated with medium confidence">
            <a:extLst>
              <a:ext uri="{FF2B5EF4-FFF2-40B4-BE49-F238E27FC236}">
                <a16:creationId xmlns:a16="http://schemas.microsoft.com/office/drawing/2014/main" id="{69F0FC52-2531-4BD1-9B9B-D65166BA38AC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463004" y="2717161"/>
            <a:ext cx="7589973" cy="5062512"/>
          </a:xfrm>
          <a:prstGeom prst="roundRect">
            <a:avLst/>
          </a:prstGeom>
        </p:spPr>
      </p:pic>
      <p:sp>
        <p:nvSpPr>
          <p:cNvPr id="9" name="Rounded Rectangle 31">
            <a:extLst>
              <a:ext uri="{FF2B5EF4-FFF2-40B4-BE49-F238E27FC236}">
                <a16:creationId xmlns:a16="http://schemas.microsoft.com/office/drawing/2014/main" id="{51236643-CD1A-4E34-93F7-F09A01FADF4C}"/>
              </a:ext>
            </a:extLst>
          </p:cNvPr>
          <p:cNvSpPr/>
          <p:nvPr/>
        </p:nvSpPr>
        <p:spPr>
          <a:xfrm>
            <a:off x="6384822" y="8280838"/>
            <a:ext cx="5518356" cy="837831"/>
          </a:xfrm>
          <a:prstGeom prst="roundRect">
            <a:avLst/>
          </a:prstGeom>
          <a:solidFill>
            <a:srgbClr val="34713B"/>
          </a:solidFill>
          <a:ln>
            <a:solidFill>
              <a:srgbClr val="34713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dirty="0">
                <a:solidFill>
                  <a:schemeClr val="bg1"/>
                </a:solidFill>
                <a:latin typeface="Source Sans Pro"/>
                <a:ea typeface="Source Sans Pro"/>
                <a:cs typeface="Arial"/>
              </a:rPr>
              <a:t>Self service</a:t>
            </a:r>
            <a:endParaRPr lang="en-GB" sz="4000" dirty="0">
              <a:solidFill>
                <a:schemeClr val="bg1"/>
              </a:solidFill>
              <a:latin typeface="Source Sans Pro"/>
              <a:ea typeface="Source Sans Pro"/>
              <a:cs typeface="Arial"/>
            </a:endParaRPr>
          </a:p>
        </p:txBody>
      </p:sp>
      <p:pic>
        <p:nvPicPr>
          <p:cNvPr id="10" name="Picture 9" descr="A picture containing person, indoor&#10;&#10;Description automatically generated">
            <a:extLst>
              <a:ext uri="{FF2B5EF4-FFF2-40B4-BE49-F238E27FC236}">
                <a16:creationId xmlns:a16="http://schemas.microsoft.com/office/drawing/2014/main" id="{46785D92-3DFD-4AFE-A68A-165F83BDAD3A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6689" y="2717161"/>
            <a:ext cx="7455932" cy="4973108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3358339921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93305" y="627676"/>
            <a:ext cx="14580000" cy="1080000"/>
          </a:xfrm>
        </p:spPr>
        <p:txBody>
          <a:bodyPr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5400" dirty="0">
                <a:solidFill>
                  <a:srgbClr val="34713B"/>
                </a:solidFill>
                <a:latin typeface="Source Sans Pro SemiBold"/>
                <a:ea typeface="Source Sans Pro SemiBold"/>
              </a:rPr>
              <a:t>6. Paying</a:t>
            </a:r>
            <a:endParaRPr lang="en-GB" sz="5400" dirty="0">
              <a:solidFill>
                <a:srgbClr val="34713B"/>
              </a:solidFill>
              <a:latin typeface="Source Sans Pro SemiBold"/>
              <a:ea typeface="Source Sans Pro SemiBold"/>
            </a:endParaRPr>
          </a:p>
        </p:txBody>
      </p:sp>
      <p:pic>
        <p:nvPicPr>
          <p:cNvPr id="4" name="Picture 3" descr="A picture containing text, person, shop&#10;&#10;Description automatically generated">
            <a:extLst>
              <a:ext uri="{FF2B5EF4-FFF2-40B4-BE49-F238E27FC236}">
                <a16:creationId xmlns:a16="http://schemas.microsoft.com/office/drawing/2014/main" id="{4C2A727E-48FA-43E4-B3DC-33A32F73BA47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144000" y="2717161"/>
            <a:ext cx="7255560" cy="4839458"/>
          </a:xfrm>
          <a:prstGeom prst="roundRect">
            <a:avLst/>
          </a:prstGeom>
        </p:spPr>
      </p:pic>
      <p:pic>
        <p:nvPicPr>
          <p:cNvPr id="7" name="Picture 6" descr="A picture containing person, indoor&#10;&#10;Description automatically generated">
            <a:extLst>
              <a:ext uri="{FF2B5EF4-FFF2-40B4-BE49-F238E27FC236}">
                <a16:creationId xmlns:a16="http://schemas.microsoft.com/office/drawing/2014/main" id="{52B85580-EC78-48AE-9AB3-C194C58EECBD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6689" y="2717161"/>
            <a:ext cx="7255560" cy="4839458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1351150030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93305" y="627676"/>
            <a:ext cx="14580000" cy="1080000"/>
          </a:xfrm>
        </p:spPr>
        <p:txBody>
          <a:bodyPr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5400" dirty="0">
                <a:solidFill>
                  <a:srgbClr val="34713B"/>
                </a:solidFill>
                <a:latin typeface="Source Sans Pro SemiBold"/>
                <a:ea typeface="Source Sans Pro SemiBold"/>
              </a:rPr>
              <a:t>6. Paying</a:t>
            </a:r>
            <a:endParaRPr lang="en-GB" sz="5400" dirty="0">
              <a:solidFill>
                <a:srgbClr val="34713B"/>
              </a:solidFill>
              <a:latin typeface="Source Sans Pro SemiBold"/>
              <a:ea typeface="Source Sans Pro SemiBold"/>
            </a:endParaRPr>
          </a:p>
        </p:txBody>
      </p:sp>
      <p:pic>
        <p:nvPicPr>
          <p:cNvPr id="6" name="Picture 5" descr="A person holding a red cup&#10;&#10;Description automatically generated with medium confidence">
            <a:extLst>
              <a:ext uri="{FF2B5EF4-FFF2-40B4-BE49-F238E27FC236}">
                <a16:creationId xmlns:a16="http://schemas.microsoft.com/office/drawing/2014/main" id="{F37A4E2A-6F51-4871-8400-E08D31DD5995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6689" y="2717161"/>
            <a:ext cx="6862532" cy="4577309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DD06DC61-8656-40EB-A277-63DF45D60264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973407" y="3252492"/>
            <a:ext cx="5725982" cy="3411910"/>
          </a:xfrm>
          <a:prstGeom prst="round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8DE64A19-8896-494C-9118-F6E20CEB7285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95293" y="3252492"/>
            <a:ext cx="5079636" cy="3411910"/>
          </a:xfrm>
          <a:prstGeom prst="roundRect">
            <a:avLst/>
          </a:prstGeom>
        </p:spPr>
      </p:pic>
      <p:sp>
        <p:nvSpPr>
          <p:cNvPr id="13" name="Rounded Rectangle 31">
            <a:extLst>
              <a:ext uri="{FF2B5EF4-FFF2-40B4-BE49-F238E27FC236}">
                <a16:creationId xmlns:a16="http://schemas.microsoft.com/office/drawing/2014/main" id="{9EEBE0C1-04C2-4320-9792-8F87B0C25226}"/>
              </a:ext>
            </a:extLst>
          </p:cNvPr>
          <p:cNvSpPr/>
          <p:nvPr/>
        </p:nvSpPr>
        <p:spPr>
          <a:xfrm>
            <a:off x="9144000" y="7456209"/>
            <a:ext cx="5518356" cy="837831"/>
          </a:xfrm>
          <a:prstGeom prst="roundRect">
            <a:avLst/>
          </a:prstGeom>
          <a:solidFill>
            <a:srgbClr val="34713B"/>
          </a:solidFill>
          <a:ln>
            <a:solidFill>
              <a:srgbClr val="34713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dirty="0">
                <a:solidFill>
                  <a:schemeClr val="bg1"/>
                </a:solidFill>
                <a:latin typeface="Source Sans Pro"/>
                <a:ea typeface="Source Sans Pro"/>
                <a:cs typeface="Arial"/>
              </a:rPr>
              <a:t>Cash – notes and coins</a:t>
            </a:r>
            <a:endParaRPr lang="en-GB" sz="4000" dirty="0">
              <a:solidFill>
                <a:schemeClr val="bg1"/>
              </a:solidFill>
              <a:latin typeface="Source Sans Pro"/>
              <a:ea typeface="Source Sans Pro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2628878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93305" y="627676"/>
            <a:ext cx="14580000" cy="1080000"/>
          </a:xfrm>
        </p:spPr>
        <p:txBody>
          <a:bodyPr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5400" dirty="0">
                <a:solidFill>
                  <a:srgbClr val="34713B"/>
                </a:solidFill>
                <a:latin typeface="Source Sans Pro SemiBold"/>
                <a:ea typeface="Source Sans Pro SemiBold"/>
              </a:rPr>
              <a:t>6. Paying</a:t>
            </a:r>
            <a:endParaRPr lang="en-GB" sz="5400" dirty="0">
              <a:solidFill>
                <a:srgbClr val="34713B"/>
              </a:solidFill>
              <a:latin typeface="Source Sans Pro SemiBold"/>
              <a:ea typeface="Source Sans Pro SemiBold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779A0A78-731A-48D4-804F-CF1870EE6FB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6689" y="2717161"/>
            <a:ext cx="5255267" cy="3328773"/>
          </a:xfrm>
          <a:prstGeom prst="roundRect">
            <a:avLst/>
          </a:prstGeom>
        </p:spPr>
      </p:pic>
      <p:sp>
        <p:nvSpPr>
          <p:cNvPr id="13" name="Rounded Rectangle 31">
            <a:extLst>
              <a:ext uri="{FF2B5EF4-FFF2-40B4-BE49-F238E27FC236}">
                <a16:creationId xmlns:a16="http://schemas.microsoft.com/office/drawing/2014/main" id="{9EEBE0C1-04C2-4320-9792-8F87B0C25226}"/>
              </a:ext>
            </a:extLst>
          </p:cNvPr>
          <p:cNvSpPr/>
          <p:nvPr/>
        </p:nvSpPr>
        <p:spPr>
          <a:xfrm>
            <a:off x="2615591" y="7422161"/>
            <a:ext cx="2157461" cy="837831"/>
          </a:xfrm>
          <a:prstGeom prst="roundRect">
            <a:avLst/>
          </a:prstGeom>
          <a:solidFill>
            <a:srgbClr val="34713B"/>
          </a:solidFill>
          <a:ln>
            <a:solidFill>
              <a:srgbClr val="34713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dirty="0">
                <a:solidFill>
                  <a:schemeClr val="bg1"/>
                </a:solidFill>
                <a:latin typeface="Source Sans Pro"/>
                <a:ea typeface="Source Sans Pro"/>
                <a:cs typeface="Arial"/>
              </a:rPr>
              <a:t>Card</a:t>
            </a:r>
            <a:endParaRPr lang="en-GB" sz="4000" dirty="0">
              <a:solidFill>
                <a:schemeClr val="bg1"/>
              </a:solidFill>
              <a:latin typeface="Source Sans Pro"/>
              <a:ea typeface="Source Sans Pro"/>
              <a:cs typeface="Arial"/>
            </a:endParaRPr>
          </a:p>
        </p:txBody>
      </p:sp>
      <p:pic>
        <p:nvPicPr>
          <p:cNvPr id="14" name="Picture 13" descr="A picture containing text, person, indoor, table&#10;&#10;Description automatically generated">
            <a:extLst>
              <a:ext uri="{FF2B5EF4-FFF2-40B4-BE49-F238E27FC236}">
                <a16:creationId xmlns:a16="http://schemas.microsoft.com/office/drawing/2014/main" id="{60C0E5D9-D2D2-474A-97B9-117FE69E706F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18116" y="2713323"/>
            <a:ext cx="7286885" cy="4860353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10185220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93305" y="627676"/>
            <a:ext cx="14580000" cy="1080000"/>
          </a:xfrm>
        </p:spPr>
        <p:txBody>
          <a:bodyPr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5400" dirty="0">
                <a:solidFill>
                  <a:srgbClr val="34713B"/>
                </a:solidFill>
                <a:latin typeface="Source Sans Pro SemiBold"/>
                <a:ea typeface="Source Sans Pro SemiBold"/>
              </a:rPr>
              <a:t>6. Paying</a:t>
            </a:r>
            <a:endParaRPr lang="en-GB" sz="5400" dirty="0">
              <a:solidFill>
                <a:srgbClr val="34713B"/>
              </a:solidFill>
              <a:latin typeface="Source Sans Pro SemiBold"/>
              <a:ea typeface="Source Sans Pro SemiBold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B28C881-9B25-4D39-8224-BA951C6DA40D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84911" y="2604154"/>
            <a:ext cx="9615101" cy="5380517"/>
          </a:xfrm>
          <a:prstGeom prst="roundRect">
            <a:avLst/>
          </a:prstGeom>
        </p:spPr>
      </p:pic>
      <p:sp>
        <p:nvSpPr>
          <p:cNvPr id="5" name="Rounded Rectangle 31">
            <a:extLst>
              <a:ext uri="{FF2B5EF4-FFF2-40B4-BE49-F238E27FC236}">
                <a16:creationId xmlns:a16="http://schemas.microsoft.com/office/drawing/2014/main" id="{3B57967D-EF6D-483C-9B37-18062754E757}"/>
              </a:ext>
            </a:extLst>
          </p:cNvPr>
          <p:cNvSpPr/>
          <p:nvPr/>
        </p:nvSpPr>
        <p:spPr>
          <a:xfrm>
            <a:off x="7850749" y="8308990"/>
            <a:ext cx="3744054" cy="837831"/>
          </a:xfrm>
          <a:prstGeom prst="roundRect">
            <a:avLst/>
          </a:prstGeom>
          <a:solidFill>
            <a:srgbClr val="34713B"/>
          </a:solidFill>
          <a:ln>
            <a:solidFill>
              <a:srgbClr val="34713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lang="en-US" sz="4000" dirty="0">
                <a:solidFill>
                  <a:schemeClr val="bg1"/>
                </a:solidFill>
                <a:latin typeface="Source Sans Pro"/>
                <a:ea typeface="Source Sans Pro"/>
                <a:cs typeface="Arial"/>
              </a:rPr>
              <a:t>Mobile phone</a:t>
            </a:r>
            <a:endParaRPr lang="en-GB" sz="4000" dirty="0">
              <a:solidFill>
                <a:schemeClr val="bg1"/>
              </a:solidFill>
              <a:latin typeface="Source Sans Pro"/>
              <a:ea typeface="Source Sans Pro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0728571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8161FF-E57F-4A4D-A191-A8B09388812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93305" y="627676"/>
            <a:ext cx="14580000" cy="1080000"/>
          </a:xfrm>
        </p:spPr>
        <p:txBody>
          <a:bodyPr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5400" dirty="0">
                <a:solidFill>
                  <a:srgbClr val="34713B"/>
                </a:solidFill>
                <a:latin typeface="Source Sans Pro SemiBold"/>
                <a:ea typeface="Source Sans Pro SemiBold"/>
              </a:rPr>
              <a:t>7. Going home</a:t>
            </a:r>
          </a:p>
        </p:txBody>
      </p:sp>
      <p:pic>
        <p:nvPicPr>
          <p:cNvPr id="5" name="Picture 4" descr="A person pushing a shopping cart&#10;&#10;Description automatically generated">
            <a:extLst>
              <a:ext uri="{FF2B5EF4-FFF2-40B4-BE49-F238E27FC236}">
                <a16:creationId xmlns:a16="http://schemas.microsoft.com/office/drawing/2014/main" id="{A8B10C33-2C5B-4E95-8D8D-F8E70E581592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64660" y="1939400"/>
            <a:ext cx="4197017" cy="7211372"/>
          </a:xfrm>
          <a:prstGeom prst="roundRect">
            <a:avLst/>
          </a:prstGeom>
        </p:spPr>
      </p:pic>
      <p:pic>
        <p:nvPicPr>
          <p:cNvPr id="6" name="Picture 5" descr="A picture containing person&#10;&#10;Description automatically generated">
            <a:extLst>
              <a:ext uri="{FF2B5EF4-FFF2-40B4-BE49-F238E27FC236}">
                <a16:creationId xmlns:a16="http://schemas.microsoft.com/office/drawing/2014/main" id="{0AEB49FF-0BD4-42BA-91DE-5B42DE63ED38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10229" y="2265255"/>
            <a:ext cx="5283056" cy="65222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3773666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303389-53E0-4BC1-9F95-02609EB4E14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93305" y="627676"/>
            <a:ext cx="14580000" cy="1080000"/>
          </a:xfrm>
        </p:spPr>
        <p:txBody>
          <a:bodyPr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5400" dirty="0">
                <a:solidFill>
                  <a:srgbClr val="34713B"/>
                </a:solidFill>
                <a:latin typeface="Source Sans Pro SemiBold"/>
                <a:ea typeface="Source Sans Pro SemiBold"/>
              </a:rPr>
              <a:t>Other ways to buy food</a:t>
            </a:r>
          </a:p>
        </p:txBody>
      </p:sp>
      <p:pic>
        <p:nvPicPr>
          <p:cNvPr id="4" name="Picture 3" descr="A person using a computer&#10;&#10;Description automatically generated with low confidence">
            <a:extLst>
              <a:ext uri="{FF2B5EF4-FFF2-40B4-BE49-F238E27FC236}">
                <a16:creationId xmlns:a16="http://schemas.microsoft.com/office/drawing/2014/main" id="{FF0EE549-DA68-4527-81BA-B85640F2306E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630736" y="2687771"/>
            <a:ext cx="7450434" cy="4969440"/>
          </a:xfrm>
          <a:prstGeom prst="roundRect">
            <a:avLst/>
          </a:prstGeom>
        </p:spPr>
      </p:pic>
      <p:sp>
        <p:nvSpPr>
          <p:cNvPr id="6" name="Rounded Rectangle 31">
            <a:extLst>
              <a:ext uri="{FF2B5EF4-FFF2-40B4-BE49-F238E27FC236}">
                <a16:creationId xmlns:a16="http://schemas.microsoft.com/office/drawing/2014/main" id="{EC324C79-C265-4750-8997-F75418460D38}"/>
              </a:ext>
            </a:extLst>
          </p:cNvPr>
          <p:cNvSpPr/>
          <p:nvPr/>
        </p:nvSpPr>
        <p:spPr>
          <a:xfrm>
            <a:off x="7483926" y="8218390"/>
            <a:ext cx="3744054" cy="837831"/>
          </a:xfrm>
          <a:prstGeom prst="roundRect">
            <a:avLst/>
          </a:prstGeom>
          <a:solidFill>
            <a:srgbClr val="34713B"/>
          </a:solidFill>
          <a:ln>
            <a:solidFill>
              <a:srgbClr val="34713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dirty="0">
                <a:solidFill>
                  <a:schemeClr val="bg1"/>
                </a:solidFill>
                <a:latin typeface="Source Sans Pro"/>
                <a:ea typeface="Source Sans Pro"/>
                <a:cs typeface="Arial"/>
              </a:rPr>
              <a:t>On the internet</a:t>
            </a:r>
            <a:endParaRPr lang="en-GB" sz="4000" dirty="0">
              <a:solidFill>
                <a:schemeClr val="bg1"/>
              </a:solidFill>
              <a:latin typeface="Source Sans Pro"/>
              <a:ea typeface="Source Sans Pro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69758560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303389-53E0-4BC1-9F95-02609EB4E14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93305" y="627676"/>
            <a:ext cx="14580000" cy="1080000"/>
          </a:xfrm>
        </p:spPr>
        <p:txBody>
          <a:bodyPr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5400" dirty="0">
                <a:solidFill>
                  <a:srgbClr val="34713B"/>
                </a:solidFill>
                <a:latin typeface="Source Sans Pro SemiBold"/>
                <a:ea typeface="Source Sans Pro SemiBold"/>
              </a:rPr>
              <a:t>Other ways to buy food</a:t>
            </a:r>
          </a:p>
        </p:txBody>
      </p:sp>
      <p:pic>
        <p:nvPicPr>
          <p:cNvPr id="5" name="Picture 4" descr="A person holding a phone&#10;&#10;Description automatically generated with low confidence">
            <a:extLst>
              <a:ext uri="{FF2B5EF4-FFF2-40B4-BE49-F238E27FC236}">
                <a16:creationId xmlns:a16="http://schemas.microsoft.com/office/drawing/2014/main" id="{A653E805-0C9C-4DB6-97DC-F45A2FA6E8EB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18782" y="2687771"/>
            <a:ext cx="7450436" cy="4969440"/>
          </a:xfrm>
          <a:prstGeom prst="roundRect">
            <a:avLst/>
          </a:prstGeom>
        </p:spPr>
      </p:pic>
      <p:sp>
        <p:nvSpPr>
          <p:cNvPr id="6" name="Rounded Rectangle 31">
            <a:extLst>
              <a:ext uri="{FF2B5EF4-FFF2-40B4-BE49-F238E27FC236}">
                <a16:creationId xmlns:a16="http://schemas.microsoft.com/office/drawing/2014/main" id="{27216E3A-1CF2-4E78-89F9-0C35ABAFEEE4}"/>
              </a:ext>
            </a:extLst>
          </p:cNvPr>
          <p:cNvSpPr/>
          <p:nvPr/>
        </p:nvSpPr>
        <p:spPr>
          <a:xfrm>
            <a:off x="7483926" y="8218390"/>
            <a:ext cx="3744054" cy="837831"/>
          </a:xfrm>
          <a:prstGeom prst="roundRect">
            <a:avLst/>
          </a:prstGeom>
          <a:solidFill>
            <a:srgbClr val="34713B"/>
          </a:solidFill>
          <a:ln>
            <a:solidFill>
              <a:srgbClr val="34713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dirty="0">
                <a:solidFill>
                  <a:schemeClr val="bg1"/>
                </a:solidFill>
                <a:latin typeface="Source Sans Pro"/>
                <a:ea typeface="Source Sans Pro"/>
                <a:cs typeface="Arial"/>
              </a:rPr>
              <a:t>Mobile phone</a:t>
            </a:r>
            <a:endParaRPr lang="en-GB" sz="4000" dirty="0">
              <a:solidFill>
                <a:schemeClr val="bg1"/>
              </a:solidFill>
              <a:latin typeface="Source Sans Pro"/>
              <a:ea typeface="Source Sans Pro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968632784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984DAD-7291-48F8-999E-38011152A6C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93305" y="627676"/>
            <a:ext cx="14580000" cy="1080000"/>
          </a:xfrm>
        </p:spPr>
        <p:txBody>
          <a:bodyPr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5400" dirty="0">
                <a:solidFill>
                  <a:srgbClr val="34713B"/>
                </a:solidFill>
                <a:latin typeface="Source Sans Pro SemiBold"/>
                <a:ea typeface="Source Sans Pro SemiBold"/>
              </a:rPr>
              <a:t>What did this social story cover?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702E57A-ADE3-4A33-B2D1-1A783D57B6B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66689" y="2717161"/>
            <a:ext cx="14580000" cy="5400000"/>
          </a:xfrm>
        </p:spPr>
        <p:txBody>
          <a:bodyPr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14350" indent="-514350">
              <a:buAutoNum type="arabicPeriod"/>
            </a:pPr>
            <a:r>
              <a:rPr lang="en-GB" dirty="0"/>
              <a:t>Leaving home – what do you need?</a:t>
            </a:r>
          </a:p>
          <a:p>
            <a:pPr marL="514350" indent="-514350">
              <a:buAutoNum type="arabicPeriod"/>
            </a:pPr>
            <a:r>
              <a:rPr lang="en-GB" dirty="0"/>
              <a:t>Going to the shop – where are you going?</a:t>
            </a:r>
          </a:p>
          <a:p>
            <a:pPr marL="514350" indent="-514350">
              <a:buAutoNum type="arabicPeriod"/>
            </a:pPr>
            <a:r>
              <a:rPr lang="en-GB" dirty="0"/>
              <a:t>Getting there</a:t>
            </a:r>
          </a:p>
          <a:p>
            <a:pPr marL="514350" indent="-514350">
              <a:buAutoNum type="arabicPeriod"/>
            </a:pPr>
            <a:r>
              <a:rPr lang="en-GB" dirty="0"/>
              <a:t>Arriving at the shop and different types of shop</a:t>
            </a:r>
          </a:p>
          <a:p>
            <a:pPr marL="514350" indent="-514350">
              <a:buAutoNum type="arabicPeriod"/>
            </a:pPr>
            <a:r>
              <a:rPr lang="en-GB" dirty="0"/>
              <a:t>Choosing food</a:t>
            </a:r>
          </a:p>
          <a:p>
            <a:pPr marL="514350" indent="-514350">
              <a:buAutoNum type="arabicPeriod"/>
            </a:pPr>
            <a:r>
              <a:rPr lang="en-GB" dirty="0"/>
              <a:t>Queuing to pay</a:t>
            </a:r>
          </a:p>
          <a:p>
            <a:pPr marL="514350" indent="-514350">
              <a:buAutoNum type="arabicPeriod"/>
            </a:pPr>
            <a:r>
              <a:rPr lang="en-GB" dirty="0"/>
              <a:t>Packing food</a:t>
            </a:r>
          </a:p>
          <a:p>
            <a:pPr marL="514350" indent="-514350">
              <a:buAutoNum type="arabicPeriod"/>
            </a:pPr>
            <a:r>
              <a:rPr lang="en-GB" dirty="0"/>
              <a:t>Paying for your shopping</a:t>
            </a:r>
          </a:p>
          <a:p>
            <a:pPr marL="514350" indent="-514350">
              <a:buAutoNum type="arabicPeriod"/>
            </a:pPr>
            <a:r>
              <a:rPr lang="en-GB" dirty="0"/>
              <a:t>Going home</a:t>
            </a:r>
          </a:p>
          <a:p>
            <a:pPr marL="514350" indent="-514350">
              <a:buAutoNum type="arabicPeriod"/>
            </a:pPr>
            <a:r>
              <a:rPr lang="en-GB" dirty="0"/>
              <a:t>Other ways to buy food </a:t>
            </a:r>
          </a:p>
        </p:txBody>
      </p:sp>
    </p:spTree>
    <p:extLst>
      <p:ext uri="{BB962C8B-B14F-4D97-AF65-F5344CB8AC3E}">
        <p14:creationId xmlns:p14="http://schemas.microsoft.com/office/powerpoint/2010/main" val="2290242150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7DB228-DDFA-45ED-B796-0B107CDDAE4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93305" y="627676"/>
            <a:ext cx="14580000" cy="1080000"/>
          </a:xfrm>
        </p:spPr>
        <p:txBody>
          <a:bodyPr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5400" dirty="0">
                <a:solidFill>
                  <a:srgbClr val="34713B"/>
                </a:solidFill>
                <a:latin typeface="Source Sans Pro SemiBold"/>
                <a:ea typeface="Source Sans Pro SemiBold"/>
              </a:rPr>
              <a:t>The story continues – let’s cook!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881F487-1CB5-46CF-8FA4-8F68A8CBD37A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6689" y="2717161"/>
            <a:ext cx="8660220" cy="5770775"/>
          </a:xfrm>
          <a:prstGeom prst="round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5466DF88-673F-4965-9FB0-FDE6E8F671AA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371521" y="2717161"/>
            <a:ext cx="3946692" cy="5770775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1237749883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007A05E8-39CE-D7A3-4C5C-6053B831ECAF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 lIns="91440" tIns="45720" rIns="91440" bIns="45720" anchor="t"/>
          <a:lstStyle/>
          <a:p>
            <a:r>
              <a:rPr lang="en-GB" dirty="0">
                <a:ea typeface="Source Sans Pro SemiBold"/>
              </a:rPr>
              <a:t>Going shopping </a:t>
            </a:r>
            <a:r>
              <a:rPr lang="en-GB">
                <a:ea typeface="Source Sans Pro SemiBold"/>
              </a:rPr>
              <a:t>social story</a:t>
            </a:r>
            <a:endParaRPr lang="en-GB"/>
          </a:p>
        </p:txBody>
      </p:sp>
      <p:pic>
        <p:nvPicPr>
          <p:cNvPr id="5" name="Picture Placeholder 4">
            <a:extLst>
              <a:ext uri="{FF2B5EF4-FFF2-40B4-BE49-F238E27FC236}">
                <a16:creationId xmlns:a16="http://schemas.microsoft.com/office/drawing/2014/main" id="{A696097E-931C-D03E-4F62-B7CB14CF2FE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815" r="29815"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4742531"/>
      </p:ext>
    </p:extLst>
  </p:cSld>
  <p:clrMapOvr>
    <a:masterClrMapping/>
  </p:clrMapOvr>
</p:sld>
</file>

<file path=ppt/theme/theme1.xml><?xml version="1.0" encoding="utf-8"?>
<a:theme xmlns:a="http://schemas.openxmlformats.org/drawingml/2006/main" name="Front and Back">
  <a:themeElements>
    <a:clrScheme name="Custom 1">
      <a:dk1>
        <a:srgbClr val="34713B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Custom 1">
      <a:majorFont>
        <a:latin typeface="Source Sans Pro SemiBold"/>
        <a:ea typeface=""/>
        <a:cs typeface=""/>
      </a:majorFont>
      <a:minorFont>
        <a:latin typeface="Source Sans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owerPoint Template FFL" id="{4BC506BF-7D5C-4BC1-91D1-0CC10A06C918}" vid="{0F2A1089-AD78-4B3C-AED7-59BFFBD1B2A0}"/>
    </a:ext>
  </a:extLst>
</a:theme>
</file>

<file path=ppt/theme/theme2.xml><?xml version="1.0" encoding="utf-8"?>
<a:theme xmlns:a="http://schemas.openxmlformats.org/drawingml/2006/main" name="White Pala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owerPoint Template FFL" id="{4BC506BF-7D5C-4BC1-91D1-0CC10A06C918}" vid="{B9CEDEA6-FFFC-40C8-8683-BFF9D961934B}"/>
    </a:ext>
  </a:extLst>
</a:theme>
</file>

<file path=ppt/theme/theme3.xml><?xml version="1.0" encoding="utf-8"?>
<a:theme xmlns:a="http://schemas.openxmlformats.org/drawingml/2006/main" name="Lost Verdani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owerPoint Template FFL" id="{4BC506BF-7D5C-4BC1-91D1-0CC10A06C918}" vid="{2D839AB6-4599-46A8-9AD7-CCEF65E06480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e23bd75c-2c0f-42ec-881a-8c8145746009" xsi:nil="true"/>
    <lcf76f155ced4ddcb4097134ff3c332f xmlns="4c7d02dd-d8f6-4ac9-bd74-b11e6dbbf829">
      <Terms xmlns="http://schemas.microsoft.com/office/infopath/2007/PartnerControls"/>
    </lcf76f155ced4ddcb4097134ff3c332f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BB7717B116CB0458FBBE0A0DE0182DD" ma:contentTypeVersion="13" ma:contentTypeDescription="Create a new document." ma:contentTypeScope="" ma:versionID="ce0553dddd25d99b22cfbc3590afeb1a">
  <xsd:schema xmlns:xsd="http://www.w3.org/2001/XMLSchema" xmlns:xs="http://www.w3.org/2001/XMLSchema" xmlns:p="http://schemas.microsoft.com/office/2006/metadata/properties" xmlns:ns2="4c7d02dd-d8f6-4ac9-bd74-b11e6dbbf829" xmlns:ns3="e23bd75c-2c0f-42ec-881a-8c8145746009" targetNamespace="http://schemas.microsoft.com/office/2006/metadata/properties" ma:root="true" ma:fieldsID="c216a21d9ec43ded0ea9f5496cf36e2c" ns2:_="" ns3:_="">
    <xsd:import namespace="4c7d02dd-d8f6-4ac9-bd74-b11e6dbbf829"/>
    <xsd:import namespace="e23bd75c-2c0f-42ec-881a-8c8145746009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Location" minOccurs="0"/>
                <xsd:element ref="ns2:MediaLengthInSecond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c7d02dd-d8f6-4ac9-bd74-b11e6dbbf82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lcf76f155ced4ddcb4097134ff3c332f" ma:index="12" nillable="true" ma:taxonomy="true" ma:internalName="lcf76f155ced4ddcb4097134ff3c332f" ma:taxonomyFieldName="MediaServiceImageTags" ma:displayName="Image Tags" ma:readOnly="false" ma:fieldId="{5cf76f15-5ced-4ddc-b409-7134ff3c332f}" ma:taxonomyMulti="true" ma:sspId="a407c16c-d400-4155-af4b-d0582c07d429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4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18" nillable="true" ma:displayName="Location" ma:indexed="true" ma:internalName="MediaServiceLocation" ma:readOnly="true">
      <xsd:simpleType>
        <xsd:restriction base="dms:Text"/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  <xsd:element name="MediaServiceBillingMetadata" ma:index="20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23bd75c-2c0f-42ec-881a-8c8145746009" elementFormDefault="qualified">
    <xsd:import namespace="http://schemas.microsoft.com/office/2006/documentManagement/types"/>
    <xsd:import namespace="http://schemas.microsoft.com/office/infopath/2007/PartnerControls"/>
    <xsd:element name="TaxCatchAll" ma:index="13" nillable="true" ma:displayName="Taxonomy Catch All Column" ma:hidden="true" ma:list="{bee8a2b1-86da-4118-9ec0-6d7b842742b1}" ma:internalName="TaxCatchAll" ma:showField="CatchAllData" ma:web="e23bd75c-2c0f-42ec-881a-8c814574600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ED060835-64FD-4DC1-95B8-3BD144F57414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B888D47F-72B8-4B16-9F68-31D2A3AD1D55}">
  <ds:schemaRefs>
    <ds:schemaRef ds:uri="4c7d02dd-d8f6-4ac9-bd74-b11e6dbbf829"/>
    <ds:schemaRef ds:uri="e23bd75c-2c0f-42ec-881a-8c8145746009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7A312309-D77D-4FCD-BBBA-F52028816C79}">
  <ds:schemaRefs>
    <ds:schemaRef ds:uri="4c7d02dd-d8f6-4ac9-bd74-b11e6dbbf829"/>
    <ds:schemaRef ds:uri="e23bd75c-2c0f-42ec-881a-8c8145746009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PowerPoint Template FFL (1)</Template>
  <TotalTime>0</TotalTime>
  <Words>445</Words>
  <Application>Microsoft Office PowerPoint</Application>
  <PresentationFormat>Custom</PresentationFormat>
  <Paragraphs>121</Paragraphs>
  <Slides>48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48</vt:i4>
      </vt:variant>
    </vt:vector>
  </HeadingPairs>
  <TitlesOfParts>
    <vt:vector size="58" baseType="lpstr">
      <vt:lpstr>Arial</vt:lpstr>
      <vt:lpstr>Source Sans Pro SemiBold</vt:lpstr>
      <vt:lpstr>Aptos</vt:lpstr>
      <vt:lpstr>Calibri</vt:lpstr>
      <vt:lpstr>Source Sans Pro</vt:lpstr>
      <vt:lpstr>Source Sans Pro Light</vt:lpstr>
      <vt:lpstr>Source Sans Pro Semi-Bold</vt:lpstr>
      <vt:lpstr>Front and Back</vt:lpstr>
      <vt:lpstr>White Palace</vt:lpstr>
      <vt:lpstr>Lost Verdania</vt:lpstr>
      <vt:lpstr>PowerPoint Presentation</vt:lpstr>
      <vt:lpstr>What does this social story cover?</vt:lpstr>
      <vt:lpstr>1. Leaving home  - what do you need?</vt:lpstr>
      <vt:lpstr>Money</vt:lpstr>
      <vt:lpstr> Mobile phones</vt:lpstr>
      <vt:lpstr>Shopping list</vt:lpstr>
      <vt:lpstr>Shopping bag</vt:lpstr>
      <vt:lpstr>2. Where are you going?</vt:lpstr>
      <vt:lpstr>3. Getting there</vt:lpstr>
      <vt:lpstr>3. Getting there</vt:lpstr>
      <vt:lpstr>Remember your bus or train pass!</vt:lpstr>
      <vt:lpstr>3. Getting there</vt:lpstr>
      <vt:lpstr>3. Getting there</vt:lpstr>
      <vt:lpstr>4. Arriving at the shop</vt:lpstr>
      <vt:lpstr>Different types of shop</vt:lpstr>
      <vt:lpstr>Different types of shop</vt:lpstr>
      <vt:lpstr>Different types of shop</vt:lpstr>
      <vt:lpstr>Different types of shop</vt:lpstr>
      <vt:lpstr>Different types of shop</vt:lpstr>
      <vt:lpstr>Different types of shop</vt:lpstr>
      <vt:lpstr>Different types of shop</vt:lpstr>
      <vt:lpstr>4. Arriving at the shop</vt:lpstr>
      <vt:lpstr>5. Choosing food</vt:lpstr>
      <vt:lpstr>5. Choosing food</vt:lpstr>
      <vt:lpstr>Can’t find something – ask someone</vt:lpstr>
      <vt:lpstr>Comparing food </vt:lpstr>
      <vt:lpstr>Loose or in containers?</vt:lpstr>
      <vt:lpstr>Loose or in containers?</vt:lpstr>
      <vt:lpstr>Loose or in containers?</vt:lpstr>
      <vt:lpstr>How much do you need?</vt:lpstr>
      <vt:lpstr>How much do you need?</vt:lpstr>
      <vt:lpstr>How much do you need?</vt:lpstr>
      <vt:lpstr>How much do you need?</vt:lpstr>
      <vt:lpstr>6. Queuing to pay for food</vt:lpstr>
      <vt:lpstr>7. Packing food </vt:lpstr>
      <vt:lpstr>7. Packing food </vt:lpstr>
      <vt:lpstr>7. Packing food </vt:lpstr>
      <vt:lpstr>6. Paying</vt:lpstr>
      <vt:lpstr>6. Paying</vt:lpstr>
      <vt:lpstr>6. Paying</vt:lpstr>
      <vt:lpstr>6. Paying</vt:lpstr>
      <vt:lpstr>6. Paying</vt:lpstr>
      <vt:lpstr>7. Going home</vt:lpstr>
      <vt:lpstr>Other ways to buy food</vt:lpstr>
      <vt:lpstr>Other ways to buy food</vt:lpstr>
      <vt:lpstr>What did this social story cover?</vt:lpstr>
      <vt:lpstr>The story continues – let’s cook!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Orla Condon</dc:creator>
  <cp:lastModifiedBy>Orla Condon</cp:lastModifiedBy>
  <cp:revision>147</cp:revision>
  <dcterms:created xsi:type="dcterms:W3CDTF">2026-03-04T15:22:34Z</dcterms:created>
  <dcterms:modified xsi:type="dcterms:W3CDTF">2026-05-26T10:13:51Z</dcterms:modified>
  <dc:identifier>DAHBkqdMVyA</dc:identifier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0x0101008BB7717B116CB0458FBBE0A0DE0182DD</vt:lpwstr>
  </property>
  <property fmtid="{D5CDD505-2E9C-101B-9397-08002B2CF9AE}" pid="3" name="MediaServiceImageTags">
    <vt:lpwstr/>
  </property>
</Properties>
</file>