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57" r:id="rId5"/>
    <p:sldMasterId id="2147483667" r:id="rId6"/>
  </p:sldMasterIdLst>
  <p:notesMasterIdLst>
    <p:notesMasterId r:id="rId32"/>
  </p:notesMasterIdLst>
  <p:sldIdLst>
    <p:sldId id="256" r:id="rId7"/>
    <p:sldId id="277" r:id="rId8"/>
    <p:sldId id="298" r:id="rId9"/>
    <p:sldId id="304" r:id="rId10"/>
    <p:sldId id="299" r:id="rId11"/>
    <p:sldId id="300" r:id="rId12"/>
    <p:sldId id="301" r:id="rId13"/>
    <p:sldId id="302" r:id="rId14"/>
    <p:sldId id="303" r:id="rId15"/>
    <p:sldId id="305" r:id="rId16"/>
    <p:sldId id="389" r:id="rId17"/>
    <p:sldId id="306" r:id="rId18"/>
    <p:sldId id="307" r:id="rId19"/>
    <p:sldId id="308" r:id="rId20"/>
    <p:sldId id="309" r:id="rId21"/>
    <p:sldId id="310" r:id="rId22"/>
    <p:sldId id="390" r:id="rId23"/>
    <p:sldId id="311" r:id="rId24"/>
    <p:sldId id="312" r:id="rId25"/>
    <p:sldId id="313" r:id="rId26"/>
    <p:sldId id="314" r:id="rId27"/>
    <p:sldId id="315" r:id="rId28"/>
    <p:sldId id="317" r:id="rId29"/>
    <p:sldId id="321" r:id="rId30"/>
    <p:sldId id="265" r:id="rId31"/>
  </p:sldIdLst>
  <p:sldSz cx="18288000" cy="10287000"/>
  <p:notesSz cx="6858000" cy="9144000"/>
  <p:embeddedFontLst>
    <p:embeddedFont>
      <p:font typeface="Source Sans Pro" panose="020B0503030403020204" pitchFamily="34" charset="0"/>
      <p:regular r:id="rId33"/>
      <p:bold r:id="rId34"/>
      <p:italic r:id="rId35"/>
      <p:boldItalic r:id="rId36"/>
    </p:embeddedFont>
    <p:embeddedFont>
      <p:font typeface="Source Sans Pro Light" panose="020B0403030403020204" pitchFamily="34" charset="0"/>
      <p:regular r:id="rId37"/>
      <p:italic r:id="rId38"/>
    </p:embeddedFont>
    <p:embeddedFont>
      <p:font typeface="Source Sans Pro SemiBold" panose="020B0603030403020204" pitchFamily="34" charset="0"/>
      <p:bold r:id="rId39"/>
      <p:boldItalic r:id="rId40"/>
    </p:embeddedFont>
    <p:embeddedFont>
      <p:font typeface="Source Sans Pro Semi-Bold"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re Slides" id="{C30045EF-6F57-4A0C-B3E0-7EA64EA0F0A4}">
          <p14:sldIdLst>
            <p14:sldId id="256"/>
            <p14:sldId id="277"/>
            <p14:sldId id="298"/>
            <p14:sldId id="304"/>
            <p14:sldId id="299"/>
            <p14:sldId id="300"/>
            <p14:sldId id="301"/>
            <p14:sldId id="302"/>
            <p14:sldId id="303"/>
            <p14:sldId id="305"/>
            <p14:sldId id="389"/>
            <p14:sldId id="306"/>
            <p14:sldId id="307"/>
            <p14:sldId id="308"/>
            <p14:sldId id="309"/>
            <p14:sldId id="310"/>
            <p14:sldId id="390"/>
            <p14:sldId id="311"/>
            <p14:sldId id="312"/>
            <p14:sldId id="313"/>
            <p14:sldId id="314"/>
            <p14:sldId id="315"/>
            <p14:sldId id="317"/>
            <p14:sldId id="321"/>
            <p14:sldId id="2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77616F-F9AE-CD03-A4D6-7E57B4094898}" name="Rachel Cheng" initials="RC" userId="S::r.cheng@nutrition.org.uk::dec850aa-0996-47e5-9536-52bac4f5fc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0409"/>
    <a:srgbClr val="3471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839D88-D78E-499F-A964-8AE5CEB3B890}" v="1" dt="2026-04-27T07:47:48.8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43" autoAdjust="0"/>
    <p:restoredTop sz="94660"/>
  </p:normalViewPr>
  <p:slideViewPr>
    <p:cSldViewPr snapToGrid="0">
      <p:cViewPr varScale="1">
        <p:scale>
          <a:sx n="70" d="100"/>
          <a:sy n="70" d="100"/>
        </p:scale>
        <p:origin x="612" y="5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7.fntdata"/><Relationship Id="rId21" Type="http://schemas.openxmlformats.org/officeDocument/2006/relationships/slide" Target="slides/slide15.xml"/><Relationship Id="rId34" Type="http://schemas.openxmlformats.org/officeDocument/2006/relationships/font" Target="fonts/font2.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4.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font" Target="fonts/font3.fntdata"/><Relationship Id="rId43" Type="http://schemas.openxmlformats.org/officeDocument/2006/relationships/viewProps" Target="viewProps.xml"/><Relationship Id="rId48" Type="http://schemas.microsoft.com/office/2018/10/relationships/authors" Target="author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1.fntdata"/><Relationship Id="rId38" Type="http://schemas.openxmlformats.org/officeDocument/2006/relationships/font" Target="fonts/font6.fntdata"/><Relationship Id="rId46" Type="http://schemas.microsoft.com/office/2016/11/relationships/changesInfo" Target="changesInfos/changesInfo1.xml"/><Relationship Id="rId20" Type="http://schemas.openxmlformats.org/officeDocument/2006/relationships/slide" Target="slides/slide14.xml"/><Relationship Id="rId41" Type="http://schemas.openxmlformats.org/officeDocument/2006/relationships/font" Target="fonts/font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rla Condon" userId="62ca7181-df71-4740-a21a-4649c658ad3a" providerId="ADAL" clId="{9CA04E6F-9B24-452A-BDA3-5D96B223031B}"/>
    <pc:docChg chg="undo custSel addSld delSld modSld modSection">
      <pc:chgData name="Orla Condon" userId="62ca7181-df71-4740-a21a-4649c658ad3a" providerId="ADAL" clId="{9CA04E6F-9B24-452A-BDA3-5D96B223031B}" dt="2026-04-27T07:47:48.813" v="352" actId="14826"/>
      <pc:docMkLst>
        <pc:docMk/>
      </pc:docMkLst>
      <pc:sldChg chg="addSp delSp modSp mod">
        <pc:chgData name="Orla Condon" userId="62ca7181-df71-4740-a21a-4649c658ad3a" providerId="ADAL" clId="{9CA04E6F-9B24-452A-BDA3-5D96B223031B}" dt="2026-04-24T13:45:03.564" v="95" actId="931"/>
        <pc:sldMkLst>
          <pc:docMk/>
          <pc:sldMk cId="0" sldId="256"/>
        </pc:sldMkLst>
        <pc:spChg chg="mod">
          <ac:chgData name="Orla Condon" userId="62ca7181-df71-4740-a21a-4649c658ad3a" providerId="ADAL" clId="{9CA04E6F-9B24-452A-BDA3-5D96B223031B}" dt="2026-04-24T13:43:32.400" v="49" actId="20577"/>
          <ac:spMkLst>
            <pc:docMk/>
            <pc:sldMk cId="0" sldId="256"/>
            <ac:spMk id="4" creationId="{B2DC5C4D-29D4-9D68-3D66-FA7560FCE1F4}"/>
          </ac:spMkLst>
        </pc:spChg>
        <pc:picChg chg="add mod ord">
          <ac:chgData name="Orla Condon" userId="62ca7181-df71-4740-a21a-4649c658ad3a" providerId="ADAL" clId="{9CA04E6F-9B24-452A-BDA3-5D96B223031B}" dt="2026-04-24T13:45:03.564" v="95" actId="931"/>
          <ac:picMkLst>
            <pc:docMk/>
            <pc:sldMk cId="0" sldId="256"/>
            <ac:picMk id="7" creationId="{2D564D9B-F5FB-E008-75BC-35873F917484}"/>
          </ac:picMkLst>
        </pc:picChg>
      </pc:sldChg>
      <pc:sldChg chg="modSp add del mod">
        <pc:chgData name="Orla Condon" userId="62ca7181-df71-4740-a21a-4649c658ad3a" providerId="ADAL" clId="{9CA04E6F-9B24-452A-BDA3-5D96B223031B}" dt="2026-04-27T07:47:48.813" v="352" actId="14826"/>
        <pc:sldMkLst>
          <pc:docMk/>
          <pc:sldMk cId="0" sldId="265"/>
        </pc:sldMkLst>
        <pc:spChg chg="mod">
          <ac:chgData name="Orla Condon" userId="62ca7181-df71-4740-a21a-4649c658ad3a" providerId="ADAL" clId="{9CA04E6F-9B24-452A-BDA3-5D96B223031B}" dt="2026-04-24T13:43:45.796" v="93" actId="20577"/>
          <ac:spMkLst>
            <pc:docMk/>
            <pc:sldMk cId="0" sldId="265"/>
            <ac:spMk id="5" creationId="{7210C7FD-FF69-382B-F0CD-9D0EEF6C66DF}"/>
          </ac:spMkLst>
        </pc:spChg>
        <pc:picChg chg="mod">
          <ac:chgData name="Orla Condon" userId="62ca7181-df71-4740-a21a-4649c658ad3a" providerId="ADAL" clId="{9CA04E6F-9B24-452A-BDA3-5D96B223031B}" dt="2026-04-27T07:47:48.813" v="352" actId="14826"/>
          <ac:picMkLst>
            <pc:docMk/>
            <pc:sldMk cId="0" sldId="265"/>
            <ac:picMk id="7" creationId="{DE73DEF7-F8DB-554B-5756-13517A277AB4}"/>
          </ac:picMkLst>
        </pc:picChg>
      </pc:sldChg>
      <pc:sldChg chg="modSp add mod">
        <pc:chgData name="Orla Condon" userId="62ca7181-df71-4740-a21a-4649c658ad3a" providerId="ADAL" clId="{9CA04E6F-9B24-452A-BDA3-5D96B223031B}" dt="2026-04-24T13:55:29.178" v="196" actId="11530"/>
        <pc:sldMkLst>
          <pc:docMk/>
          <pc:sldMk cId="3869415309" sldId="277"/>
        </pc:sldMkLst>
        <pc:spChg chg="mod">
          <ac:chgData name="Orla Condon" userId="62ca7181-df71-4740-a21a-4649c658ad3a" providerId="ADAL" clId="{9CA04E6F-9B24-452A-BDA3-5D96B223031B}" dt="2026-04-24T13:55:23.318" v="194" actId="552"/>
          <ac:spMkLst>
            <pc:docMk/>
            <pc:sldMk cId="3869415309" sldId="277"/>
            <ac:spMk id="2" creationId="{00000000-0000-0000-0000-000000000000}"/>
          </ac:spMkLst>
        </pc:spChg>
        <pc:spChg chg="mod">
          <ac:chgData name="Orla Condon" userId="62ca7181-df71-4740-a21a-4649c658ad3a" providerId="ADAL" clId="{9CA04E6F-9B24-452A-BDA3-5D96B223031B}" dt="2026-04-24T13:55:12.996" v="191" actId="1076"/>
          <ac:spMkLst>
            <pc:docMk/>
            <pc:sldMk cId="3869415309" sldId="277"/>
            <ac:spMk id="3" creationId="{00000000-0000-0000-0000-000000000000}"/>
          </ac:spMkLst>
        </pc:spChg>
        <pc:picChg chg="mod">
          <ac:chgData name="Orla Condon" userId="62ca7181-df71-4740-a21a-4649c658ad3a" providerId="ADAL" clId="{9CA04E6F-9B24-452A-BDA3-5D96B223031B}" dt="2026-04-24T13:55:29.178" v="196" actId="11530"/>
          <ac:picMkLst>
            <pc:docMk/>
            <pc:sldMk cId="3869415309" sldId="277"/>
            <ac:picMk id="5" creationId="{00000000-0000-0000-0000-000000000000}"/>
          </ac:picMkLst>
        </pc:picChg>
      </pc:sldChg>
      <pc:sldChg chg="modSp add mod">
        <pc:chgData name="Orla Condon" userId="62ca7181-df71-4740-a21a-4649c658ad3a" providerId="ADAL" clId="{9CA04E6F-9B24-452A-BDA3-5D96B223031B}" dt="2026-04-24T13:55:46.382" v="201" actId="1076"/>
        <pc:sldMkLst>
          <pc:docMk/>
          <pc:sldMk cId="1499700777" sldId="298"/>
        </pc:sldMkLst>
        <pc:spChg chg="mod">
          <ac:chgData name="Orla Condon" userId="62ca7181-df71-4740-a21a-4649c658ad3a" providerId="ADAL" clId="{9CA04E6F-9B24-452A-BDA3-5D96B223031B}" dt="2026-04-24T13:55:34.396" v="197" actId="1076"/>
          <ac:spMkLst>
            <pc:docMk/>
            <pc:sldMk cId="1499700777" sldId="298"/>
            <ac:spMk id="2" creationId="{00000000-0000-0000-0000-000000000000}"/>
          </ac:spMkLst>
        </pc:spChg>
        <pc:spChg chg="mod">
          <ac:chgData name="Orla Condon" userId="62ca7181-df71-4740-a21a-4649c658ad3a" providerId="ADAL" clId="{9CA04E6F-9B24-452A-BDA3-5D96B223031B}" dt="2026-04-24T13:55:37.357" v="198" actId="14100"/>
          <ac:spMkLst>
            <pc:docMk/>
            <pc:sldMk cId="1499700777" sldId="298"/>
            <ac:spMk id="3" creationId="{00000000-0000-0000-0000-000000000000}"/>
          </ac:spMkLst>
        </pc:spChg>
        <pc:picChg chg="mod">
          <ac:chgData name="Orla Condon" userId="62ca7181-df71-4740-a21a-4649c658ad3a" providerId="ADAL" clId="{9CA04E6F-9B24-452A-BDA3-5D96B223031B}" dt="2026-04-24T13:55:46.382" v="201" actId="1076"/>
          <ac:picMkLst>
            <pc:docMk/>
            <pc:sldMk cId="1499700777" sldId="298"/>
            <ac:picMk id="7" creationId="{00000000-0000-0000-0000-000000000000}"/>
          </ac:picMkLst>
        </pc:picChg>
      </pc:sldChg>
      <pc:sldChg chg="modSp add mod">
        <pc:chgData name="Orla Condon" userId="62ca7181-df71-4740-a21a-4649c658ad3a" providerId="ADAL" clId="{9CA04E6F-9B24-452A-BDA3-5D96B223031B}" dt="2026-04-24T14:02:10.087" v="215" actId="1076"/>
        <pc:sldMkLst>
          <pc:docMk/>
          <pc:sldMk cId="109115697" sldId="299"/>
        </pc:sldMkLst>
        <pc:spChg chg="mod">
          <ac:chgData name="Orla Condon" userId="62ca7181-df71-4740-a21a-4649c658ad3a" providerId="ADAL" clId="{9CA04E6F-9B24-452A-BDA3-5D96B223031B}" dt="2026-04-24T14:01:48.945" v="209" actId="1076"/>
          <ac:spMkLst>
            <pc:docMk/>
            <pc:sldMk cId="109115697" sldId="299"/>
            <ac:spMk id="2" creationId="{00000000-0000-0000-0000-000000000000}"/>
          </ac:spMkLst>
        </pc:spChg>
        <pc:spChg chg="mod">
          <ac:chgData name="Orla Condon" userId="62ca7181-df71-4740-a21a-4649c658ad3a" providerId="ADAL" clId="{9CA04E6F-9B24-452A-BDA3-5D96B223031B}" dt="2026-04-24T14:02:06.512" v="214" actId="1076"/>
          <ac:spMkLst>
            <pc:docMk/>
            <pc:sldMk cId="109115697" sldId="299"/>
            <ac:spMk id="3" creationId="{00000000-0000-0000-0000-000000000000}"/>
          </ac:spMkLst>
        </pc:spChg>
        <pc:picChg chg="mod">
          <ac:chgData name="Orla Condon" userId="62ca7181-df71-4740-a21a-4649c658ad3a" providerId="ADAL" clId="{9CA04E6F-9B24-452A-BDA3-5D96B223031B}" dt="2026-04-24T14:02:10.087" v="215" actId="1076"/>
          <ac:picMkLst>
            <pc:docMk/>
            <pc:sldMk cId="109115697" sldId="299"/>
            <ac:picMk id="4" creationId="{00000000-0000-0000-0000-000000000000}"/>
          </ac:picMkLst>
        </pc:picChg>
      </pc:sldChg>
      <pc:sldChg chg="modSp add mod">
        <pc:chgData name="Orla Condon" userId="62ca7181-df71-4740-a21a-4649c658ad3a" providerId="ADAL" clId="{9CA04E6F-9B24-452A-BDA3-5D96B223031B}" dt="2026-04-24T14:02:25.256" v="219" actId="14100"/>
        <pc:sldMkLst>
          <pc:docMk/>
          <pc:sldMk cId="1966187001" sldId="300"/>
        </pc:sldMkLst>
        <pc:spChg chg="mod">
          <ac:chgData name="Orla Condon" userId="62ca7181-df71-4740-a21a-4649c658ad3a" providerId="ADAL" clId="{9CA04E6F-9B24-452A-BDA3-5D96B223031B}" dt="2026-04-24T14:02:15.128" v="216" actId="1076"/>
          <ac:spMkLst>
            <pc:docMk/>
            <pc:sldMk cId="1966187001" sldId="300"/>
            <ac:spMk id="2" creationId="{00000000-0000-0000-0000-000000000000}"/>
          </ac:spMkLst>
        </pc:spChg>
        <pc:spChg chg="mod">
          <ac:chgData name="Orla Condon" userId="62ca7181-df71-4740-a21a-4649c658ad3a" providerId="ADAL" clId="{9CA04E6F-9B24-452A-BDA3-5D96B223031B}" dt="2026-04-24T14:02:18.096" v="217" actId="14100"/>
          <ac:spMkLst>
            <pc:docMk/>
            <pc:sldMk cId="1966187001" sldId="300"/>
            <ac:spMk id="4" creationId="{00000000-0000-0000-0000-000000000000}"/>
          </ac:spMkLst>
        </pc:spChg>
        <pc:picChg chg="mod">
          <ac:chgData name="Orla Condon" userId="62ca7181-df71-4740-a21a-4649c658ad3a" providerId="ADAL" clId="{9CA04E6F-9B24-452A-BDA3-5D96B223031B}" dt="2026-04-24T14:02:25.256" v="219" actId="14100"/>
          <ac:picMkLst>
            <pc:docMk/>
            <pc:sldMk cId="1966187001" sldId="300"/>
            <ac:picMk id="5" creationId="{00000000-0000-0000-0000-000000000000}"/>
          </ac:picMkLst>
        </pc:picChg>
      </pc:sldChg>
      <pc:sldChg chg="modSp add mod">
        <pc:chgData name="Orla Condon" userId="62ca7181-df71-4740-a21a-4649c658ad3a" providerId="ADAL" clId="{9CA04E6F-9B24-452A-BDA3-5D96B223031B}" dt="2026-04-24T14:02:36.448" v="223" actId="1076"/>
        <pc:sldMkLst>
          <pc:docMk/>
          <pc:sldMk cId="1722773460" sldId="301"/>
        </pc:sldMkLst>
        <pc:spChg chg="mod">
          <ac:chgData name="Orla Condon" userId="62ca7181-df71-4740-a21a-4649c658ad3a" providerId="ADAL" clId="{9CA04E6F-9B24-452A-BDA3-5D96B223031B}" dt="2026-04-24T14:02:29.672" v="220" actId="1076"/>
          <ac:spMkLst>
            <pc:docMk/>
            <pc:sldMk cId="1722773460" sldId="301"/>
            <ac:spMk id="2" creationId="{00000000-0000-0000-0000-000000000000}"/>
          </ac:spMkLst>
        </pc:spChg>
        <pc:spChg chg="mod">
          <ac:chgData name="Orla Condon" userId="62ca7181-df71-4740-a21a-4649c658ad3a" providerId="ADAL" clId="{9CA04E6F-9B24-452A-BDA3-5D96B223031B}" dt="2026-04-24T14:02:34.735" v="222" actId="1076"/>
          <ac:spMkLst>
            <pc:docMk/>
            <pc:sldMk cId="1722773460" sldId="301"/>
            <ac:spMk id="3" creationId="{00000000-0000-0000-0000-000000000000}"/>
          </ac:spMkLst>
        </pc:spChg>
        <pc:picChg chg="mod">
          <ac:chgData name="Orla Condon" userId="62ca7181-df71-4740-a21a-4649c658ad3a" providerId="ADAL" clId="{9CA04E6F-9B24-452A-BDA3-5D96B223031B}" dt="2026-04-24T14:02:36.448" v="223" actId="1076"/>
          <ac:picMkLst>
            <pc:docMk/>
            <pc:sldMk cId="1722773460" sldId="301"/>
            <ac:picMk id="5" creationId="{00000000-0000-0000-0000-000000000000}"/>
          </ac:picMkLst>
        </pc:picChg>
      </pc:sldChg>
      <pc:sldChg chg="modSp add mod">
        <pc:chgData name="Orla Condon" userId="62ca7181-df71-4740-a21a-4649c658ad3a" providerId="ADAL" clId="{9CA04E6F-9B24-452A-BDA3-5D96B223031B}" dt="2026-04-24T14:03:01.657" v="231" actId="1076"/>
        <pc:sldMkLst>
          <pc:docMk/>
          <pc:sldMk cId="1186772180" sldId="302"/>
        </pc:sldMkLst>
        <pc:spChg chg="mod">
          <ac:chgData name="Orla Condon" userId="62ca7181-df71-4740-a21a-4649c658ad3a" providerId="ADAL" clId="{9CA04E6F-9B24-452A-BDA3-5D96B223031B}" dt="2026-04-24T14:02:42.186" v="224" actId="1076"/>
          <ac:spMkLst>
            <pc:docMk/>
            <pc:sldMk cId="1186772180" sldId="302"/>
            <ac:spMk id="2" creationId="{00000000-0000-0000-0000-000000000000}"/>
          </ac:spMkLst>
        </pc:spChg>
        <pc:spChg chg="mod">
          <ac:chgData name="Orla Condon" userId="62ca7181-df71-4740-a21a-4649c658ad3a" providerId="ADAL" clId="{9CA04E6F-9B24-452A-BDA3-5D96B223031B}" dt="2026-04-24T14:02:59.361" v="230" actId="1076"/>
          <ac:spMkLst>
            <pc:docMk/>
            <pc:sldMk cId="1186772180" sldId="302"/>
            <ac:spMk id="3" creationId="{00000000-0000-0000-0000-000000000000}"/>
          </ac:spMkLst>
        </pc:spChg>
        <pc:picChg chg="mod">
          <ac:chgData name="Orla Condon" userId="62ca7181-df71-4740-a21a-4649c658ad3a" providerId="ADAL" clId="{9CA04E6F-9B24-452A-BDA3-5D96B223031B}" dt="2026-04-24T14:03:01.657" v="231" actId="1076"/>
          <ac:picMkLst>
            <pc:docMk/>
            <pc:sldMk cId="1186772180" sldId="302"/>
            <ac:picMk id="4" creationId="{00000000-0000-0000-0000-000000000000}"/>
          </ac:picMkLst>
        </pc:picChg>
      </pc:sldChg>
      <pc:sldChg chg="modSp add mod">
        <pc:chgData name="Orla Condon" userId="62ca7181-df71-4740-a21a-4649c658ad3a" providerId="ADAL" clId="{9CA04E6F-9B24-452A-BDA3-5D96B223031B}" dt="2026-04-24T14:03:33.648" v="240" actId="14100"/>
        <pc:sldMkLst>
          <pc:docMk/>
          <pc:sldMk cId="3458609700" sldId="303"/>
        </pc:sldMkLst>
        <pc:spChg chg="mod">
          <ac:chgData name="Orla Condon" userId="62ca7181-df71-4740-a21a-4649c658ad3a" providerId="ADAL" clId="{9CA04E6F-9B24-452A-BDA3-5D96B223031B}" dt="2026-04-24T14:03:07.641" v="232" actId="1076"/>
          <ac:spMkLst>
            <pc:docMk/>
            <pc:sldMk cId="3458609700" sldId="303"/>
            <ac:spMk id="2" creationId="{00000000-0000-0000-0000-000000000000}"/>
          </ac:spMkLst>
        </pc:spChg>
        <pc:spChg chg="mod">
          <ac:chgData name="Orla Condon" userId="62ca7181-df71-4740-a21a-4649c658ad3a" providerId="ADAL" clId="{9CA04E6F-9B24-452A-BDA3-5D96B223031B}" dt="2026-04-24T14:03:13.105" v="235" actId="14100"/>
          <ac:spMkLst>
            <pc:docMk/>
            <pc:sldMk cId="3458609700" sldId="303"/>
            <ac:spMk id="3" creationId="{00000000-0000-0000-0000-000000000000}"/>
          </ac:spMkLst>
        </pc:spChg>
        <pc:picChg chg="mod">
          <ac:chgData name="Orla Condon" userId="62ca7181-df71-4740-a21a-4649c658ad3a" providerId="ADAL" clId="{9CA04E6F-9B24-452A-BDA3-5D96B223031B}" dt="2026-04-24T14:03:33.648" v="240" actId="14100"/>
          <ac:picMkLst>
            <pc:docMk/>
            <pc:sldMk cId="3458609700" sldId="303"/>
            <ac:picMk id="4" creationId="{00000000-0000-0000-0000-000000000000}"/>
          </ac:picMkLst>
        </pc:picChg>
      </pc:sldChg>
      <pc:sldChg chg="modSp add mod">
        <pc:chgData name="Orla Condon" userId="62ca7181-df71-4740-a21a-4649c658ad3a" providerId="ADAL" clId="{9CA04E6F-9B24-452A-BDA3-5D96B223031B}" dt="2026-04-24T14:01:38.711" v="206" actId="1076"/>
        <pc:sldMkLst>
          <pc:docMk/>
          <pc:sldMk cId="2739588476" sldId="304"/>
        </pc:sldMkLst>
        <pc:spChg chg="mod">
          <ac:chgData name="Orla Condon" userId="62ca7181-df71-4740-a21a-4649c658ad3a" providerId="ADAL" clId="{9CA04E6F-9B24-452A-BDA3-5D96B223031B}" dt="2026-04-24T14:01:29.367" v="202" actId="1076"/>
          <ac:spMkLst>
            <pc:docMk/>
            <pc:sldMk cId="2739588476" sldId="304"/>
            <ac:spMk id="2" creationId="{00000000-0000-0000-0000-000000000000}"/>
          </ac:spMkLst>
        </pc:spChg>
        <pc:spChg chg="mod">
          <ac:chgData name="Orla Condon" userId="62ca7181-df71-4740-a21a-4649c658ad3a" providerId="ADAL" clId="{9CA04E6F-9B24-452A-BDA3-5D96B223031B}" dt="2026-04-24T14:01:36.705" v="205" actId="1076"/>
          <ac:spMkLst>
            <pc:docMk/>
            <pc:sldMk cId="2739588476" sldId="304"/>
            <ac:spMk id="3" creationId="{00000000-0000-0000-0000-000000000000}"/>
          </ac:spMkLst>
        </pc:spChg>
        <pc:picChg chg="mod">
          <ac:chgData name="Orla Condon" userId="62ca7181-df71-4740-a21a-4649c658ad3a" providerId="ADAL" clId="{9CA04E6F-9B24-452A-BDA3-5D96B223031B}" dt="2026-04-24T14:01:38.711" v="206" actId="1076"/>
          <ac:picMkLst>
            <pc:docMk/>
            <pc:sldMk cId="2739588476" sldId="304"/>
            <ac:picMk id="4" creationId="{00000000-0000-0000-0000-000000000000}"/>
          </ac:picMkLst>
        </pc:picChg>
      </pc:sldChg>
      <pc:sldChg chg="modSp add mod">
        <pc:chgData name="Orla Condon" userId="62ca7181-df71-4740-a21a-4649c658ad3a" providerId="ADAL" clId="{9CA04E6F-9B24-452A-BDA3-5D96B223031B}" dt="2026-04-24T14:03:57.453" v="248" actId="113"/>
        <pc:sldMkLst>
          <pc:docMk/>
          <pc:sldMk cId="1585300317" sldId="305"/>
        </pc:sldMkLst>
        <pc:spChg chg="mod">
          <ac:chgData name="Orla Condon" userId="62ca7181-df71-4740-a21a-4649c658ad3a" providerId="ADAL" clId="{9CA04E6F-9B24-452A-BDA3-5D96B223031B}" dt="2026-04-24T14:03:38.048" v="241" actId="1076"/>
          <ac:spMkLst>
            <pc:docMk/>
            <pc:sldMk cId="1585300317" sldId="305"/>
            <ac:spMk id="2" creationId="{00000000-0000-0000-0000-000000000000}"/>
          </ac:spMkLst>
        </pc:spChg>
        <pc:spChg chg="mod">
          <ac:chgData name="Orla Condon" userId="62ca7181-df71-4740-a21a-4649c658ad3a" providerId="ADAL" clId="{9CA04E6F-9B24-452A-BDA3-5D96B223031B}" dt="2026-04-24T14:03:57.453" v="248" actId="113"/>
          <ac:spMkLst>
            <pc:docMk/>
            <pc:sldMk cId="1585300317" sldId="305"/>
            <ac:spMk id="3" creationId="{00000000-0000-0000-0000-000000000000}"/>
          </ac:spMkLst>
        </pc:spChg>
        <pc:picChg chg="mod">
          <ac:chgData name="Orla Condon" userId="62ca7181-df71-4740-a21a-4649c658ad3a" providerId="ADAL" clId="{9CA04E6F-9B24-452A-BDA3-5D96B223031B}" dt="2026-04-24T14:03:49.577" v="245" actId="1076"/>
          <ac:picMkLst>
            <pc:docMk/>
            <pc:sldMk cId="1585300317" sldId="305"/>
            <ac:picMk id="4" creationId="{00000000-0000-0000-0000-000000000000}"/>
          </ac:picMkLst>
        </pc:picChg>
      </pc:sldChg>
      <pc:sldChg chg="modSp add mod">
        <pc:chgData name="Orla Condon" userId="62ca7181-df71-4740-a21a-4649c658ad3a" providerId="ADAL" clId="{9CA04E6F-9B24-452A-BDA3-5D96B223031B}" dt="2026-04-24T14:33:51.370" v="278" actId="1076"/>
        <pc:sldMkLst>
          <pc:docMk/>
          <pc:sldMk cId="3029941300" sldId="306"/>
        </pc:sldMkLst>
        <pc:spChg chg="mod">
          <ac:chgData name="Orla Condon" userId="62ca7181-df71-4740-a21a-4649c658ad3a" providerId="ADAL" clId="{9CA04E6F-9B24-452A-BDA3-5D96B223031B}" dt="2026-04-24T14:33:51.370" v="278" actId="1076"/>
          <ac:spMkLst>
            <pc:docMk/>
            <pc:sldMk cId="3029941300" sldId="306"/>
            <ac:spMk id="2" creationId="{00000000-0000-0000-0000-000000000000}"/>
          </ac:spMkLst>
        </pc:spChg>
        <pc:spChg chg="mod">
          <ac:chgData name="Orla Condon" userId="62ca7181-df71-4740-a21a-4649c658ad3a" providerId="ADAL" clId="{9CA04E6F-9B24-452A-BDA3-5D96B223031B}" dt="2026-04-24T14:33:27.977" v="274" actId="1076"/>
          <ac:spMkLst>
            <pc:docMk/>
            <pc:sldMk cId="3029941300" sldId="306"/>
            <ac:spMk id="3" creationId="{00000000-0000-0000-0000-000000000000}"/>
          </ac:spMkLst>
        </pc:spChg>
        <pc:picChg chg="mod">
          <ac:chgData name="Orla Condon" userId="62ca7181-df71-4740-a21a-4649c658ad3a" providerId="ADAL" clId="{9CA04E6F-9B24-452A-BDA3-5D96B223031B}" dt="2026-04-24T14:33:38.168" v="277" actId="14100"/>
          <ac:picMkLst>
            <pc:docMk/>
            <pc:sldMk cId="3029941300" sldId="306"/>
            <ac:picMk id="5" creationId="{00000000-0000-0000-0000-000000000000}"/>
          </ac:picMkLst>
        </pc:picChg>
      </pc:sldChg>
      <pc:sldChg chg="modSp add mod">
        <pc:chgData name="Orla Condon" userId="62ca7181-df71-4740-a21a-4649c658ad3a" providerId="ADAL" clId="{9CA04E6F-9B24-452A-BDA3-5D96B223031B}" dt="2026-04-24T14:34:12.985" v="283" actId="1076"/>
        <pc:sldMkLst>
          <pc:docMk/>
          <pc:sldMk cId="4108336968" sldId="307"/>
        </pc:sldMkLst>
        <pc:spChg chg="mod">
          <ac:chgData name="Orla Condon" userId="62ca7181-df71-4740-a21a-4649c658ad3a" providerId="ADAL" clId="{9CA04E6F-9B24-452A-BDA3-5D96B223031B}" dt="2026-04-24T14:34:02.130" v="279" actId="1076"/>
          <ac:spMkLst>
            <pc:docMk/>
            <pc:sldMk cId="4108336968" sldId="307"/>
            <ac:spMk id="2" creationId="{00000000-0000-0000-0000-000000000000}"/>
          </ac:spMkLst>
        </pc:spChg>
        <pc:spChg chg="mod">
          <ac:chgData name="Orla Condon" userId="62ca7181-df71-4740-a21a-4649c658ad3a" providerId="ADAL" clId="{9CA04E6F-9B24-452A-BDA3-5D96B223031B}" dt="2026-04-24T14:34:09.442" v="282" actId="1076"/>
          <ac:spMkLst>
            <pc:docMk/>
            <pc:sldMk cId="4108336968" sldId="307"/>
            <ac:spMk id="3" creationId="{00000000-0000-0000-0000-000000000000}"/>
          </ac:spMkLst>
        </pc:spChg>
        <pc:picChg chg="mod">
          <ac:chgData name="Orla Condon" userId="62ca7181-df71-4740-a21a-4649c658ad3a" providerId="ADAL" clId="{9CA04E6F-9B24-452A-BDA3-5D96B223031B}" dt="2026-04-24T14:34:12.985" v="283" actId="1076"/>
          <ac:picMkLst>
            <pc:docMk/>
            <pc:sldMk cId="4108336968" sldId="307"/>
            <ac:picMk id="5" creationId="{00000000-0000-0000-0000-000000000000}"/>
          </ac:picMkLst>
        </pc:picChg>
      </pc:sldChg>
      <pc:sldChg chg="modSp add mod">
        <pc:chgData name="Orla Condon" userId="62ca7181-df71-4740-a21a-4649c658ad3a" providerId="ADAL" clId="{9CA04E6F-9B24-452A-BDA3-5D96B223031B}" dt="2026-04-24T14:38:13.889" v="288" actId="1076"/>
        <pc:sldMkLst>
          <pc:docMk/>
          <pc:sldMk cId="1320329476" sldId="308"/>
        </pc:sldMkLst>
        <pc:spChg chg="mod">
          <ac:chgData name="Orla Condon" userId="62ca7181-df71-4740-a21a-4649c658ad3a" providerId="ADAL" clId="{9CA04E6F-9B24-452A-BDA3-5D96B223031B}" dt="2026-04-24T13:47:19.728" v="150" actId="108"/>
          <ac:spMkLst>
            <pc:docMk/>
            <pc:sldMk cId="1320329476" sldId="308"/>
            <ac:spMk id="2" creationId="{00000000-0000-0000-0000-000000000000}"/>
          </ac:spMkLst>
        </pc:spChg>
        <pc:spChg chg="mod">
          <ac:chgData name="Orla Condon" userId="62ca7181-df71-4740-a21a-4649c658ad3a" providerId="ADAL" clId="{9CA04E6F-9B24-452A-BDA3-5D96B223031B}" dt="2026-04-24T14:38:01.699" v="285" actId="12"/>
          <ac:spMkLst>
            <pc:docMk/>
            <pc:sldMk cId="1320329476" sldId="308"/>
            <ac:spMk id="3" creationId="{00000000-0000-0000-0000-000000000000}"/>
          </ac:spMkLst>
        </pc:spChg>
        <pc:picChg chg="mod">
          <ac:chgData name="Orla Condon" userId="62ca7181-df71-4740-a21a-4649c658ad3a" providerId="ADAL" clId="{9CA04E6F-9B24-452A-BDA3-5D96B223031B}" dt="2026-04-24T14:38:13.889" v="288" actId="1076"/>
          <ac:picMkLst>
            <pc:docMk/>
            <pc:sldMk cId="1320329476" sldId="308"/>
            <ac:picMk id="5" creationId="{00000000-0000-0000-0000-000000000000}"/>
          </ac:picMkLst>
        </pc:picChg>
      </pc:sldChg>
      <pc:sldChg chg="modSp add mod">
        <pc:chgData name="Orla Condon" userId="62ca7181-df71-4740-a21a-4649c658ad3a" providerId="ADAL" clId="{9CA04E6F-9B24-452A-BDA3-5D96B223031B}" dt="2026-04-24T14:41:52.033" v="291" actId="1076"/>
        <pc:sldMkLst>
          <pc:docMk/>
          <pc:sldMk cId="2080234900" sldId="309"/>
        </pc:sldMkLst>
        <pc:spChg chg="mod">
          <ac:chgData name="Orla Condon" userId="62ca7181-df71-4740-a21a-4649c658ad3a" providerId="ADAL" clId="{9CA04E6F-9B24-452A-BDA3-5D96B223031B}" dt="2026-04-24T14:41:46.865" v="289" actId="1076"/>
          <ac:spMkLst>
            <pc:docMk/>
            <pc:sldMk cId="2080234900" sldId="309"/>
            <ac:spMk id="2" creationId="{00000000-0000-0000-0000-000000000000}"/>
          </ac:spMkLst>
        </pc:spChg>
        <pc:spChg chg="mod">
          <ac:chgData name="Orla Condon" userId="62ca7181-df71-4740-a21a-4649c658ad3a" providerId="ADAL" clId="{9CA04E6F-9B24-452A-BDA3-5D96B223031B}" dt="2026-04-24T14:41:49.385" v="290" actId="14100"/>
          <ac:spMkLst>
            <pc:docMk/>
            <pc:sldMk cId="2080234900" sldId="309"/>
            <ac:spMk id="3" creationId="{00000000-0000-0000-0000-000000000000}"/>
          </ac:spMkLst>
        </pc:spChg>
        <pc:picChg chg="mod">
          <ac:chgData name="Orla Condon" userId="62ca7181-df71-4740-a21a-4649c658ad3a" providerId="ADAL" clId="{9CA04E6F-9B24-452A-BDA3-5D96B223031B}" dt="2026-04-24T14:41:52.033" v="291" actId="1076"/>
          <ac:picMkLst>
            <pc:docMk/>
            <pc:sldMk cId="2080234900" sldId="309"/>
            <ac:picMk id="5" creationId="{00000000-0000-0000-0000-000000000000}"/>
          </ac:picMkLst>
        </pc:picChg>
      </pc:sldChg>
      <pc:sldChg chg="modSp add mod">
        <pc:chgData name="Orla Condon" userId="62ca7181-df71-4740-a21a-4649c658ad3a" providerId="ADAL" clId="{9CA04E6F-9B24-452A-BDA3-5D96B223031B}" dt="2026-04-24T14:42:59.687" v="297" actId="11530"/>
        <pc:sldMkLst>
          <pc:docMk/>
          <pc:sldMk cId="3241816604" sldId="310"/>
        </pc:sldMkLst>
        <pc:spChg chg="mod">
          <ac:chgData name="Orla Condon" userId="62ca7181-df71-4740-a21a-4649c658ad3a" providerId="ADAL" clId="{9CA04E6F-9B24-452A-BDA3-5D96B223031B}" dt="2026-04-24T14:42:12.313" v="294" actId="1076"/>
          <ac:spMkLst>
            <pc:docMk/>
            <pc:sldMk cId="3241816604" sldId="310"/>
            <ac:spMk id="2" creationId="{00000000-0000-0000-0000-000000000000}"/>
          </ac:spMkLst>
        </pc:spChg>
        <pc:spChg chg="mod">
          <ac:chgData name="Orla Condon" userId="62ca7181-df71-4740-a21a-4649c658ad3a" providerId="ADAL" clId="{9CA04E6F-9B24-452A-BDA3-5D96B223031B}" dt="2026-04-24T14:42:10.161" v="293" actId="14100"/>
          <ac:spMkLst>
            <pc:docMk/>
            <pc:sldMk cId="3241816604" sldId="310"/>
            <ac:spMk id="3" creationId="{00000000-0000-0000-0000-000000000000}"/>
          </ac:spMkLst>
        </pc:spChg>
        <pc:picChg chg="mod">
          <ac:chgData name="Orla Condon" userId="62ca7181-df71-4740-a21a-4649c658ad3a" providerId="ADAL" clId="{9CA04E6F-9B24-452A-BDA3-5D96B223031B}" dt="2026-04-24T14:42:59.687" v="297" actId="11530"/>
          <ac:picMkLst>
            <pc:docMk/>
            <pc:sldMk cId="3241816604" sldId="310"/>
            <ac:picMk id="4" creationId="{00000000-0000-0000-0000-000000000000}"/>
          </ac:picMkLst>
        </pc:picChg>
      </pc:sldChg>
      <pc:sldChg chg="modSp add mod">
        <pc:chgData name="Orla Condon" userId="62ca7181-df71-4740-a21a-4649c658ad3a" providerId="ADAL" clId="{9CA04E6F-9B24-452A-BDA3-5D96B223031B}" dt="2026-04-24T14:46:02.835" v="313" actId="1076"/>
        <pc:sldMkLst>
          <pc:docMk/>
          <pc:sldMk cId="1023304165" sldId="311"/>
        </pc:sldMkLst>
        <pc:spChg chg="mod">
          <ac:chgData name="Orla Condon" userId="62ca7181-df71-4740-a21a-4649c658ad3a" providerId="ADAL" clId="{9CA04E6F-9B24-452A-BDA3-5D96B223031B}" dt="2026-04-24T14:45:39.497" v="307" actId="1076"/>
          <ac:spMkLst>
            <pc:docMk/>
            <pc:sldMk cId="1023304165" sldId="311"/>
            <ac:spMk id="2" creationId="{00000000-0000-0000-0000-000000000000}"/>
          </ac:spMkLst>
        </pc:spChg>
        <pc:spChg chg="mod">
          <ac:chgData name="Orla Condon" userId="62ca7181-df71-4740-a21a-4649c658ad3a" providerId="ADAL" clId="{9CA04E6F-9B24-452A-BDA3-5D96B223031B}" dt="2026-04-24T14:45:43.803" v="308" actId="1076"/>
          <ac:spMkLst>
            <pc:docMk/>
            <pc:sldMk cId="1023304165" sldId="311"/>
            <ac:spMk id="3" creationId="{00000000-0000-0000-0000-000000000000}"/>
          </ac:spMkLst>
        </pc:spChg>
        <pc:picChg chg="mod">
          <ac:chgData name="Orla Condon" userId="62ca7181-df71-4740-a21a-4649c658ad3a" providerId="ADAL" clId="{9CA04E6F-9B24-452A-BDA3-5D96B223031B}" dt="2026-04-24T14:45:59.227" v="312" actId="1076"/>
          <ac:picMkLst>
            <pc:docMk/>
            <pc:sldMk cId="1023304165" sldId="311"/>
            <ac:picMk id="5" creationId="{00000000-0000-0000-0000-000000000000}"/>
          </ac:picMkLst>
        </pc:picChg>
        <pc:picChg chg="mod">
          <ac:chgData name="Orla Condon" userId="62ca7181-df71-4740-a21a-4649c658ad3a" providerId="ADAL" clId="{9CA04E6F-9B24-452A-BDA3-5D96B223031B}" dt="2026-04-24T14:46:02.835" v="313" actId="1076"/>
          <ac:picMkLst>
            <pc:docMk/>
            <pc:sldMk cId="1023304165" sldId="311"/>
            <ac:picMk id="6" creationId="{00000000-0000-0000-0000-000000000000}"/>
          </ac:picMkLst>
        </pc:picChg>
      </pc:sldChg>
      <pc:sldChg chg="modSp add mod">
        <pc:chgData name="Orla Condon" userId="62ca7181-df71-4740-a21a-4649c658ad3a" providerId="ADAL" clId="{9CA04E6F-9B24-452A-BDA3-5D96B223031B}" dt="2026-04-24T14:46:24.259" v="320" actId="1076"/>
        <pc:sldMkLst>
          <pc:docMk/>
          <pc:sldMk cId="247311453" sldId="312"/>
        </pc:sldMkLst>
        <pc:spChg chg="mod">
          <ac:chgData name="Orla Condon" userId="62ca7181-df71-4740-a21a-4649c658ad3a" providerId="ADAL" clId="{9CA04E6F-9B24-452A-BDA3-5D96B223031B}" dt="2026-04-24T14:46:09.877" v="314" actId="1076"/>
          <ac:spMkLst>
            <pc:docMk/>
            <pc:sldMk cId="247311453" sldId="312"/>
            <ac:spMk id="2" creationId="{00000000-0000-0000-0000-000000000000}"/>
          </ac:spMkLst>
        </pc:spChg>
        <pc:spChg chg="mod">
          <ac:chgData name="Orla Condon" userId="62ca7181-df71-4740-a21a-4649c658ad3a" providerId="ADAL" clId="{9CA04E6F-9B24-452A-BDA3-5D96B223031B}" dt="2026-04-24T14:46:18.289" v="317" actId="14100"/>
          <ac:spMkLst>
            <pc:docMk/>
            <pc:sldMk cId="247311453" sldId="312"/>
            <ac:spMk id="3" creationId="{00000000-0000-0000-0000-000000000000}"/>
          </ac:spMkLst>
        </pc:spChg>
        <pc:picChg chg="mod">
          <ac:chgData name="Orla Condon" userId="62ca7181-df71-4740-a21a-4649c658ad3a" providerId="ADAL" clId="{9CA04E6F-9B24-452A-BDA3-5D96B223031B}" dt="2026-04-24T14:46:24.259" v="320" actId="1076"/>
          <ac:picMkLst>
            <pc:docMk/>
            <pc:sldMk cId="247311453" sldId="312"/>
            <ac:picMk id="6" creationId="{00000000-0000-0000-0000-000000000000}"/>
          </ac:picMkLst>
        </pc:picChg>
      </pc:sldChg>
      <pc:sldChg chg="modSp add mod">
        <pc:chgData name="Orla Condon" userId="62ca7181-df71-4740-a21a-4649c658ad3a" providerId="ADAL" clId="{9CA04E6F-9B24-452A-BDA3-5D96B223031B}" dt="2026-04-24T14:46:49.413" v="325" actId="11530"/>
        <pc:sldMkLst>
          <pc:docMk/>
          <pc:sldMk cId="520573661" sldId="313"/>
        </pc:sldMkLst>
        <pc:spChg chg="mod">
          <ac:chgData name="Orla Condon" userId="62ca7181-df71-4740-a21a-4649c658ad3a" providerId="ADAL" clId="{9CA04E6F-9B24-452A-BDA3-5D96B223031B}" dt="2026-04-24T14:46:32.810" v="321" actId="1076"/>
          <ac:spMkLst>
            <pc:docMk/>
            <pc:sldMk cId="520573661" sldId="313"/>
            <ac:spMk id="2" creationId="{00000000-0000-0000-0000-000000000000}"/>
          </ac:spMkLst>
        </pc:spChg>
        <pc:spChg chg="mod">
          <ac:chgData name="Orla Condon" userId="62ca7181-df71-4740-a21a-4649c658ad3a" providerId="ADAL" clId="{9CA04E6F-9B24-452A-BDA3-5D96B223031B}" dt="2026-04-24T14:46:36.819" v="323" actId="14100"/>
          <ac:spMkLst>
            <pc:docMk/>
            <pc:sldMk cId="520573661" sldId="313"/>
            <ac:spMk id="3" creationId="{00000000-0000-0000-0000-000000000000}"/>
          </ac:spMkLst>
        </pc:spChg>
        <pc:picChg chg="mod">
          <ac:chgData name="Orla Condon" userId="62ca7181-df71-4740-a21a-4649c658ad3a" providerId="ADAL" clId="{9CA04E6F-9B24-452A-BDA3-5D96B223031B}" dt="2026-04-24T14:46:49.413" v="325" actId="11530"/>
          <ac:picMkLst>
            <pc:docMk/>
            <pc:sldMk cId="520573661" sldId="313"/>
            <ac:picMk id="5" creationId="{00000000-0000-0000-0000-000000000000}"/>
          </ac:picMkLst>
        </pc:picChg>
      </pc:sldChg>
      <pc:sldChg chg="modSp add mod">
        <pc:chgData name="Orla Condon" userId="62ca7181-df71-4740-a21a-4649c658ad3a" providerId="ADAL" clId="{9CA04E6F-9B24-452A-BDA3-5D96B223031B}" dt="2026-04-24T14:48:41.023" v="334" actId="11530"/>
        <pc:sldMkLst>
          <pc:docMk/>
          <pc:sldMk cId="2126697788" sldId="314"/>
        </pc:sldMkLst>
        <pc:spChg chg="mod">
          <ac:chgData name="Orla Condon" userId="62ca7181-df71-4740-a21a-4649c658ad3a" providerId="ADAL" clId="{9CA04E6F-9B24-452A-BDA3-5D96B223031B}" dt="2026-04-24T14:48:17.258" v="326" actId="1076"/>
          <ac:spMkLst>
            <pc:docMk/>
            <pc:sldMk cId="2126697788" sldId="314"/>
            <ac:spMk id="2" creationId="{00000000-0000-0000-0000-000000000000}"/>
          </ac:spMkLst>
        </pc:spChg>
        <pc:spChg chg="mod">
          <ac:chgData name="Orla Condon" userId="62ca7181-df71-4740-a21a-4649c658ad3a" providerId="ADAL" clId="{9CA04E6F-9B24-452A-BDA3-5D96B223031B}" dt="2026-04-24T14:48:23.402" v="328" actId="14100"/>
          <ac:spMkLst>
            <pc:docMk/>
            <pc:sldMk cId="2126697788" sldId="314"/>
            <ac:spMk id="3" creationId="{00000000-0000-0000-0000-000000000000}"/>
          </ac:spMkLst>
        </pc:spChg>
        <pc:picChg chg="mod">
          <ac:chgData name="Orla Condon" userId="62ca7181-df71-4740-a21a-4649c658ad3a" providerId="ADAL" clId="{9CA04E6F-9B24-452A-BDA3-5D96B223031B}" dt="2026-04-24T14:48:31.184" v="330" actId="11530"/>
          <ac:picMkLst>
            <pc:docMk/>
            <pc:sldMk cId="2126697788" sldId="314"/>
            <ac:picMk id="4" creationId="{00000000-0000-0000-0000-000000000000}"/>
          </ac:picMkLst>
        </pc:picChg>
        <pc:picChg chg="mod">
          <ac:chgData name="Orla Condon" userId="62ca7181-df71-4740-a21a-4649c658ad3a" providerId="ADAL" clId="{9CA04E6F-9B24-452A-BDA3-5D96B223031B}" dt="2026-04-24T14:48:41.023" v="334" actId="11530"/>
          <ac:picMkLst>
            <pc:docMk/>
            <pc:sldMk cId="2126697788" sldId="314"/>
            <ac:picMk id="5" creationId="{00000000-0000-0000-0000-000000000000}"/>
          </ac:picMkLst>
        </pc:picChg>
      </pc:sldChg>
      <pc:sldChg chg="delSp modSp add mod">
        <pc:chgData name="Orla Condon" userId="62ca7181-df71-4740-a21a-4649c658ad3a" providerId="ADAL" clId="{9CA04E6F-9B24-452A-BDA3-5D96B223031B}" dt="2026-04-24T14:49:15.114" v="342" actId="14100"/>
        <pc:sldMkLst>
          <pc:docMk/>
          <pc:sldMk cId="1366474508" sldId="315"/>
        </pc:sldMkLst>
        <pc:spChg chg="mod">
          <ac:chgData name="Orla Condon" userId="62ca7181-df71-4740-a21a-4649c658ad3a" providerId="ADAL" clId="{9CA04E6F-9B24-452A-BDA3-5D96B223031B}" dt="2026-04-24T14:48:52.865" v="336" actId="1076"/>
          <ac:spMkLst>
            <pc:docMk/>
            <pc:sldMk cId="1366474508" sldId="315"/>
            <ac:spMk id="2" creationId="{00000000-0000-0000-0000-000000000000}"/>
          </ac:spMkLst>
        </pc:spChg>
        <pc:spChg chg="mod">
          <ac:chgData name="Orla Condon" userId="62ca7181-df71-4740-a21a-4649c658ad3a" providerId="ADAL" clId="{9CA04E6F-9B24-452A-BDA3-5D96B223031B}" dt="2026-04-24T14:49:15.114" v="342" actId="14100"/>
          <ac:spMkLst>
            <pc:docMk/>
            <pc:sldMk cId="1366474508" sldId="315"/>
            <ac:spMk id="3" creationId="{00000000-0000-0000-0000-000000000000}"/>
          </ac:spMkLst>
        </pc:spChg>
        <pc:picChg chg="mod">
          <ac:chgData name="Orla Condon" userId="62ca7181-df71-4740-a21a-4649c658ad3a" providerId="ADAL" clId="{9CA04E6F-9B24-452A-BDA3-5D96B223031B}" dt="2026-04-24T14:49:11.760" v="341" actId="14100"/>
          <ac:picMkLst>
            <pc:docMk/>
            <pc:sldMk cId="1366474508" sldId="315"/>
            <ac:picMk id="5" creationId="{00000000-0000-0000-0000-000000000000}"/>
          </ac:picMkLst>
        </pc:picChg>
      </pc:sldChg>
      <pc:sldChg chg="modSp add del mod">
        <pc:chgData name="Orla Condon" userId="62ca7181-df71-4740-a21a-4649c658ad3a" providerId="ADAL" clId="{9CA04E6F-9B24-452A-BDA3-5D96B223031B}" dt="2026-04-27T07:37:18.017" v="351" actId="47"/>
        <pc:sldMkLst>
          <pc:docMk/>
          <pc:sldMk cId="1921483903" sldId="316"/>
        </pc:sldMkLst>
      </pc:sldChg>
      <pc:sldChg chg="modSp add mod">
        <pc:chgData name="Orla Condon" userId="62ca7181-df71-4740-a21a-4649c658ad3a" providerId="ADAL" clId="{9CA04E6F-9B24-452A-BDA3-5D96B223031B}" dt="2026-04-24T13:55:00.378" v="189" actId="108"/>
        <pc:sldMkLst>
          <pc:docMk/>
          <pc:sldMk cId="2288863578" sldId="317"/>
        </pc:sldMkLst>
        <pc:spChg chg="mod">
          <ac:chgData name="Orla Condon" userId="62ca7181-df71-4740-a21a-4649c658ad3a" providerId="ADAL" clId="{9CA04E6F-9B24-452A-BDA3-5D96B223031B}" dt="2026-04-24T13:47:46.553" v="160" actId="108"/>
          <ac:spMkLst>
            <pc:docMk/>
            <pc:sldMk cId="2288863578" sldId="317"/>
            <ac:spMk id="2" creationId="{00000000-0000-0000-0000-000000000000}"/>
          </ac:spMkLst>
        </pc:spChg>
        <pc:spChg chg="mod">
          <ac:chgData name="Orla Condon" userId="62ca7181-df71-4740-a21a-4649c658ad3a" providerId="ADAL" clId="{9CA04E6F-9B24-452A-BDA3-5D96B223031B}" dt="2026-04-24T13:55:00.378" v="189" actId="108"/>
          <ac:spMkLst>
            <pc:docMk/>
            <pc:sldMk cId="2288863578" sldId="317"/>
            <ac:spMk id="3" creationId="{00000000-0000-0000-0000-000000000000}"/>
          </ac:spMkLst>
        </pc:spChg>
      </pc:sldChg>
      <pc:sldChg chg="modSp add del mod">
        <pc:chgData name="Orla Condon" userId="62ca7181-df71-4740-a21a-4649c658ad3a" providerId="ADAL" clId="{9CA04E6F-9B24-452A-BDA3-5D96B223031B}" dt="2026-04-24T13:55:03.443" v="190" actId="108"/>
        <pc:sldMkLst>
          <pc:docMk/>
          <pc:sldMk cId="4263799152" sldId="321"/>
        </pc:sldMkLst>
        <pc:spChg chg="mod">
          <ac:chgData name="Orla Condon" userId="62ca7181-df71-4740-a21a-4649c658ad3a" providerId="ADAL" clId="{9CA04E6F-9B24-452A-BDA3-5D96B223031B}" dt="2026-04-24T13:55:03.443" v="190" actId="108"/>
          <ac:spMkLst>
            <pc:docMk/>
            <pc:sldMk cId="4263799152" sldId="321"/>
            <ac:spMk id="3" creationId="{00000000-0000-0000-0000-000000000000}"/>
          </ac:spMkLst>
        </pc:spChg>
      </pc:sldChg>
      <pc:sldChg chg="modSp add mod">
        <pc:chgData name="Orla Condon" userId="62ca7181-df71-4740-a21a-4649c658ad3a" providerId="ADAL" clId="{9CA04E6F-9B24-452A-BDA3-5D96B223031B}" dt="2026-04-24T14:33:11.066" v="269" actId="1076"/>
        <pc:sldMkLst>
          <pc:docMk/>
          <pc:sldMk cId="1196957482" sldId="389"/>
        </pc:sldMkLst>
        <pc:spChg chg="mod">
          <ac:chgData name="Orla Condon" userId="62ca7181-df71-4740-a21a-4649c658ad3a" providerId="ADAL" clId="{9CA04E6F-9B24-452A-BDA3-5D96B223031B}" dt="2026-04-24T14:33:11.066" v="269" actId="1076"/>
          <ac:spMkLst>
            <pc:docMk/>
            <pc:sldMk cId="1196957482" sldId="389"/>
            <ac:spMk id="2" creationId="{00000000-0000-0000-0000-000000000000}"/>
          </ac:spMkLst>
        </pc:spChg>
        <pc:spChg chg="mod">
          <ac:chgData name="Orla Condon" userId="62ca7181-df71-4740-a21a-4649c658ad3a" providerId="ADAL" clId="{9CA04E6F-9B24-452A-BDA3-5D96B223031B}" dt="2026-04-24T14:33:06.423" v="268" actId="20577"/>
          <ac:spMkLst>
            <pc:docMk/>
            <pc:sldMk cId="1196957482" sldId="389"/>
            <ac:spMk id="3" creationId="{00000000-0000-0000-0000-000000000000}"/>
          </ac:spMkLst>
        </pc:spChg>
        <pc:picChg chg="mod">
          <ac:chgData name="Orla Condon" userId="62ca7181-df71-4740-a21a-4649c658ad3a" providerId="ADAL" clId="{9CA04E6F-9B24-452A-BDA3-5D96B223031B}" dt="2026-04-24T14:32:58.349" v="260" actId="1076"/>
          <ac:picMkLst>
            <pc:docMk/>
            <pc:sldMk cId="1196957482" sldId="389"/>
            <ac:picMk id="4" creationId="{00000000-0000-0000-0000-000000000000}"/>
          </ac:picMkLst>
        </pc:picChg>
        <pc:picChg chg="mod">
          <ac:chgData name="Orla Condon" userId="62ca7181-df71-4740-a21a-4649c658ad3a" providerId="ADAL" clId="{9CA04E6F-9B24-452A-BDA3-5D96B223031B}" dt="2026-04-24T14:32:47.138" v="255" actId="1076"/>
          <ac:picMkLst>
            <pc:docMk/>
            <pc:sldMk cId="1196957482" sldId="389"/>
            <ac:picMk id="5" creationId="{00000000-0000-0000-0000-000000000000}"/>
          </ac:picMkLst>
        </pc:picChg>
      </pc:sldChg>
      <pc:sldChg chg="modSp add mod">
        <pc:chgData name="Orla Condon" userId="62ca7181-df71-4740-a21a-4649c658ad3a" providerId="ADAL" clId="{9CA04E6F-9B24-452A-BDA3-5D96B223031B}" dt="2026-04-24T14:43:29.872" v="306" actId="1076"/>
        <pc:sldMkLst>
          <pc:docMk/>
          <pc:sldMk cId="140424439" sldId="390"/>
        </pc:sldMkLst>
        <pc:spChg chg="mod">
          <ac:chgData name="Orla Condon" userId="62ca7181-df71-4740-a21a-4649c658ad3a" providerId="ADAL" clId="{9CA04E6F-9B24-452A-BDA3-5D96B223031B}" dt="2026-04-24T14:43:05.321" v="298" actId="1076"/>
          <ac:spMkLst>
            <pc:docMk/>
            <pc:sldMk cId="140424439" sldId="390"/>
            <ac:spMk id="2" creationId="{00000000-0000-0000-0000-000000000000}"/>
          </ac:spMkLst>
        </pc:spChg>
        <pc:spChg chg="mod">
          <ac:chgData name="Orla Condon" userId="62ca7181-df71-4740-a21a-4649c658ad3a" providerId="ADAL" clId="{9CA04E6F-9B24-452A-BDA3-5D96B223031B}" dt="2026-04-24T14:43:15.534" v="301" actId="12"/>
          <ac:spMkLst>
            <pc:docMk/>
            <pc:sldMk cId="140424439" sldId="390"/>
            <ac:spMk id="3" creationId="{00000000-0000-0000-0000-000000000000}"/>
          </ac:spMkLst>
        </pc:spChg>
        <pc:picChg chg="mod">
          <ac:chgData name="Orla Condon" userId="62ca7181-df71-4740-a21a-4649c658ad3a" providerId="ADAL" clId="{9CA04E6F-9B24-452A-BDA3-5D96B223031B}" dt="2026-04-24T14:43:24.340" v="304" actId="11530"/>
          <ac:picMkLst>
            <pc:docMk/>
            <pc:sldMk cId="140424439" sldId="390"/>
            <ac:picMk id="5122" creationId="{00000000-0000-0000-0000-000000000000}"/>
          </ac:picMkLst>
        </pc:picChg>
        <pc:picChg chg="mod">
          <ac:chgData name="Orla Condon" userId="62ca7181-df71-4740-a21a-4649c658ad3a" providerId="ADAL" clId="{9CA04E6F-9B24-452A-BDA3-5D96B223031B}" dt="2026-04-24T14:43:29.872" v="306" actId="1076"/>
          <ac:picMkLst>
            <pc:docMk/>
            <pc:sldMk cId="140424439" sldId="390"/>
            <ac:picMk id="5124" creationId="{00000000-0000-0000-0000-000000000000}"/>
          </ac:picMkLst>
        </pc:picChg>
      </pc:sldChg>
      <pc:sldMasterChg chg="delSldLayout">
        <pc:chgData name="Orla Condon" userId="62ca7181-df71-4740-a21a-4649c658ad3a" providerId="ADAL" clId="{9CA04E6F-9B24-452A-BDA3-5D96B223031B}" dt="2026-04-24T13:45:39.911" v="97" actId="47"/>
        <pc:sldMasterMkLst>
          <pc:docMk/>
          <pc:sldMasterMk cId="0"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237A16-7414-4C32-B281-59AAA0492B72}" type="datetimeFigureOut">
              <a:rPr lang="en-GB" smtClean="0"/>
              <a:t>24/04/2026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F85991-969E-4FAA-80E3-8EDE36F894B5}" type="slidenum">
              <a:rPr lang="en-GB" smtClean="0"/>
              <a:t>‹#›</a:t>
            </a:fld>
            <a:endParaRPr lang="en-GB"/>
          </a:p>
        </p:txBody>
      </p:sp>
    </p:spTree>
    <p:extLst>
      <p:ext uri="{BB962C8B-B14F-4D97-AF65-F5344CB8AC3E}">
        <p14:creationId xmlns:p14="http://schemas.microsoft.com/office/powerpoint/2010/main" val="1144347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13A5148-146A-6049-81A3-EEB61875F010}"/>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a:latin typeface="+mj-lt"/>
              </a:defRPr>
            </a:lvl1pPr>
          </a:lstStyle>
          <a:p>
            <a:pPr lvl="0"/>
            <a:r>
              <a:rPr lang="en-US"/>
              <a:t>Click to edit Master text styles</a:t>
            </a:r>
          </a:p>
        </p:txBody>
      </p:sp>
      <p:sp>
        <p:nvSpPr>
          <p:cNvPr id="4" name="Picture Placeholder 3">
            <a:extLst>
              <a:ext uri="{FF2B5EF4-FFF2-40B4-BE49-F238E27FC236}">
                <a16:creationId xmlns:a16="http://schemas.microsoft.com/office/drawing/2014/main" id="{FAD2299E-6A60-1A76-F1DD-FDFFC3A0C3A9}"/>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extLst>
      <p:ext uri="{BB962C8B-B14F-4D97-AF65-F5344CB8AC3E}">
        <p14:creationId xmlns:p14="http://schemas.microsoft.com/office/powerpoint/2010/main" val="3350154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D5135332-7DB9-D4DC-7792-FC33E98585A7}"/>
              </a:ext>
            </a:extLst>
          </p:cNvPr>
          <p:cNvSpPr txBox="1"/>
          <p:nvPr userDrawn="1"/>
        </p:nvSpPr>
        <p:spPr>
          <a:xfrm>
            <a:off x="6461650" y="6186948"/>
            <a:ext cx="10797650" cy="1371600"/>
          </a:xfrm>
          <a:prstGeom prst="rect">
            <a:avLst/>
          </a:prstGeom>
        </p:spPr>
        <p:txBody>
          <a:bodyPr lIns="0" tIns="0" rIns="0" bIns="0" rtlCol="0" anchor="t">
            <a:spAutoFit/>
          </a:bodyPr>
          <a:lstStyle/>
          <a:p>
            <a:pPr algn="r">
              <a:lnSpc>
                <a:spcPts val="5400"/>
              </a:lnSpc>
            </a:pPr>
            <a:r>
              <a:rPr lang="en-US" sz="4500">
                <a:solidFill>
                  <a:srgbClr val="34713B"/>
                </a:solidFill>
                <a:latin typeface="Source Sans Pro Light"/>
                <a:ea typeface="Source Sans Pro Light"/>
                <a:cs typeface="Source Sans Pro Light"/>
                <a:sym typeface="Source Sans Pro Light"/>
              </a:rPr>
              <a:t>For further information, go to: www.foodafactoflife.org.uk</a:t>
            </a:r>
          </a:p>
        </p:txBody>
      </p:sp>
      <p:sp>
        <p:nvSpPr>
          <p:cNvPr id="2" name="Text Placeholder 2">
            <a:extLst>
              <a:ext uri="{FF2B5EF4-FFF2-40B4-BE49-F238E27FC236}">
                <a16:creationId xmlns:a16="http://schemas.microsoft.com/office/drawing/2014/main" id="{9E2A9C8A-78E3-BA13-BCD8-1F5FB9EF67F3}"/>
              </a:ext>
            </a:extLst>
          </p:cNvPr>
          <p:cNvSpPr>
            <a:spLocks noGrp="1"/>
          </p:cNvSpPr>
          <p:nvPr>
            <p:ph type="body" sz="quarter" idx="11"/>
          </p:nvPr>
        </p:nvSpPr>
        <p:spPr>
          <a:xfrm>
            <a:off x="9283700" y="3441700"/>
            <a:ext cx="7975600" cy="2362200"/>
          </a:xfrm>
          <a:prstGeom prst="rect">
            <a:avLst/>
          </a:prstGeom>
        </p:spPr>
        <p:txBody>
          <a:bodyPr/>
          <a:lstStyle>
            <a:lvl1pPr marL="0">
              <a:lnSpc>
                <a:spcPct val="80000"/>
              </a:lnSpc>
              <a:spcBef>
                <a:spcPts val="0"/>
              </a:spcBef>
              <a:buNone/>
              <a:defRPr sz="7200">
                <a:latin typeface="+mj-lt"/>
              </a:defRPr>
            </a:lvl1pPr>
          </a:lstStyle>
          <a:p>
            <a:pPr lvl="0"/>
            <a:r>
              <a:rPr lang="en-US"/>
              <a:t>Click to edit Master text styles</a:t>
            </a:r>
          </a:p>
        </p:txBody>
      </p:sp>
      <p:sp>
        <p:nvSpPr>
          <p:cNvPr id="3" name="Picture Placeholder 3">
            <a:extLst>
              <a:ext uri="{FF2B5EF4-FFF2-40B4-BE49-F238E27FC236}">
                <a16:creationId xmlns:a16="http://schemas.microsoft.com/office/drawing/2014/main" id="{29A9B221-F917-E0DB-DFE9-DF8921E42175}"/>
              </a:ext>
            </a:extLst>
          </p:cNvPr>
          <p:cNvSpPr>
            <a:spLocks noGrp="1"/>
          </p:cNvSpPr>
          <p:nvPr>
            <p:ph type="pic" sz="quarter" idx="12"/>
          </p:nvPr>
        </p:nvSpPr>
        <p:spPr>
          <a:xfrm>
            <a:off x="0" y="0"/>
            <a:ext cx="6223000" cy="10287000"/>
          </a:xfrm>
          <a:prstGeom prst="rect">
            <a:avLst/>
          </a:prstGeom>
        </p:spPr>
        <p:txBody>
          <a:bodyPr/>
          <a:lstStyle/>
          <a:p>
            <a:r>
              <a:rPr lang="en-US"/>
              <a:t>Click icon to add picture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53911" y="2345697"/>
            <a:ext cx="14580000" cy="1080000"/>
          </a:xfrm>
          <a:prstGeom prst="rect">
            <a:avLst/>
          </a:prstGeom>
        </p:spPr>
        <p:txBody>
          <a:bodyPr lIns="0" tIns="0" rIns="0" bIns="0" anchor="t"/>
          <a:lstStyle>
            <a:lvl1pPr algn="l">
              <a:defRPr sz="51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753914" y="3856638"/>
            <a:ext cx="14580000" cy="5400000"/>
          </a:xfrm>
          <a:prstGeom prst="rect">
            <a:avLst/>
          </a:prstGeom>
        </p:spPr>
        <p:txBody>
          <a:bodyPr lIns="0" tIns="0" rIns="0" bIns="0" numCol="1" anchor="t"/>
          <a:lstStyle>
            <a:lvl1pPr marL="428625" indent="-428625" algn="l">
              <a:buSzPct val="90000"/>
              <a:buFont typeface="Arial" charset="0"/>
              <a:buChar char="•"/>
              <a:defRPr sz="2700" b="0" i="0">
                <a:solidFill>
                  <a:schemeClr val="tx1"/>
                </a:solidFill>
                <a:latin typeface="Arial" charset="0"/>
                <a:ea typeface="Arial" charset="0"/>
                <a:cs typeface="Arial" charset="0"/>
              </a:defRPr>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Text here</a:t>
            </a:r>
          </a:p>
        </p:txBody>
      </p:sp>
    </p:spTree>
    <p:extLst>
      <p:ext uri="{BB962C8B-B14F-4D97-AF65-F5344CB8AC3E}">
        <p14:creationId xmlns:p14="http://schemas.microsoft.com/office/powerpoint/2010/main" val="1807188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0B57125-827F-CF4A-095A-5403CF34501A}"/>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2" name="Text Placeholder 4">
            <a:extLst>
              <a:ext uri="{FF2B5EF4-FFF2-40B4-BE49-F238E27FC236}">
                <a16:creationId xmlns:a16="http://schemas.microsoft.com/office/drawing/2014/main" id="{D24670FC-1D57-F8A6-4799-7C69F4B08883}"/>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830883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ndard Heading">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081B947C-AEBF-4A1E-D502-F9B07E41EAFF}"/>
              </a:ext>
            </a:extLst>
          </p:cNvPr>
          <p:cNvSpPr>
            <a:spLocks noGrp="1"/>
          </p:cNvSpPr>
          <p:nvPr>
            <p:ph type="body" sz="quarter" idx="10"/>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5" name="Text Placeholder 4">
            <a:extLst>
              <a:ext uri="{FF2B5EF4-FFF2-40B4-BE49-F238E27FC236}">
                <a16:creationId xmlns:a16="http://schemas.microsoft.com/office/drawing/2014/main" id="{832D5367-7646-26C9-0DB8-EEA9C8047B11}"/>
              </a:ext>
            </a:extLst>
          </p:cNvPr>
          <p:cNvSpPr>
            <a:spLocks noGrp="1"/>
          </p:cNvSpPr>
          <p:nvPr>
            <p:ph type="body" sz="quarter" idx="11"/>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985707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ing Picture">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2BE1F0C-2058-216D-6007-A752A9D2D58D}"/>
              </a:ext>
            </a:extLst>
          </p:cNvPr>
          <p:cNvSpPr>
            <a:spLocks noGrp="1"/>
          </p:cNvSpPr>
          <p:nvPr>
            <p:ph type="pic" sz="quarter" idx="10"/>
          </p:nvPr>
        </p:nvSpPr>
        <p:spPr>
          <a:xfrm>
            <a:off x="11607800" y="3479800"/>
            <a:ext cx="5359400" cy="5384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F48C537-5EC1-2BB4-0E32-F42C61613DF1}"/>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3" name="Text Placeholder 4">
            <a:extLst>
              <a:ext uri="{FF2B5EF4-FFF2-40B4-BE49-F238E27FC236}">
                <a16:creationId xmlns:a16="http://schemas.microsoft.com/office/drawing/2014/main" id="{F074DD80-7E98-693B-5340-8CBB57EB4F7E}"/>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885874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ing Picture Backgroun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A407556-09A4-9B4D-4C11-5E3E91C56DB7}"/>
              </a:ext>
            </a:extLst>
          </p:cNvPr>
          <p:cNvGrpSpPr/>
          <p:nvPr userDrawn="1"/>
        </p:nvGrpSpPr>
        <p:grpSpPr>
          <a:xfrm rot="456000">
            <a:off x="13397471" y="3788536"/>
            <a:ext cx="3655899" cy="4701282"/>
            <a:chOff x="0" y="0"/>
            <a:chExt cx="989738" cy="1272747"/>
          </a:xfrm>
        </p:grpSpPr>
        <p:sp>
          <p:nvSpPr>
            <p:cNvPr id="5" name="Freeform 3">
              <a:extLst>
                <a:ext uri="{FF2B5EF4-FFF2-40B4-BE49-F238E27FC236}">
                  <a16:creationId xmlns:a16="http://schemas.microsoft.com/office/drawing/2014/main" id="{9F5E13B9-2181-18CD-30D5-4541119BA681}"/>
                </a:ext>
              </a:extLst>
            </p:cNvPr>
            <p:cNvSpPr/>
            <p:nvPr/>
          </p:nvSpPr>
          <p:spPr>
            <a:xfrm>
              <a:off x="0" y="0"/>
              <a:ext cx="989738" cy="1272747"/>
            </a:xfrm>
            <a:custGeom>
              <a:avLst/>
              <a:gdLst/>
              <a:ahLst/>
              <a:cxnLst/>
              <a:rect l="l" t="t" r="r" b="b"/>
              <a:pathLst>
                <a:path w="989738" h="1272747">
                  <a:moveTo>
                    <a:pt x="95294" y="0"/>
                  </a:moveTo>
                  <a:lnTo>
                    <a:pt x="894443" y="0"/>
                  </a:lnTo>
                  <a:cubicBezTo>
                    <a:pt x="919717" y="0"/>
                    <a:pt x="943955" y="10040"/>
                    <a:pt x="961826" y="27911"/>
                  </a:cubicBezTo>
                  <a:cubicBezTo>
                    <a:pt x="979698" y="45782"/>
                    <a:pt x="989738" y="70021"/>
                    <a:pt x="989738" y="95294"/>
                  </a:cubicBezTo>
                  <a:lnTo>
                    <a:pt x="989738" y="1177453"/>
                  </a:lnTo>
                  <a:cubicBezTo>
                    <a:pt x="989738" y="1230083"/>
                    <a:pt x="947073" y="1272747"/>
                    <a:pt x="894443" y="1272747"/>
                  </a:cubicBezTo>
                  <a:lnTo>
                    <a:pt x="95294" y="1272747"/>
                  </a:lnTo>
                  <a:cubicBezTo>
                    <a:pt x="70021" y="1272747"/>
                    <a:pt x="45782" y="1262707"/>
                    <a:pt x="27911" y="1244836"/>
                  </a:cubicBezTo>
                  <a:cubicBezTo>
                    <a:pt x="10040" y="1226965"/>
                    <a:pt x="0" y="1202727"/>
                    <a:pt x="0" y="1177453"/>
                  </a:cubicBezTo>
                  <a:lnTo>
                    <a:pt x="0" y="95294"/>
                  </a:lnTo>
                  <a:cubicBezTo>
                    <a:pt x="0" y="70021"/>
                    <a:pt x="10040" y="45782"/>
                    <a:pt x="27911" y="27911"/>
                  </a:cubicBezTo>
                  <a:cubicBezTo>
                    <a:pt x="45782" y="10040"/>
                    <a:pt x="70021" y="0"/>
                    <a:pt x="95294"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71EE9BBC-F530-FFDB-52D2-7B6E6A9DFB3C}"/>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Picture Placeholder 6">
            <a:extLst>
              <a:ext uri="{FF2B5EF4-FFF2-40B4-BE49-F238E27FC236}">
                <a16:creationId xmlns:a16="http://schemas.microsoft.com/office/drawing/2014/main" id="{9A854099-7F26-E2FE-37CC-D4107C16DB8E}"/>
              </a:ext>
            </a:extLst>
          </p:cNvPr>
          <p:cNvSpPr>
            <a:spLocks noGrp="1"/>
          </p:cNvSpPr>
          <p:nvPr>
            <p:ph type="pic" sz="quarter" idx="10"/>
          </p:nvPr>
        </p:nvSpPr>
        <p:spPr>
          <a:xfrm>
            <a:off x="12420600" y="3937001"/>
            <a:ext cx="3860800" cy="4241800"/>
          </a:xfrm>
          <a:prstGeom prst="roundRect">
            <a:avLst/>
          </a:prstGeom>
        </p:spPr>
        <p:txBody>
          <a:bodyPr/>
          <a:lstStyle/>
          <a:p>
            <a:endParaRPr lang="en-GB"/>
          </a:p>
        </p:txBody>
      </p:sp>
      <p:sp>
        <p:nvSpPr>
          <p:cNvPr id="2" name="Text Placeholder 6">
            <a:extLst>
              <a:ext uri="{FF2B5EF4-FFF2-40B4-BE49-F238E27FC236}">
                <a16:creationId xmlns:a16="http://schemas.microsoft.com/office/drawing/2014/main" id="{2096BAA7-E959-D1D5-C19A-7B3DECBAB5DA}"/>
              </a:ext>
            </a:extLst>
          </p:cNvPr>
          <p:cNvSpPr>
            <a:spLocks noGrp="1"/>
          </p:cNvSpPr>
          <p:nvPr>
            <p:ph type="body" sz="quarter" idx="11"/>
          </p:nvPr>
        </p:nvSpPr>
        <p:spPr>
          <a:xfrm>
            <a:off x="893305" y="627676"/>
            <a:ext cx="11779250" cy="830263"/>
          </a:xfrm>
          <a:prstGeom prst="rect">
            <a:avLst/>
          </a:prstGeom>
        </p:spPr>
        <p:txBody>
          <a:bodyPr/>
          <a:lstStyle>
            <a:lvl1pPr marL="0" indent="0">
              <a:lnSpc>
                <a:spcPct val="100000"/>
              </a:lnSpc>
              <a:buNone/>
              <a:defRPr lang="en-US" sz="5400" b="1" kern="1200" dirty="0" smtClean="0">
                <a:solidFill>
                  <a:srgbClr val="34713B"/>
                </a:solidFill>
                <a:latin typeface="Source Sans Pro Semi-Bold"/>
                <a:ea typeface="Source Sans Pro Semi-Bold"/>
                <a:cs typeface="Source Sans Pro Semi-Bold"/>
              </a:defRPr>
            </a:lvl1pPr>
          </a:lstStyle>
          <a:p>
            <a:pPr lvl="0"/>
            <a:r>
              <a:rPr lang="en-US"/>
              <a:t>Click to edit Master text styles</a:t>
            </a:r>
          </a:p>
        </p:txBody>
      </p:sp>
      <p:sp>
        <p:nvSpPr>
          <p:cNvPr id="7" name="Text Placeholder 4">
            <a:extLst>
              <a:ext uri="{FF2B5EF4-FFF2-40B4-BE49-F238E27FC236}">
                <a16:creationId xmlns:a16="http://schemas.microsoft.com/office/drawing/2014/main" id="{91FA1596-A8EB-1FE3-6808-C2004B9504FD}"/>
              </a:ext>
            </a:extLst>
          </p:cNvPr>
          <p:cNvSpPr>
            <a:spLocks noGrp="1"/>
          </p:cNvSpPr>
          <p:nvPr>
            <p:ph type="body" sz="quarter" idx="12"/>
          </p:nvPr>
        </p:nvSpPr>
        <p:spPr>
          <a:xfrm>
            <a:off x="1066689" y="2717161"/>
            <a:ext cx="7480800" cy="629778"/>
          </a:xfrm>
          <a:prstGeom prst="rect">
            <a:avLst/>
          </a:prstGeom>
        </p:spPr>
        <p:txBody>
          <a:bodyPr/>
          <a:lstStyle>
            <a:lvl1pPr>
              <a:buNone/>
              <a:defRPr sz="3200">
                <a:latin typeface="Source Sans Pro" panose="020B0503030403020204" pitchFamily="34" charset="0"/>
                <a:ea typeface="Source Sans Pro" panose="020B05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3813876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ard (Whit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0CAC7606-EB8C-DDE7-2B98-5649AB0B0C69}"/>
              </a:ext>
            </a:extLst>
          </p:cNvPr>
          <p:cNvGrpSpPr/>
          <p:nvPr userDrawn="1"/>
        </p:nvGrpSpPr>
        <p:grpSpPr>
          <a:xfrm rot="4687369">
            <a:off x="13902" y="1774307"/>
            <a:ext cx="5044137" cy="6486479"/>
            <a:chOff x="0" y="0"/>
            <a:chExt cx="989738" cy="1272747"/>
          </a:xfrm>
        </p:grpSpPr>
        <p:sp>
          <p:nvSpPr>
            <p:cNvPr id="5" name="Freeform 3">
              <a:extLst>
                <a:ext uri="{FF2B5EF4-FFF2-40B4-BE49-F238E27FC236}">
                  <a16:creationId xmlns:a16="http://schemas.microsoft.com/office/drawing/2014/main" id="{D3E20062-37FC-A2F5-9CE9-FAEAD69A5E27}"/>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34713B"/>
            </a:solidFill>
          </p:spPr>
          <p:txBody>
            <a:bodyPr/>
            <a:lstStyle/>
            <a:p>
              <a:endParaRPr lang="en-GB"/>
            </a:p>
          </p:txBody>
        </p:sp>
        <p:sp>
          <p:nvSpPr>
            <p:cNvPr id="6" name="TextBox 4">
              <a:extLst>
                <a:ext uri="{FF2B5EF4-FFF2-40B4-BE49-F238E27FC236}">
                  <a16:creationId xmlns:a16="http://schemas.microsoft.com/office/drawing/2014/main" id="{9E50D55D-E753-4DD2-ECE6-FC29E2ED2CDA}"/>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3" name="Freeform 5">
            <a:extLst>
              <a:ext uri="{FF2B5EF4-FFF2-40B4-BE49-F238E27FC236}">
                <a16:creationId xmlns:a16="http://schemas.microsoft.com/office/drawing/2014/main" id="{15EFCB56-7F19-3D75-EC51-0677A7A4C811}"/>
              </a:ext>
            </a:extLst>
          </p:cNvPr>
          <p:cNvSpPr/>
          <p:nvPr userDrawn="1"/>
        </p:nvSpPr>
        <p:spPr>
          <a:xfrm>
            <a:off x="-359479" y="1279007"/>
            <a:ext cx="7201891" cy="7201891"/>
          </a:xfrm>
          <a:custGeom>
            <a:avLst/>
            <a:gdLst/>
            <a:ahLst/>
            <a:cxnLst/>
            <a:rect l="l" t="t" r="r" b="b"/>
            <a:pathLst>
              <a:path w="7201891" h="7201891">
                <a:moveTo>
                  <a:pt x="0" y="0"/>
                </a:moveTo>
                <a:lnTo>
                  <a:pt x="7201891" y="0"/>
                </a:lnTo>
                <a:lnTo>
                  <a:pt x="7201891" y="7201891"/>
                </a:lnTo>
                <a:lnTo>
                  <a:pt x="0" y="7201891"/>
                </a:lnTo>
                <a:lnTo>
                  <a:pt x="0" y="0"/>
                </a:lnTo>
                <a:close/>
              </a:path>
            </a:pathLst>
          </a:custGeom>
          <a:blipFill>
            <a:blip r:embed="rId2"/>
            <a:stretch>
              <a:fillRect/>
            </a:stretch>
          </a:blipFill>
        </p:spPr>
        <p:txBody>
          <a:bodyPr/>
          <a:lstStyle/>
          <a:p>
            <a:endParaRPr lang="en-GB"/>
          </a:p>
        </p:txBody>
      </p:sp>
      <p:sp>
        <p:nvSpPr>
          <p:cNvPr id="9" name="Text Placeholder 2">
            <a:extLst>
              <a:ext uri="{FF2B5EF4-FFF2-40B4-BE49-F238E27FC236}">
                <a16:creationId xmlns:a16="http://schemas.microsoft.com/office/drawing/2014/main" id="{3BFB34D8-4B5E-DB9E-3E7E-6C506125D605}"/>
              </a:ext>
            </a:extLst>
          </p:cNvPr>
          <p:cNvSpPr>
            <a:spLocks noGrp="1"/>
          </p:cNvSpPr>
          <p:nvPr>
            <p:ph type="body" sz="quarter" idx="11"/>
          </p:nvPr>
        </p:nvSpPr>
        <p:spPr>
          <a:xfrm>
            <a:off x="7010400" y="3771900"/>
            <a:ext cx="10439400" cy="2362200"/>
          </a:xfrm>
          <a:prstGeom prst="rect">
            <a:avLst/>
          </a:prstGeom>
        </p:spPr>
        <p:txBody>
          <a:bodyPr/>
          <a:lstStyle>
            <a:lvl1pPr marL="0">
              <a:lnSpc>
                <a:spcPct val="80000"/>
              </a:lnSpc>
              <a:spcBef>
                <a:spcPts val="0"/>
              </a:spcBef>
              <a:buNone/>
              <a:defRPr sz="9600" b="0">
                <a:solidFill>
                  <a:srgbClr val="34713B"/>
                </a:solidFill>
                <a:latin typeface="Source Sans Pro SemiBold" panose="020B0603030403020204" pitchFamily="34" charset="0"/>
                <a:ea typeface="Source Sans Pro SemiBold" panose="020B0603030403020204" pitchFamily="34" charset="0"/>
              </a:defRPr>
            </a:lvl1pPr>
          </a:lstStyle>
          <a:p>
            <a:pPr lvl="0"/>
            <a:r>
              <a:rPr lang="en-US"/>
              <a:t>Click to edit Master text styles</a:t>
            </a:r>
          </a:p>
        </p:txBody>
      </p:sp>
    </p:spTree>
    <p:extLst>
      <p:ext uri="{BB962C8B-B14F-4D97-AF65-F5344CB8AC3E}">
        <p14:creationId xmlns:p14="http://schemas.microsoft.com/office/powerpoint/2010/main" val="2548701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ard (Green)">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64170B0F-69DD-4C79-F6FB-4C9A021BAFE0}"/>
              </a:ext>
            </a:extLst>
          </p:cNvPr>
          <p:cNvSpPr>
            <a:spLocks noGrp="1"/>
          </p:cNvSpPr>
          <p:nvPr>
            <p:ph type="body" sz="quarter" idx="10"/>
          </p:nvPr>
        </p:nvSpPr>
        <p:spPr>
          <a:xfrm>
            <a:off x="7010400" y="3771900"/>
            <a:ext cx="10134600" cy="2362200"/>
          </a:xfrm>
          <a:prstGeom prst="rect">
            <a:avLst/>
          </a:prstGeom>
        </p:spPr>
        <p:txBody>
          <a:bodyPr/>
          <a:lstStyle>
            <a:lvl1pPr>
              <a:buNone/>
              <a:defRPr sz="9600">
                <a:solidFill>
                  <a:schemeClr val="bg1"/>
                </a:solidFill>
                <a:latin typeface="Source Sans Pro SemiBold" panose="020B0603030403020204" pitchFamily="34" charset="0"/>
                <a:ea typeface="Source Sans Pro SemiBold" panose="020B0603030403020204" pitchFamily="34" charset="0"/>
              </a:defRPr>
            </a:lvl1pPr>
            <a:lvl2pPr>
              <a:defRPr sz="9600">
                <a:latin typeface="Source Sans Pro SemiBold" panose="020B0603030403020204" pitchFamily="34" charset="0"/>
                <a:ea typeface="Source Sans Pro SemiBold" panose="020B0603030403020204" pitchFamily="34" charset="0"/>
              </a:defRPr>
            </a:lvl2pPr>
            <a:lvl3pPr>
              <a:defRPr sz="9600">
                <a:latin typeface="Source Sans Pro SemiBold" panose="020B0603030403020204" pitchFamily="34" charset="0"/>
                <a:ea typeface="Source Sans Pro SemiBold" panose="020B0603030403020204" pitchFamily="34" charset="0"/>
              </a:defRPr>
            </a:lvl3pPr>
            <a:lvl4pPr>
              <a:defRPr sz="9600">
                <a:latin typeface="Source Sans Pro SemiBold" panose="020B0603030403020204" pitchFamily="34" charset="0"/>
                <a:ea typeface="Source Sans Pro SemiBold" panose="020B0603030403020204" pitchFamily="34" charset="0"/>
              </a:defRPr>
            </a:lvl4pPr>
            <a:lvl5pPr>
              <a:defRPr sz="9600">
                <a:latin typeface="Source Sans Pro SemiBold" panose="020B0603030403020204" pitchFamily="34" charset="0"/>
                <a:ea typeface="Source Sans Pro SemiBold" panose="020B0603030403020204" pitchFamily="34" charset="0"/>
              </a:defRPr>
            </a:lvl5pPr>
          </a:lstStyle>
          <a:p>
            <a:pPr lvl="0"/>
            <a:r>
              <a:rPr lang="en-US"/>
              <a:t>Click to edit Master text styles</a:t>
            </a:r>
          </a:p>
        </p:txBody>
      </p:sp>
    </p:spTree>
    <p:extLst>
      <p:ext uri="{BB962C8B-B14F-4D97-AF65-F5344CB8AC3E}">
        <p14:creationId xmlns:p14="http://schemas.microsoft.com/office/powerpoint/2010/main" val="340630579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theme" Target="../theme/theme2.xml"/><Relationship Id="rId5" Type="http://schemas.openxmlformats.org/officeDocument/2006/relationships/slideLayout" Target="../slideLayouts/slideLayout8.xml"/><Relationship Id="rId4" Type="http://schemas.openxmlformats.org/officeDocument/2006/relationships/slideLayout" Target="../slideLayouts/slideLayout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9.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017DAC-E2A9-A4F5-8063-A04E7EA8B2C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
        <p:nvSpPr>
          <p:cNvPr id="11" name="TextBox 10">
            <a:extLst>
              <a:ext uri="{FF2B5EF4-FFF2-40B4-BE49-F238E27FC236}">
                <a16:creationId xmlns:a16="http://schemas.microsoft.com/office/drawing/2014/main" id="{B46EF914-615B-CF34-DED8-0436CB8848F8}"/>
              </a:ext>
            </a:extLst>
          </p:cNvPr>
          <p:cNvSpPr txBox="1"/>
          <p:nvPr userDrawn="1"/>
        </p:nvSpPr>
        <p:spPr>
          <a:xfrm>
            <a:off x="9300714" y="9377823"/>
            <a:ext cx="7958586" cy="314325"/>
          </a:xfrm>
          <a:prstGeom prst="rect">
            <a:avLst/>
          </a:prstGeom>
        </p:spPr>
        <p:txBody>
          <a:bodyPr lIns="0" tIns="0" rIns="0" bIns="0" rtlCol="0" anchor="t">
            <a:spAutoFit/>
          </a:bodyPr>
          <a:lstStyle/>
          <a:p>
            <a:pPr algn="r">
              <a:lnSpc>
                <a:spcPts val="2400"/>
              </a:lnSpc>
            </a:pPr>
            <a:r>
              <a:rPr lang="en-US" sz="2000">
                <a:solidFill>
                  <a:srgbClr val="196B24"/>
                </a:solidFill>
                <a:latin typeface="Source Sans Pro Light"/>
                <a:ea typeface="Source Sans Pro Light"/>
                <a:cs typeface="Source Sans Pro Light"/>
                <a:sym typeface="Source Sans Pro Light"/>
              </a:rPr>
              <a:t>© Food – a fact of life </a:t>
            </a:r>
            <a:fld id="{09AC2304-7B6E-4DF8-8A54-B8BE5DD8BEDB}" type="datetimeyyyy">
              <a:rPr lang="en-US" sz="2000" smtClean="0">
                <a:solidFill>
                  <a:srgbClr val="196B24"/>
                </a:solidFill>
                <a:latin typeface="Source Sans Pro Light"/>
                <a:ea typeface="Source Sans Pro Light"/>
                <a:cs typeface="Source Sans Pro Light"/>
                <a:sym typeface="Source Sans Pro Light"/>
              </a:rPr>
              <a:t>2026</a:t>
            </a:fld>
            <a:endParaRPr lang="en-US" sz="2000">
              <a:solidFill>
                <a:srgbClr val="196B24"/>
              </a:solidFill>
              <a:latin typeface="Source Sans Pro Light"/>
              <a:ea typeface="Source Sans Pro Light"/>
              <a:cs typeface="Source Sans Pro Light"/>
              <a:sym typeface="Source Sans Pro Ligh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 id="214748367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Box 3">
            <a:extLst>
              <a:ext uri="{FF2B5EF4-FFF2-40B4-BE49-F238E27FC236}">
                <a16:creationId xmlns:a16="http://schemas.microsoft.com/office/drawing/2014/main" id="{574DD910-F061-4A4B-AC85-2BE7B22C9EF3}"/>
              </a:ext>
            </a:extLst>
          </p:cNvPr>
          <p:cNvSpPr txBox="1"/>
          <p:nvPr userDrawn="1"/>
        </p:nvSpPr>
        <p:spPr>
          <a:xfrm>
            <a:off x="443324" y="9754378"/>
            <a:ext cx="7958586" cy="314325"/>
          </a:xfrm>
          <a:prstGeom prst="rect">
            <a:avLst/>
          </a:prstGeom>
        </p:spPr>
        <p:txBody>
          <a:bodyPr lIns="0" tIns="0" rIns="0" bIns="0" rtlCol="0" anchor="t">
            <a:spAutoFit/>
          </a:bodyPr>
          <a:lstStyle/>
          <a:p>
            <a:pPr algn="l">
              <a:lnSpc>
                <a:spcPts val="2400"/>
              </a:lnSpc>
            </a:pPr>
            <a:r>
              <a:rPr lang="en-US" sz="2000">
                <a:solidFill>
                  <a:srgbClr val="34713B"/>
                </a:solidFill>
                <a:latin typeface="Source Sans Pro Light"/>
                <a:ea typeface="Source Sans Pro Light"/>
                <a:cs typeface="Source Sans Pro Light"/>
                <a:sym typeface="Source Sans Pro Light"/>
              </a:rPr>
              <a:t>© Food – a fact of life </a:t>
            </a:r>
            <a:fld id="{AFF80E5D-775B-4FB6-BE9A-D6043CCEDCA0}" type="datetimeyyyy">
              <a:rPr lang="en-US" sz="2000" smtClean="0">
                <a:solidFill>
                  <a:srgbClr val="34713B"/>
                </a:solidFill>
                <a:latin typeface="Source Sans Pro Light"/>
                <a:ea typeface="Source Sans Pro Light"/>
                <a:cs typeface="Source Sans Pro Light"/>
                <a:sym typeface="Source Sans Pro Light"/>
              </a:rPr>
              <a:t>2026</a:t>
            </a:fld>
            <a:endParaRPr lang="en-US" sz="2000">
              <a:solidFill>
                <a:srgbClr val="34713B"/>
              </a:solidFill>
              <a:latin typeface="Source Sans Pro Light"/>
              <a:ea typeface="Source Sans Pro Light"/>
              <a:cs typeface="Source Sans Pro Light"/>
              <a:sym typeface="Source Sans Pro Light"/>
            </a:endParaRPr>
          </a:p>
        </p:txBody>
      </p:sp>
      <p:pic>
        <p:nvPicPr>
          <p:cNvPr id="3" name="Picture 2">
            <a:extLst>
              <a:ext uri="{FF2B5EF4-FFF2-40B4-BE49-F238E27FC236}">
                <a16:creationId xmlns:a16="http://schemas.microsoft.com/office/drawing/2014/main" id="{CC0C8236-9D1D-8C7C-75EE-29C34B1D601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650172" y="390104"/>
            <a:ext cx="2926800" cy="2019133"/>
          </a:xfrm>
          <a:prstGeom prst="rect">
            <a:avLst/>
          </a:prstGeom>
        </p:spPr>
      </p:pic>
    </p:spTree>
    <p:extLst>
      <p:ext uri="{BB962C8B-B14F-4D97-AF65-F5344CB8AC3E}">
        <p14:creationId xmlns:p14="http://schemas.microsoft.com/office/powerpoint/2010/main" val="3992305853"/>
      </p:ext>
    </p:extLst>
  </p:cSld>
  <p:clrMap bg1="lt1" tx1="dk1" bg2="lt2" tx2="dk2" accent1="accent1" accent2="accent2" accent3="accent3" accent4="accent4" accent5="accent5" accent6="accent6" hlink="hlink" folHlink="folHlink"/>
  <p:sldLayoutIdLst>
    <p:sldLayoutId id="2147483666" r:id="rId1"/>
    <p:sldLayoutId id="2147483658" r:id="rId2"/>
    <p:sldLayoutId id="2147483668" r:id="rId3"/>
    <p:sldLayoutId id="2147483669"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9BCE69D-AC72-BD3A-6586-D8C07E275C7C}"/>
              </a:ext>
            </a:extLst>
          </p:cNvPr>
          <p:cNvSpPr/>
          <p:nvPr userDrawn="1"/>
        </p:nvSpPr>
        <p:spPr>
          <a:xfrm>
            <a:off x="0" y="0"/>
            <a:ext cx="18288000" cy="10287000"/>
          </a:xfrm>
          <a:prstGeom prst="rect">
            <a:avLst/>
          </a:prstGeom>
          <a:solidFill>
            <a:srgbClr val="347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3A610F46-0AEC-F804-088F-04685E081B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477672" y="279831"/>
            <a:ext cx="2926800" cy="2019133"/>
          </a:xfrm>
          <a:prstGeom prst="rect">
            <a:avLst/>
          </a:prstGeom>
        </p:spPr>
      </p:pic>
      <p:grpSp>
        <p:nvGrpSpPr>
          <p:cNvPr id="8" name="Group 7">
            <a:extLst>
              <a:ext uri="{FF2B5EF4-FFF2-40B4-BE49-F238E27FC236}">
                <a16:creationId xmlns:a16="http://schemas.microsoft.com/office/drawing/2014/main" id="{0748BF0F-C82D-F7E3-3872-4D146861CB76}"/>
              </a:ext>
            </a:extLst>
          </p:cNvPr>
          <p:cNvGrpSpPr/>
          <p:nvPr userDrawn="1"/>
        </p:nvGrpSpPr>
        <p:grpSpPr>
          <a:xfrm>
            <a:off x="-1156913" y="1416601"/>
            <a:ext cx="8064310" cy="7201891"/>
            <a:chOff x="0" y="0"/>
            <a:chExt cx="10752413" cy="9602521"/>
          </a:xfrm>
        </p:grpSpPr>
        <p:grpSp>
          <p:nvGrpSpPr>
            <p:cNvPr id="9" name="Group 8">
              <a:extLst>
                <a:ext uri="{FF2B5EF4-FFF2-40B4-BE49-F238E27FC236}">
                  <a16:creationId xmlns:a16="http://schemas.microsoft.com/office/drawing/2014/main" id="{DF276F21-505E-186C-1411-83935640B56B}"/>
                </a:ext>
              </a:extLst>
            </p:cNvPr>
            <p:cNvGrpSpPr/>
            <p:nvPr/>
          </p:nvGrpSpPr>
          <p:grpSpPr>
            <a:xfrm rot="4687369">
              <a:off x="1561086" y="476941"/>
              <a:ext cx="6725516" cy="8648639"/>
              <a:chOff x="0" y="0"/>
              <a:chExt cx="989738" cy="1272747"/>
            </a:xfrm>
          </p:grpSpPr>
          <p:sp>
            <p:nvSpPr>
              <p:cNvPr id="11" name="Freeform 5">
                <a:extLst>
                  <a:ext uri="{FF2B5EF4-FFF2-40B4-BE49-F238E27FC236}">
                    <a16:creationId xmlns:a16="http://schemas.microsoft.com/office/drawing/2014/main" id="{94EBA6A1-CF61-25EA-BCDC-605423DCE344}"/>
                  </a:ext>
                </a:extLst>
              </p:cNvPr>
              <p:cNvSpPr/>
              <p:nvPr/>
            </p:nvSpPr>
            <p:spPr>
              <a:xfrm>
                <a:off x="0" y="0"/>
                <a:ext cx="989738" cy="1272747"/>
              </a:xfrm>
              <a:custGeom>
                <a:avLst/>
                <a:gdLst/>
                <a:ahLst/>
                <a:cxnLst/>
                <a:rect l="l" t="t" r="r" b="b"/>
                <a:pathLst>
                  <a:path w="989738" h="1272747">
                    <a:moveTo>
                      <a:pt x="69068" y="0"/>
                    </a:moveTo>
                    <a:lnTo>
                      <a:pt x="920670" y="0"/>
                    </a:lnTo>
                    <a:cubicBezTo>
                      <a:pt x="958815" y="0"/>
                      <a:pt x="989738" y="30923"/>
                      <a:pt x="989738" y="69068"/>
                    </a:cubicBezTo>
                    <a:lnTo>
                      <a:pt x="989738" y="1203680"/>
                    </a:lnTo>
                    <a:cubicBezTo>
                      <a:pt x="989738" y="1241825"/>
                      <a:pt x="958815" y="1272747"/>
                      <a:pt x="920670" y="1272747"/>
                    </a:cubicBezTo>
                    <a:lnTo>
                      <a:pt x="69068" y="1272747"/>
                    </a:lnTo>
                    <a:cubicBezTo>
                      <a:pt x="30923" y="1272747"/>
                      <a:pt x="0" y="1241825"/>
                      <a:pt x="0" y="1203680"/>
                    </a:cubicBezTo>
                    <a:lnTo>
                      <a:pt x="0" y="69068"/>
                    </a:lnTo>
                    <a:cubicBezTo>
                      <a:pt x="0" y="30923"/>
                      <a:pt x="30923" y="0"/>
                      <a:pt x="69068" y="0"/>
                    </a:cubicBezTo>
                    <a:close/>
                  </a:path>
                </a:pathLst>
              </a:custGeom>
              <a:solidFill>
                <a:srgbClr val="FFFFFF"/>
              </a:solidFill>
            </p:spPr>
            <p:txBody>
              <a:bodyPr/>
              <a:lstStyle/>
              <a:p>
                <a:endParaRPr lang="en-GB"/>
              </a:p>
            </p:txBody>
          </p:sp>
          <p:sp>
            <p:nvSpPr>
              <p:cNvPr id="12" name="TextBox 6">
                <a:extLst>
                  <a:ext uri="{FF2B5EF4-FFF2-40B4-BE49-F238E27FC236}">
                    <a16:creationId xmlns:a16="http://schemas.microsoft.com/office/drawing/2014/main" id="{33167FCC-C0B4-D9E9-E8F9-B8A32D7B8968}"/>
                  </a:ext>
                </a:extLst>
              </p:cNvPr>
              <p:cNvSpPr txBox="1"/>
              <p:nvPr/>
            </p:nvSpPr>
            <p:spPr>
              <a:xfrm>
                <a:off x="0" y="-38100"/>
                <a:ext cx="989738" cy="1310847"/>
              </a:xfrm>
              <a:prstGeom prst="rect">
                <a:avLst/>
              </a:prstGeom>
            </p:spPr>
            <p:txBody>
              <a:bodyPr lIns="50800" tIns="50800" rIns="50800" bIns="50800" rtlCol="0" anchor="ctr"/>
              <a:lstStyle/>
              <a:p>
                <a:pPr algn="ctr">
                  <a:lnSpc>
                    <a:spcPts val="2659"/>
                  </a:lnSpc>
                </a:pPr>
                <a:endParaRPr/>
              </a:p>
            </p:txBody>
          </p:sp>
        </p:grpSp>
        <p:sp>
          <p:nvSpPr>
            <p:cNvPr id="10" name="Freeform 7">
              <a:extLst>
                <a:ext uri="{FF2B5EF4-FFF2-40B4-BE49-F238E27FC236}">
                  <a16:creationId xmlns:a16="http://schemas.microsoft.com/office/drawing/2014/main" id="{D5DD0029-4DAB-7F95-F47F-4AC75A0E4C71}"/>
                </a:ext>
              </a:extLst>
            </p:cNvPr>
            <p:cNvSpPr/>
            <p:nvPr/>
          </p:nvSpPr>
          <p:spPr>
            <a:xfrm>
              <a:off x="1149891" y="0"/>
              <a:ext cx="9602521" cy="9602521"/>
            </a:xfrm>
            <a:custGeom>
              <a:avLst/>
              <a:gdLst/>
              <a:ahLst/>
              <a:cxnLst/>
              <a:rect l="l" t="t" r="r" b="b"/>
              <a:pathLst>
                <a:path w="9602521" h="9602521">
                  <a:moveTo>
                    <a:pt x="0" y="0"/>
                  </a:moveTo>
                  <a:lnTo>
                    <a:pt x="9602522" y="0"/>
                  </a:lnTo>
                  <a:lnTo>
                    <a:pt x="9602522" y="9602521"/>
                  </a:lnTo>
                  <a:lnTo>
                    <a:pt x="0" y="9602521"/>
                  </a:lnTo>
                  <a:lnTo>
                    <a:pt x="0" y="0"/>
                  </a:lnTo>
                  <a:close/>
                </a:path>
              </a:pathLst>
            </a:custGeom>
            <a:blipFill>
              <a:blip r:embed="rId4"/>
              <a:stretch>
                <a:fillRect/>
              </a:stretch>
            </a:blipFill>
          </p:spPr>
          <p:txBody>
            <a:bodyPr/>
            <a:lstStyle/>
            <a:p>
              <a:endParaRPr lang="en-GB"/>
            </a:p>
          </p:txBody>
        </p:sp>
      </p:grpSp>
      <p:sp>
        <p:nvSpPr>
          <p:cNvPr id="15" name="TextBox 9"/>
          <p:cNvSpPr txBox="1"/>
          <p:nvPr userDrawn="1"/>
        </p:nvSpPr>
        <p:spPr>
          <a:xfrm>
            <a:off x="424274" y="9754378"/>
            <a:ext cx="7958586" cy="314325"/>
          </a:xfrm>
          <a:prstGeom prst="rect">
            <a:avLst/>
          </a:prstGeom>
        </p:spPr>
        <p:txBody>
          <a:bodyPr lIns="0" tIns="0" rIns="0" bIns="0" rtlCol="0" anchor="t">
            <a:spAutoFit/>
          </a:bodyPr>
          <a:lstStyle/>
          <a:p>
            <a:pPr algn="l">
              <a:lnSpc>
                <a:spcPts val="2400"/>
              </a:lnSpc>
            </a:pPr>
            <a:r>
              <a:rPr lang="en-US" sz="2000">
                <a:solidFill>
                  <a:srgbClr val="FFFFFF"/>
                </a:solidFill>
                <a:latin typeface="Source Sans Pro Light"/>
                <a:ea typeface="Source Sans Pro Light"/>
                <a:cs typeface="Source Sans Pro Light"/>
                <a:sym typeface="Source Sans Pro Light"/>
              </a:rPr>
              <a:t>© Food – a fact of life </a:t>
            </a:r>
            <a:fld id="{0B86BC18-1AB3-4707-B134-2DAFAC197933}" type="datetimeyyyy">
              <a:rPr lang="en-US" sz="2000" smtClean="0">
                <a:solidFill>
                  <a:srgbClr val="FFFFFF"/>
                </a:solidFill>
                <a:latin typeface="Source Sans Pro Light"/>
                <a:ea typeface="Source Sans Pro Light"/>
                <a:cs typeface="Source Sans Pro Light"/>
                <a:sym typeface="Source Sans Pro Light"/>
              </a:rPr>
              <a:t>2026</a:t>
            </a:fld>
            <a:endParaRPr lang="en-US" sz="2000">
              <a:solidFill>
                <a:srgbClr val="FFFFFF"/>
              </a:solidFill>
              <a:latin typeface="Source Sans Pro Light"/>
              <a:ea typeface="Source Sans Pro Light"/>
              <a:cs typeface="Source Sans Pro Light"/>
              <a:sym typeface="Source Sans Pro Light"/>
            </a:endParaRPr>
          </a:p>
        </p:txBody>
      </p:sp>
    </p:spTree>
    <p:extLst>
      <p:ext uri="{BB962C8B-B14F-4D97-AF65-F5344CB8AC3E}">
        <p14:creationId xmlns:p14="http://schemas.microsoft.com/office/powerpoint/2010/main" val="115423529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3.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DC5C4D-29D4-9D68-3D66-FA7560FCE1F4}"/>
              </a:ext>
            </a:extLst>
          </p:cNvPr>
          <p:cNvSpPr>
            <a:spLocks noGrp="1"/>
          </p:cNvSpPr>
          <p:nvPr>
            <p:ph type="body" sz="quarter" idx="11"/>
          </p:nvPr>
        </p:nvSpPr>
        <p:spPr/>
        <p:txBody>
          <a:bodyPr lIns="91440" tIns="45720" rIns="91440" bIns="45720" anchor="t"/>
          <a:lstStyle/>
          <a:p>
            <a:r>
              <a:rPr lang="en-GB" dirty="0"/>
              <a:t>Functional properties overview</a:t>
            </a:r>
          </a:p>
        </p:txBody>
      </p:sp>
      <p:pic>
        <p:nvPicPr>
          <p:cNvPr id="7" name="Picture Placeholder 6">
            <a:extLst>
              <a:ext uri="{FF2B5EF4-FFF2-40B4-BE49-F238E27FC236}">
                <a16:creationId xmlns:a16="http://schemas.microsoft.com/office/drawing/2014/main" id="{2D564D9B-F5FB-E008-75BC-35873F91748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27315" r="27315"/>
          <a:stretch>
            <a:fillRect/>
          </a:stretch>
        </p:blipFill>
        <p:spPr>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17436" y="1030362"/>
            <a:ext cx="14580000" cy="1080000"/>
          </a:xfrm>
        </p:spPr>
        <p:txBody>
          <a:bodyPr/>
          <a:lstStyle/>
          <a:p>
            <a:r>
              <a:rPr lang="en-GB" sz="5400" dirty="0">
                <a:solidFill>
                  <a:srgbClr val="34713B"/>
                </a:solidFill>
                <a:latin typeface="+mj-lt"/>
              </a:rPr>
              <a:t>Introduction</a:t>
            </a:r>
          </a:p>
        </p:txBody>
      </p:sp>
      <p:sp>
        <p:nvSpPr>
          <p:cNvPr id="3" name="Subtitle 2"/>
          <p:cNvSpPr>
            <a:spLocks noGrp="1"/>
          </p:cNvSpPr>
          <p:nvPr>
            <p:ph type="subTitle" idx="1"/>
          </p:nvPr>
        </p:nvSpPr>
        <p:spPr>
          <a:xfrm>
            <a:off x="1617436" y="3037772"/>
            <a:ext cx="9122067" cy="5400000"/>
          </a:xfrm>
        </p:spPr>
        <p:txBody>
          <a:bodyPr/>
          <a:lstStyle/>
          <a:p>
            <a:pPr marL="0" indent="0">
              <a:buNone/>
            </a:pPr>
            <a:r>
              <a:rPr lang="en-GB" sz="3200" dirty="0">
                <a:solidFill>
                  <a:srgbClr val="030409"/>
                </a:solidFill>
                <a:latin typeface="+mn-lt"/>
              </a:rPr>
              <a:t>Ingredients have a range of different properties. These properties can lead them to have different functions when they are included in foods.</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Carbohydrates, proteins and fats all have a range of different properties that make them useful in a variety of food products.</a:t>
            </a:r>
          </a:p>
          <a:p>
            <a:pPr marL="0" indent="0">
              <a:buNone/>
            </a:pPr>
            <a:endParaRPr lang="en-GB" sz="3000" dirty="0"/>
          </a:p>
          <a:p>
            <a:pPr marL="0" indent="0">
              <a:buNone/>
            </a:pPr>
            <a:endParaRPr lang="en-GB" sz="3000" dirty="0"/>
          </a:p>
          <a:p>
            <a:endParaRPr lang="en-GB" sz="3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669887" y="3141519"/>
            <a:ext cx="6002940" cy="4003961"/>
          </a:xfrm>
          <a:prstGeom prst="roundRect">
            <a:avLst/>
          </a:prstGeom>
        </p:spPr>
      </p:pic>
    </p:spTree>
    <p:extLst>
      <p:ext uri="{BB962C8B-B14F-4D97-AF65-F5344CB8AC3E}">
        <p14:creationId xmlns:p14="http://schemas.microsoft.com/office/powerpoint/2010/main" val="38694153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49195" y="1030362"/>
            <a:ext cx="14580000" cy="1080000"/>
          </a:xfrm>
        </p:spPr>
        <p:txBody>
          <a:bodyPr/>
          <a:lstStyle/>
          <a:p>
            <a:r>
              <a:rPr lang="en-US" sz="5400" dirty="0">
                <a:solidFill>
                  <a:srgbClr val="34713B"/>
                </a:solidFill>
                <a:latin typeface="+mj-lt"/>
              </a:rPr>
              <a:t>Carbohydrates</a:t>
            </a:r>
            <a:r>
              <a:rPr lang="en-US" dirty="0"/>
              <a:t> </a:t>
            </a:r>
            <a:r>
              <a:rPr lang="en-US" sz="5400" dirty="0">
                <a:solidFill>
                  <a:srgbClr val="34713B"/>
                </a:solidFill>
                <a:latin typeface="+mj-lt"/>
              </a:rPr>
              <a:t>in food</a:t>
            </a:r>
            <a:br>
              <a:rPr lang="en-US" dirty="0"/>
            </a:br>
            <a:endParaRPr lang="en-US" dirty="0"/>
          </a:p>
        </p:txBody>
      </p:sp>
      <p:sp>
        <p:nvSpPr>
          <p:cNvPr id="3" name="Subtitle 2"/>
          <p:cNvSpPr>
            <a:spLocks noGrp="1"/>
          </p:cNvSpPr>
          <p:nvPr>
            <p:ph type="subTitle" idx="1"/>
          </p:nvPr>
        </p:nvSpPr>
        <p:spPr>
          <a:xfrm>
            <a:off x="1753914" y="2668414"/>
            <a:ext cx="10749975" cy="6588224"/>
          </a:xfrm>
        </p:spPr>
        <p:txBody>
          <a:bodyPr/>
          <a:lstStyle/>
          <a:p>
            <a:pPr marL="0" indent="0">
              <a:buNone/>
            </a:pPr>
            <a:r>
              <a:rPr lang="en-GB" sz="3200" dirty="0">
                <a:solidFill>
                  <a:srgbClr val="030409"/>
                </a:solidFill>
                <a:latin typeface="+mn-lt"/>
              </a:rPr>
              <a:t>Many foods contain some carbohydrates but the amounts of sugars, starch and fibre differ.</a:t>
            </a:r>
            <a:br>
              <a:rPr lang="en-GB" sz="3200" dirty="0">
                <a:solidFill>
                  <a:srgbClr val="030409"/>
                </a:solidFill>
                <a:latin typeface="+mn-lt"/>
              </a:rPr>
            </a:b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Sugars are naturally present in foods such as milk, fruits, vegetables and honey. In the UK, sugar beet and sugar cane are the most common sources of sugar. Honey, treacle and golden syrup are also popular.</a:t>
            </a:r>
            <a:br>
              <a:rPr lang="en-GB" sz="3200" dirty="0">
                <a:solidFill>
                  <a:srgbClr val="030409"/>
                </a:solidFill>
                <a:latin typeface="+mn-lt"/>
              </a:rPr>
            </a:b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Starch is present in foods such as potatoes, bread, rice and pasta.</a:t>
            </a:r>
            <a:endParaRPr lang="en-US" sz="3200" dirty="0">
              <a:solidFill>
                <a:srgbClr val="030409"/>
              </a:solidFill>
              <a:latin typeface="+mn-lt"/>
            </a:endParaRPr>
          </a:p>
        </p:txBody>
      </p:sp>
      <p:pic>
        <p:nvPicPr>
          <p:cNvPr id="7" name="Picture 6" descr="iStock_000004628389Small"/>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4358343" y="2668414"/>
            <a:ext cx="3036836" cy="5629425"/>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97007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S:\Shared\BNF Photographs\iStock Photo Images\Foods and drinks\Bread, pasta, grains etc\Group of carbohydrate product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37753" y="4741648"/>
            <a:ext cx="5350599" cy="4514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854000" y="1030362"/>
            <a:ext cx="14580000" cy="1080000"/>
          </a:xfrm>
        </p:spPr>
        <p:txBody>
          <a:bodyPr/>
          <a:lstStyle/>
          <a:p>
            <a:r>
              <a:rPr lang="en-US" sz="5400" dirty="0" err="1">
                <a:solidFill>
                  <a:srgbClr val="34713B"/>
                </a:solidFill>
                <a:latin typeface="+mj-lt"/>
              </a:rPr>
              <a:t>Fibre</a:t>
            </a:r>
            <a:br>
              <a:rPr lang="en-US" dirty="0"/>
            </a:br>
            <a:endParaRPr lang="en-US" dirty="0"/>
          </a:p>
        </p:txBody>
      </p:sp>
      <p:sp>
        <p:nvSpPr>
          <p:cNvPr id="3" name="Subtitle 2"/>
          <p:cNvSpPr>
            <a:spLocks noGrp="1"/>
          </p:cNvSpPr>
          <p:nvPr>
            <p:ph type="subTitle" idx="1"/>
          </p:nvPr>
        </p:nvSpPr>
        <p:spPr>
          <a:xfrm>
            <a:off x="1753914" y="2715904"/>
            <a:ext cx="11279698" cy="6322369"/>
          </a:xfrm>
        </p:spPr>
        <p:txBody>
          <a:bodyPr/>
          <a:lstStyle/>
          <a:p>
            <a:pPr marL="0" indent="0">
              <a:buNone/>
            </a:pPr>
            <a:r>
              <a:rPr lang="en-GB" altLang="en-US" sz="3200" dirty="0">
                <a:solidFill>
                  <a:srgbClr val="030409"/>
                </a:solidFill>
                <a:latin typeface="+mn-lt"/>
              </a:rPr>
              <a:t>Fibre is present in whole grains, fruits and vegetables, especially the outer covering of seeds.  </a:t>
            </a:r>
          </a:p>
          <a:p>
            <a:pPr marL="0" indent="0">
              <a:buNone/>
            </a:pPr>
            <a:endParaRPr lang="en-GB" altLang="en-US" sz="3200" dirty="0">
              <a:solidFill>
                <a:srgbClr val="030409"/>
              </a:solidFill>
              <a:latin typeface="+mn-lt"/>
            </a:endParaRPr>
          </a:p>
          <a:p>
            <a:pPr marL="0" indent="0">
              <a:buNone/>
            </a:pPr>
            <a:r>
              <a:rPr lang="en-GB" altLang="en-US" sz="3200" dirty="0">
                <a:solidFill>
                  <a:srgbClr val="030409"/>
                </a:solidFill>
                <a:latin typeface="+mn-lt"/>
              </a:rPr>
              <a:t>It is a mixture of substances (mainly complex carbohydrates) which cannot be digested in the small intestine.  </a:t>
            </a:r>
          </a:p>
          <a:p>
            <a:pPr marL="0" indent="0">
              <a:buNone/>
            </a:pPr>
            <a:endParaRPr lang="en-GB" altLang="en-US" sz="3200" dirty="0">
              <a:solidFill>
                <a:srgbClr val="030409"/>
              </a:solidFill>
              <a:latin typeface="+mn-lt"/>
            </a:endParaRPr>
          </a:p>
          <a:p>
            <a:pPr marL="0" indent="0">
              <a:buNone/>
            </a:pPr>
            <a:r>
              <a:rPr lang="en-GB" altLang="en-US" sz="3200" dirty="0">
                <a:solidFill>
                  <a:srgbClr val="030409"/>
                </a:solidFill>
                <a:latin typeface="+mn-lt"/>
              </a:rPr>
              <a:t>There are two types of fibre:</a:t>
            </a:r>
          </a:p>
          <a:p>
            <a:pPr marL="0" lvl="1" algn="l">
              <a:buSzPct val="90000"/>
            </a:pPr>
            <a:endParaRPr lang="en-GB" altLang="en-US" sz="3200" dirty="0">
              <a:solidFill>
                <a:srgbClr val="030409"/>
              </a:solidFill>
              <a:cs typeface="Arial" charset="0"/>
            </a:endParaRPr>
          </a:p>
          <a:p>
            <a:pPr marL="0" lvl="1" algn="l">
              <a:buSzPct val="90000"/>
            </a:pPr>
            <a:r>
              <a:rPr lang="en-GB" altLang="en-US" sz="3200" dirty="0">
                <a:solidFill>
                  <a:srgbClr val="030409"/>
                </a:solidFill>
                <a:cs typeface="Arial" charset="0"/>
              </a:rPr>
              <a:t>Soluble fibre - found in fruit, vegetables, pulses and oats. </a:t>
            </a:r>
          </a:p>
          <a:p>
            <a:pPr marL="0" lvl="1" algn="l">
              <a:buSzPct val="90000"/>
            </a:pPr>
            <a:endParaRPr lang="en-GB" altLang="en-US" sz="3200" dirty="0">
              <a:solidFill>
                <a:srgbClr val="030409"/>
              </a:solidFill>
              <a:cs typeface="Arial" charset="0"/>
            </a:endParaRPr>
          </a:p>
          <a:p>
            <a:pPr marL="0" lvl="1" algn="l">
              <a:buSzPct val="90000"/>
            </a:pPr>
            <a:r>
              <a:rPr lang="en-GB" altLang="en-US" sz="3200" dirty="0">
                <a:solidFill>
                  <a:srgbClr val="030409"/>
                </a:solidFill>
                <a:cs typeface="Arial" charset="0"/>
              </a:rPr>
              <a:t>Insoluble fibre - found in cereals such as bread and pasta. </a:t>
            </a:r>
          </a:p>
          <a:p>
            <a:pPr marL="1200150" lvl="1" indent="-514350" algn="l">
              <a:buFont typeface="Arial" panose="020B0604020202020204" pitchFamily="34" charset="0"/>
              <a:buChar char="•"/>
            </a:pPr>
            <a:endParaRPr lang="en-US" sz="3300" dirty="0"/>
          </a:p>
        </p:txBody>
      </p:sp>
    </p:spTree>
    <p:extLst>
      <p:ext uri="{BB962C8B-B14F-4D97-AF65-F5344CB8AC3E}">
        <p14:creationId xmlns:p14="http://schemas.microsoft.com/office/powerpoint/2010/main" val="27395884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0830" y="1030362"/>
            <a:ext cx="13149444" cy="1080000"/>
          </a:xfrm>
        </p:spPr>
        <p:txBody>
          <a:bodyPr/>
          <a:lstStyle/>
          <a:p>
            <a:r>
              <a:rPr lang="en-GB" sz="5400" dirty="0">
                <a:solidFill>
                  <a:srgbClr val="34713B"/>
                </a:solidFill>
                <a:latin typeface="+mj-lt"/>
              </a:rPr>
              <a:t>Carbohydrates and their functional properties in food products</a:t>
            </a:r>
            <a:endParaRPr lang="en-US" sz="5400" dirty="0">
              <a:solidFill>
                <a:srgbClr val="34713B"/>
              </a:solidFill>
              <a:latin typeface="+mj-lt"/>
            </a:endParaRPr>
          </a:p>
        </p:txBody>
      </p:sp>
      <p:sp>
        <p:nvSpPr>
          <p:cNvPr id="3" name="Subtitle 2"/>
          <p:cNvSpPr>
            <a:spLocks noGrp="1"/>
          </p:cNvSpPr>
          <p:nvPr>
            <p:ph type="subTitle" idx="1"/>
          </p:nvPr>
        </p:nvSpPr>
        <p:spPr>
          <a:xfrm>
            <a:off x="1453663" y="3207224"/>
            <a:ext cx="11065905" cy="6049414"/>
          </a:xfrm>
        </p:spPr>
        <p:txBody>
          <a:bodyPr/>
          <a:lstStyle/>
          <a:p>
            <a:pPr marL="0" indent="0">
              <a:buNone/>
            </a:pPr>
            <a:endParaRPr lang="en-GB" sz="3000" dirty="0"/>
          </a:p>
          <a:p>
            <a:pPr marL="0" indent="0">
              <a:buNone/>
            </a:pPr>
            <a:r>
              <a:rPr lang="en-GB" sz="3200" dirty="0">
                <a:solidFill>
                  <a:srgbClr val="030409"/>
                </a:solidFill>
                <a:latin typeface="+mn-lt"/>
              </a:rPr>
              <a:t>Carbohydrates perform different functions in food products. </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They can:  </a:t>
            </a:r>
          </a:p>
          <a:p>
            <a:r>
              <a:rPr lang="en-GB" sz="3200" dirty="0">
                <a:solidFill>
                  <a:srgbClr val="030409"/>
                </a:solidFill>
                <a:latin typeface="+mn-lt"/>
              </a:rPr>
              <a:t>help to cause the colour change of bread, toast and bakery products;</a:t>
            </a:r>
          </a:p>
          <a:p>
            <a:r>
              <a:rPr lang="en-GB" sz="3200" dirty="0">
                <a:solidFill>
                  <a:srgbClr val="030409"/>
                </a:solidFill>
                <a:latin typeface="+mn-lt"/>
              </a:rPr>
              <a:t>contribute to the chewiness, colour and sweet flavour of caramel;		</a:t>
            </a:r>
          </a:p>
          <a:p>
            <a:r>
              <a:rPr lang="en-GB" sz="3200" dirty="0">
                <a:solidFill>
                  <a:srgbClr val="030409"/>
                </a:solidFill>
                <a:latin typeface="+mn-lt"/>
              </a:rPr>
              <a:t>thicken products such as sauces and custards.	</a:t>
            </a:r>
          </a:p>
          <a:p>
            <a:endParaRPr lang="en-US" sz="3000" dirty="0"/>
          </a:p>
        </p:txBody>
      </p:sp>
      <p:pic>
        <p:nvPicPr>
          <p:cNvPr id="4" name="Picture 3" descr="C:\Users\fmeek\Dropbox\BNF FTPP (1)\UEL Photos handouts and video\UEL FTPP Photos and Video\P111059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710636" y="3819751"/>
            <a:ext cx="4950618" cy="3712368"/>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15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565875" y="3887300"/>
            <a:ext cx="4550033" cy="3033360"/>
          </a:xfrm>
          <a:prstGeom prst="rect">
            <a:avLst/>
          </a:prstGeom>
        </p:spPr>
      </p:pic>
      <p:sp>
        <p:nvSpPr>
          <p:cNvPr id="2" name="Title 1"/>
          <p:cNvSpPr>
            <a:spLocks noGrp="1"/>
          </p:cNvSpPr>
          <p:nvPr>
            <p:ph type="ctrTitle"/>
          </p:nvPr>
        </p:nvSpPr>
        <p:spPr>
          <a:xfrm>
            <a:off x="1658377" y="1030362"/>
            <a:ext cx="14580000" cy="1080000"/>
          </a:xfrm>
        </p:spPr>
        <p:txBody>
          <a:bodyPr/>
          <a:lstStyle/>
          <a:p>
            <a:r>
              <a:rPr lang="en-GB" sz="5400" dirty="0">
                <a:solidFill>
                  <a:srgbClr val="34713B"/>
                </a:solidFill>
                <a:latin typeface="+mj-lt"/>
              </a:rPr>
              <a:t>The </a:t>
            </a:r>
            <a:r>
              <a:rPr lang="en-GB" sz="5400" dirty="0" err="1">
                <a:solidFill>
                  <a:srgbClr val="34713B"/>
                </a:solidFill>
                <a:latin typeface="+mj-lt"/>
              </a:rPr>
              <a:t>Maillard</a:t>
            </a:r>
            <a:r>
              <a:rPr lang="en-GB" sz="5400" dirty="0">
                <a:solidFill>
                  <a:srgbClr val="34713B"/>
                </a:solidFill>
                <a:latin typeface="+mj-lt"/>
              </a:rPr>
              <a:t> reaction</a:t>
            </a:r>
          </a:p>
        </p:txBody>
      </p:sp>
      <p:sp>
        <p:nvSpPr>
          <p:cNvPr id="4" name="Subtitle 2"/>
          <p:cNvSpPr>
            <a:spLocks noGrp="1"/>
          </p:cNvSpPr>
          <p:nvPr>
            <p:ph type="subTitle" idx="1"/>
          </p:nvPr>
        </p:nvSpPr>
        <p:spPr>
          <a:xfrm>
            <a:off x="1753914" y="2470245"/>
            <a:ext cx="11171673" cy="6786393"/>
          </a:xfrm>
        </p:spPr>
        <p:txBody>
          <a:bodyPr/>
          <a:lstStyle/>
          <a:p>
            <a:pPr marL="0" indent="0">
              <a:buNone/>
            </a:pPr>
            <a:r>
              <a:rPr lang="en-GB" altLang="en-US" sz="3200" dirty="0">
                <a:solidFill>
                  <a:srgbClr val="030409"/>
                </a:solidFill>
                <a:latin typeface="+mn-lt"/>
              </a:rPr>
              <a:t>Foods which are baked, grilled or roasted undergo colour, odour and flavour changes.  </a:t>
            </a:r>
            <a:br>
              <a:rPr lang="en-GB" altLang="en-US" sz="3200" dirty="0">
                <a:solidFill>
                  <a:srgbClr val="030409"/>
                </a:solidFill>
                <a:latin typeface="+mn-lt"/>
              </a:rPr>
            </a:br>
            <a:br>
              <a:rPr lang="en-GB" altLang="en-US" sz="3200" dirty="0">
                <a:solidFill>
                  <a:srgbClr val="030409"/>
                </a:solidFill>
                <a:latin typeface="+mn-lt"/>
              </a:rPr>
            </a:br>
            <a:r>
              <a:rPr lang="en-GB" altLang="en-US" sz="3200" dirty="0">
                <a:solidFill>
                  <a:srgbClr val="030409"/>
                </a:solidFill>
                <a:latin typeface="+mn-lt"/>
              </a:rPr>
              <a:t>This is primarily due to a group of reactions involving amino acids (from protein) and reducing sugars. These compounds contribute to the colour and flavour of many foods such as toast, bread and croissants. </a:t>
            </a:r>
            <a:br>
              <a:rPr lang="en-GB" altLang="en-US" sz="3200" dirty="0">
                <a:solidFill>
                  <a:srgbClr val="030409"/>
                </a:solidFill>
                <a:latin typeface="+mn-lt"/>
              </a:rPr>
            </a:br>
            <a:br>
              <a:rPr lang="en-GB" altLang="en-US" sz="3200" dirty="0">
                <a:solidFill>
                  <a:srgbClr val="030409"/>
                </a:solidFill>
                <a:latin typeface="+mn-lt"/>
              </a:rPr>
            </a:br>
            <a:r>
              <a:rPr lang="en-GB" altLang="en-US" sz="3200" dirty="0">
                <a:solidFill>
                  <a:srgbClr val="030409"/>
                </a:solidFill>
                <a:latin typeface="+mn-lt"/>
              </a:rPr>
              <a:t>This reaction is known as the </a:t>
            </a:r>
            <a:r>
              <a:rPr lang="en-GB" altLang="en-US" sz="3200" dirty="0" err="1">
                <a:solidFill>
                  <a:srgbClr val="030409"/>
                </a:solidFill>
                <a:latin typeface="+mn-lt"/>
              </a:rPr>
              <a:t>Maillard</a:t>
            </a:r>
            <a:r>
              <a:rPr lang="en-GB" altLang="en-US" sz="3200" dirty="0">
                <a:solidFill>
                  <a:srgbClr val="030409"/>
                </a:solidFill>
                <a:latin typeface="+mn-lt"/>
              </a:rPr>
              <a:t> reaction, after the Frenchman who discovered it. </a:t>
            </a:r>
            <a:br>
              <a:rPr lang="en-GB" altLang="en-US" sz="3200" dirty="0">
                <a:solidFill>
                  <a:srgbClr val="030409"/>
                </a:solidFill>
                <a:latin typeface="+mn-lt"/>
              </a:rPr>
            </a:br>
            <a:br>
              <a:rPr lang="en-GB" altLang="en-US" sz="3200" dirty="0">
                <a:solidFill>
                  <a:srgbClr val="030409"/>
                </a:solidFill>
                <a:latin typeface="+mn-lt"/>
              </a:rPr>
            </a:br>
            <a:r>
              <a:rPr lang="en-GB" altLang="en-US" sz="3200" dirty="0">
                <a:solidFill>
                  <a:srgbClr val="030409"/>
                </a:solidFill>
                <a:latin typeface="+mn-lt"/>
              </a:rPr>
              <a:t>This reaction can also take place in foods with high protein content, such as meats.</a:t>
            </a:r>
            <a:endParaRPr lang="en-US" altLang="en-US" sz="3200" dirty="0">
              <a:solidFill>
                <a:srgbClr val="030409"/>
              </a:solidFill>
              <a:latin typeface="+mn-lt"/>
            </a:endParaRPr>
          </a:p>
          <a:p>
            <a:endParaRPr lang="en-US" sz="3000" dirty="0"/>
          </a:p>
        </p:txBody>
      </p:sp>
    </p:spTree>
    <p:extLst>
      <p:ext uri="{BB962C8B-B14F-4D97-AF65-F5344CB8AC3E}">
        <p14:creationId xmlns:p14="http://schemas.microsoft.com/office/powerpoint/2010/main" val="1966187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22903" y="6863337"/>
            <a:ext cx="7710287" cy="3076287"/>
          </a:xfrm>
          <a:prstGeom prst="rect">
            <a:avLst/>
          </a:prstGeom>
        </p:spPr>
      </p:pic>
      <p:sp>
        <p:nvSpPr>
          <p:cNvPr id="2" name="Title 1"/>
          <p:cNvSpPr>
            <a:spLocks noGrp="1"/>
          </p:cNvSpPr>
          <p:nvPr>
            <p:ph type="ctrTitle"/>
          </p:nvPr>
        </p:nvSpPr>
        <p:spPr>
          <a:xfrm>
            <a:off x="1578613" y="1021864"/>
            <a:ext cx="14580000" cy="1080000"/>
          </a:xfrm>
        </p:spPr>
        <p:txBody>
          <a:bodyPr/>
          <a:lstStyle/>
          <a:p>
            <a:r>
              <a:rPr lang="en-US" sz="5400" dirty="0" err="1">
                <a:solidFill>
                  <a:srgbClr val="34713B"/>
                </a:solidFill>
                <a:latin typeface="+mj-lt"/>
              </a:rPr>
              <a:t>Dextrinisation</a:t>
            </a:r>
            <a:endParaRPr lang="en-US" sz="5400" dirty="0">
              <a:solidFill>
                <a:srgbClr val="34713B"/>
              </a:solidFill>
              <a:latin typeface="+mj-lt"/>
            </a:endParaRPr>
          </a:p>
        </p:txBody>
      </p:sp>
      <p:sp>
        <p:nvSpPr>
          <p:cNvPr id="3" name="Subtitle 2"/>
          <p:cNvSpPr>
            <a:spLocks noGrp="1"/>
          </p:cNvSpPr>
          <p:nvPr>
            <p:ph type="subTitle" idx="1"/>
          </p:nvPr>
        </p:nvSpPr>
        <p:spPr>
          <a:xfrm>
            <a:off x="1578613" y="2784144"/>
            <a:ext cx="12584091" cy="6076710"/>
          </a:xfrm>
        </p:spPr>
        <p:txBody>
          <a:bodyPr/>
          <a:lstStyle/>
          <a:p>
            <a:pPr marL="0" indent="0">
              <a:buNone/>
            </a:pPr>
            <a:r>
              <a:rPr lang="en-US" sz="3200" dirty="0">
                <a:solidFill>
                  <a:srgbClr val="030409"/>
                </a:solidFill>
                <a:latin typeface="+mn-lt"/>
              </a:rPr>
              <a:t>When foods containing starch are heated (without the presence of water) they can also produce brown compounds due to </a:t>
            </a:r>
            <a:r>
              <a:rPr lang="en-US" sz="3200" dirty="0" err="1">
                <a:solidFill>
                  <a:srgbClr val="030409"/>
                </a:solidFill>
                <a:latin typeface="+mn-lt"/>
              </a:rPr>
              <a:t>dextrinisation</a:t>
            </a:r>
            <a:r>
              <a:rPr lang="en-US" sz="3200" dirty="0">
                <a:solidFill>
                  <a:srgbClr val="030409"/>
                </a:solidFill>
                <a:latin typeface="+mn-lt"/>
              </a:rPr>
              <a:t>.</a:t>
            </a:r>
            <a:br>
              <a:rPr lang="en-US" sz="3200" dirty="0">
                <a:solidFill>
                  <a:srgbClr val="030409"/>
                </a:solidFill>
                <a:latin typeface="+mn-lt"/>
              </a:rPr>
            </a:br>
            <a:br>
              <a:rPr lang="en-US" sz="3200" dirty="0">
                <a:solidFill>
                  <a:srgbClr val="030409"/>
                </a:solidFill>
                <a:latin typeface="+mn-lt"/>
              </a:rPr>
            </a:br>
            <a:r>
              <a:rPr lang="en-US" sz="3200" dirty="0" err="1">
                <a:solidFill>
                  <a:srgbClr val="030409"/>
                </a:solidFill>
                <a:latin typeface="+mn-lt"/>
              </a:rPr>
              <a:t>Dextrinisation</a:t>
            </a:r>
            <a:r>
              <a:rPr lang="en-US" sz="3200" dirty="0">
                <a:solidFill>
                  <a:srgbClr val="030409"/>
                </a:solidFill>
                <a:latin typeface="+mn-lt"/>
              </a:rPr>
              <a:t> occurs when the heat breaks the large starch polysaccharides into smaller molecules known as </a:t>
            </a:r>
            <a:r>
              <a:rPr lang="en-US" sz="3200" dirty="0" err="1">
                <a:solidFill>
                  <a:srgbClr val="030409"/>
                </a:solidFill>
                <a:latin typeface="+mn-lt"/>
              </a:rPr>
              <a:t>dextrins</a:t>
            </a:r>
            <a:r>
              <a:rPr lang="en-US" sz="3200" dirty="0">
                <a:solidFill>
                  <a:srgbClr val="030409"/>
                </a:solidFill>
                <a:latin typeface="+mn-lt"/>
              </a:rPr>
              <a:t>.</a:t>
            </a:r>
            <a:br>
              <a:rPr lang="en-US" sz="3200" dirty="0">
                <a:solidFill>
                  <a:srgbClr val="030409"/>
                </a:solidFill>
                <a:latin typeface="+mn-lt"/>
              </a:rPr>
            </a:br>
            <a:br>
              <a:rPr lang="en-US" sz="3200" dirty="0">
                <a:solidFill>
                  <a:srgbClr val="030409"/>
                </a:solidFill>
                <a:latin typeface="+mn-lt"/>
              </a:rPr>
            </a:br>
            <a:r>
              <a:rPr lang="en-US" sz="3200" dirty="0">
                <a:solidFill>
                  <a:srgbClr val="030409"/>
                </a:solidFill>
                <a:latin typeface="+mn-lt"/>
              </a:rPr>
              <a:t>Many of these </a:t>
            </a:r>
            <a:r>
              <a:rPr lang="en-US" sz="3200" dirty="0" err="1">
                <a:solidFill>
                  <a:srgbClr val="030409"/>
                </a:solidFill>
                <a:latin typeface="+mn-lt"/>
              </a:rPr>
              <a:t>dextrins</a:t>
            </a:r>
            <a:r>
              <a:rPr lang="en-US" sz="3200" dirty="0">
                <a:solidFill>
                  <a:srgbClr val="030409"/>
                </a:solidFill>
                <a:latin typeface="+mn-lt"/>
              </a:rPr>
              <a:t> can also produce a brown </a:t>
            </a:r>
            <a:r>
              <a:rPr lang="en-US" sz="3200" dirty="0" err="1">
                <a:solidFill>
                  <a:srgbClr val="030409"/>
                </a:solidFill>
                <a:latin typeface="+mn-lt"/>
              </a:rPr>
              <a:t>colour</a:t>
            </a:r>
            <a:r>
              <a:rPr lang="en-US" sz="3200" dirty="0">
                <a:solidFill>
                  <a:srgbClr val="030409"/>
                </a:solidFill>
                <a:latin typeface="+mn-lt"/>
              </a:rPr>
              <a:t>. Toast is a good example to illustrate </a:t>
            </a:r>
            <a:r>
              <a:rPr lang="en-US" sz="3200" dirty="0" err="1">
                <a:solidFill>
                  <a:srgbClr val="030409"/>
                </a:solidFill>
                <a:latin typeface="+mn-lt"/>
              </a:rPr>
              <a:t>dextrinisation</a:t>
            </a:r>
            <a:r>
              <a:rPr lang="en-US" sz="3200" dirty="0">
                <a:solidFill>
                  <a:srgbClr val="030409"/>
                </a:solidFill>
                <a:latin typeface="+mn-lt"/>
              </a:rPr>
              <a:t>.</a:t>
            </a:r>
            <a:br>
              <a:rPr lang="en-US" sz="3200" dirty="0">
                <a:solidFill>
                  <a:srgbClr val="030409"/>
                </a:solidFill>
                <a:latin typeface="+mn-lt"/>
              </a:rPr>
            </a:br>
            <a:br>
              <a:rPr lang="en-US" sz="3000" dirty="0"/>
            </a:br>
            <a:br>
              <a:rPr lang="en-US" sz="3000" dirty="0"/>
            </a:br>
            <a:br>
              <a:rPr lang="en-US" sz="3000" dirty="0"/>
            </a:br>
            <a:endParaRPr lang="en-US" sz="3000" dirty="0"/>
          </a:p>
        </p:txBody>
      </p:sp>
    </p:spTree>
    <p:extLst>
      <p:ext uri="{BB962C8B-B14F-4D97-AF65-F5344CB8AC3E}">
        <p14:creationId xmlns:p14="http://schemas.microsoft.com/office/powerpoint/2010/main" val="1722773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US" sz="5400" dirty="0" err="1">
                <a:solidFill>
                  <a:srgbClr val="34713B"/>
                </a:solidFill>
                <a:latin typeface="+mj-lt"/>
              </a:rPr>
              <a:t>Caramelisation</a:t>
            </a:r>
            <a:endParaRPr lang="en-US" sz="5400" dirty="0">
              <a:solidFill>
                <a:srgbClr val="34713B"/>
              </a:solidFill>
              <a:latin typeface="+mj-lt"/>
            </a:endParaRPr>
          </a:p>
        </p:txBody>
      </p:sp>
      <p:sp>
        <p:nvSpPr>
          <p:cNvPr id="3" name="Subtitle 2"/>
          <p:cNvSpPr>
            <a:spLocks noGrp="1"/>
          </p:cNvSpPr>
          <p:nvPr>
            <p:ph type="subTitle" idx="1"/>
          </p:nvPr>
        </p:nvSpPr>
        <p:spPr>
          <a:xfrm>
            <a:off x="1753914" y="2757259"/>
            <a:ext cx="9969513" cy="5899289"/>
          </a:xfrm>
        </p:spPr>
        <p:txBody>
          <a:bodyPr/>
          <a:lstStyle/>
          <a:p>
            <a:pPr marL="0" indent="0">
              <a:buNone/>
            </a:pPr>
            <a:r>
              <a:rPr lang="en-GB" sz="3200" dirty="0">
                <a:solidFill>
                  <a:srgbClr val="030409"/>
                </a:solidFill>
                <a:latin typeface="+mn-lt"/>
              </a:rPr>
              <a:t>When sucrose (table sugar) is heated above its melting point it undergoes physical and chemical changes to produce caramel.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This happens more readily without water. However, syrups will caramelise with rapid heating.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This process is used extensively in the production of confectionery. Overheating will cause the substance to become bitter and dark. </a:t>
            </a:r>
            <a:br>
              <a:rPr lang="en-GB" sz="3200" dirty="0">
                <a:solidFill>
                  <a:srgbClr val="030409"/>
                </a:solidFill>
                <a:latin typeface="+mn-lt"/>
              </a:rPr>
            </a:br>
            <a:br>
              <a:rPr lang="en-GB" sz="3200" dirty="0">
                <a:solidFill>
                  <a:srgbClr val="030409"/>
                </a:solidFill>
                <a:latin typeface="+mn-lt"/>
              </a:rPr>
            </a:br>
            <a:r>
              <a:rPr lang="en-GB" sz="3200" dirty="0" err="1">
                <a:solidFill>
                  <a:srgbClr val="030409"/>
                </a:solidFill>
                <a:latin typeface="+mn-lt"/>
              </a:rPr>
              <a:t>Maillard</a:t>
            </a:r>
            <a:r>
              <a:rPr lang="en-GB" sz="3200" dirty="0">
                <a:solidFill>
                  <a:srgbClr val="030409"/>
                </a:solidFill>
                <a:latin typeface="+mn-lt"/>
              </a:rPr>
              <a:t>, </a:t>
            </a:r>
            <a:r>
              <a:rPr lang="en-GB" sz="3200" dirty="0" err="1">
                <a:solidFill>
                  <a:srgbClr val="030409"/>
                </a:solidFill>
                <a:latin typeface="+mn-lt"/>
              </a:rPr>
              <a:t>dextrinisation</a:t>
            </a:r>
            <a:r>
              <a:rPr lang="en-GB" sz="3200" dirty="0">
                <a:solidFill>
                  <a:srgbClr val="030409"/>
                </a:solidFill>
                <a:latin typeface="+mn-lt"/>
              </a:rPr>
              <a:t> and </a:t>
            </a:r>
            <a:r>
              <a:rPr lang="en-GB" sz="3200" dirty="0" err="1">
                <a:solidFill>
                  <a:srgbClr val="030409"/>
                </a:solidFill>
                <a:latin typeface="+mn-lt"/>
              </a:rPr>
              <a:t>caramelisation</a:t>
            </a:r>
            <a:r>
              <a:rPr lang="en-GB" sz="3200" dirty="0">
                <a:solidFill>
                  <a:srgbClr val="030409"/>
                </a:solidFill>
                <a:latin typeface="+mn-lt"/>
              </a:rPr>
              <a:t> reactions are all examples of non-</a:t>
            </a:r>
            <a:r>
              <a:rPr lang="en-GB" sz="3200" dirty="0" err="1">
                <a:solidFill>
                  <a:srgbClr val="030409"/>
                </a:solidFill>
                <a:latin typeface="+mn-lt"/>
              </a:rPr>
              <a:t>enzymic</a:t>
            </a:r>
            <a:r>
              <a:rPr lang="en-GB" sz="3200" dirty="0">
                <a:solidFill>
                  <a:srgbClr val="030409"/>
                </a:solidFill>
                <a:latin typeface="+mn-lt"/>
              </a:rPr>
              <a:t> browning reactions.</a:t>
            </a:r>
          </a:p>
          <a:p>
            <a:endParaRPr lang="en-US"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356387" y="2757259"/>
            <a:ext cx="5425251" cy="3618642"/>
          </a:xfrm>
          <a:prstGeom prst="roundRect">
            <a:avLst/>
          </a:prstGeom>
        </p:spPr>
      </p:pic>
    </p:spTree>
    <p:extLst>
      <p:ext uri="{BB962C8B-B14F-4D97-AF65-F5344CB8AC3E}">
        <p14:creationId xmlns:p14="http://schemas.microsoft.com/office/powerpoint/2010/main" val="1186772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74556" y="1049159"/>
            <a:ext cx="14580000" cy="1080000"/>
          </a:xfrm>
        </p:spPr>
        <p:txBody>
          <a:bodyPr/>
          <a:lstStyle/>
          <a:p>
            <a:r>
              <a:rPr lang="en-US" sz="5400" dirty="0" err="1">
                <a:solidFill>
                  <a:srgbClr val="34713B"/>
                </a:solidFill>
                <a:latin typeface="+mj-lt"/>
              </a:rPr>
              <a:t>Gelatinisation</a:t>
            </a:r>
            <a:endParaRPr lang="en-US" sz="5400" dirty="0">
              <a:solidFill>
                <a:srgbClr val="34713B"/>
              </a:solidFill>
              <a:latin typeface="+mj-lt"/>
            </a:endParaRPr>
          </a:p>
        </p:txBody>
      </p:sp>
      <p:sp>
        <p:nvSpPr>
          <p:cNvPr id="3" name="Subtitle 2"/>
          <p:cNvSpPr>
            <a:spLocks noGrp="1"/>
          </p:cNvSpPr>
          <p:nvPr>
            <p:ph type="subTitle" idx="1"/>
          </p:nvPr>
        </p:nvSpPr>
        <p:spPr>
          <a:xfrm>
            <a:off x="1774556" y="2825195"/>
            <a:ext cx="9170948" cy="5400000"/>
          </a:xfrm>
        </p:spPr>
        <p:txBody>
          <a:bodyPr/>
          <a:lstStyle/>
          <a:p>
            <a:pPr marL="0" indent="0">
              <a:buNone/>
            </a:pPr>
            <a:r>
              <a:rPr lang="en-GB" sz="3200" dirty="0">
                <a:solidFill>
                  <a:srgbClr val="030409"/>
                </a:solidFill>
                <a:latin typeface="+mn-lt"/>
              </a:rPr>
              <a:t>When starch is mixed with water and heated, the starch granules swell and eventually rupture, absorbing liquid, which thickens the mixture.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On cooling, if enough starch is used, a gel forms. This process is used in the production of blancmange.</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Traditionally, English blancmange utilises cornflour as a source of starch, whilst French blancmange uses gelatine, which is a protein and gels by a different process.</a:t>
            </a:r>
            <a:br>
              <a:rPr lang="en-GB" sz="3200" dirty="0">
                <a:solidFill>
                  <a:srgbClr val="030409"/>
                </a:solidFill>
                <a:latin typeface="+mn-lt"/>
              </a:rPr>
            </a:br>
            <a:br>
              <a:rPr lang="en-GB" sz="3000" dirty="0"/>
            </a:br>
            <a:endParaRPr lang="en-GB" sz="3000" dirty="0"/>
          </a:p>
          <a:p>
            <a:endParaRPr lang="en-US" sz="3000" dirty="0"/>
          </a:p>
        </p:txBody>
      </p:sp>
      <p:pic>
        <p:nvPicPr>
          <p:cNvPr id="4" name="Picture 4" descr="ff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591" b="3198"/>
          <a:stretch>
            <a:fillRect/>
          </a:stretch>
        </p:blipFill>
        <p:spPr bwMode="auto">
          <a:xfrm>
            <a:off x="12392167" y="2859823"/>
            <a:ext cx="5090654" cy="3860451"/>
          </a:xfrm>
          <a:prstGeom prst="round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586097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58377" y="999077"/>
            <a:ext cx="14580000" cy="1080000"/>
          </a:xfrm>
        </p:spPr>
        <p:txBody>
          <a:bodyPr/>
          <a:lstStyle/>
          <a:p>
            <a:r>
              <a:rPr lang="en-US" sz="5400" dirty="0">
                <a:solidFill>
                  <a:srgbClr val="34713B"/>
                </a:solidFill>
                <a:latin typeface="+mj-lt"/>
              </a:rPr>
              <a:t>Other characteristics of carbohydrates</a:t>
            </a:r>
            <a:br>
              <a:rPr lang="en-US" dirty="0"/>
            </a:br>
            <a:endParaRPr lang="en-US" dirty="0"/>
          </a:p>
        </p:txBody>
      </p:sp>
      <p:sp>
        <p:nvSpPr>
          <p:cNvPr id="3" name="Subtitle 2"/>
          <p:cNvSpPr>
            <a:spLocks noGrp="1"/>
          </p:cNvSpPr>
          <p:nvPr>
            <p:ph type="subTitle" idx="1"/>
          </p:nvPr>
        </p:nvSpPr>
        <p:spPr>
          <a:xfrm>
            <a:off x="1876741" y="2238342"/>
            <a:ext cx="12373566" cy="5400000"/>
          </a:xfrm>
        </p:spPr>
        <p:txBody>
          <a:bodyPr/>
          <a:lstStyle/>
          <a:p>
            <a:pPr marL="0" indent="0">
              <a:buNone/>
            </a:pPr>
            <a:r>
              <a:rPr lang="en-GB" altLang="en-US" sz="3200" b="1" dirty="0">
                <a:solidFill>
                  <a:srgbClr val="030409"/>
                </a:solidFill>
                <a:latin typeface="+mn-lt"/>
              </a:rPr>
              <a:t>Flavouring:</a:t>
            </a:r>
          </a:p>
          <a:p>
            <a:pPr marL="0" indent="0">
              <a:buNone/>
            </a:pPr>
            <a:r>
              <a:rPr lang="en-GB" altLang="en-US" sz="3200" dirty="0">
                <a:solidFill>
                  <a:srgbClr val="030409"/>
                </a:solidFill>
                <a:latin typeface="+mn-lt"/>
              </a:rPr>
              <a:t>Sugar, e.g. sucrose, may be used to flavour many products such as drinks, cakes, tomato sauce and confectionery. It supplies sweetness and mouthfeel.</a:t>
            </a:r>
            <a:endParaRPr lang="en-US" altLang="en-US" sz="3200" dirty="0">
              <a:solidFill>
                <a:srgbClr val="030409"/>
              </a:solidFill>
              <a:latin typeface="+mn-lt"/>
            </a:endParaRPr>
          </a:p>
          <a:p>
            <a:pPr marL="0" indent="0">
              <a:buNone/>
            </a:pPr>
            <a:endParaRPr lang="en-GB" altLang="en-US" sz="3200" dirty="0">
              <a:solidFill>
                <a:srgbClr val="030409"/>
              </a:solidFill>
              <a:latin typeface="+mn-lt"/>
            </a:endParaRPr>
          </a:p>
          <a:p>
            <a:pPr marL="0" indent="0">
              <a:buNone/>
            </a:pPr>
            <a:r>
              <a:rPr lang="en-GB" altLang="en-US" sz="3200" b="1" dirty="0">
                <a:solidFill>
                  <a:srgbClr val="030409"/>
                </a:solidFill>
                <a:latin typeface="+mn-lt"/>
              </a:rPr>
              <a:t>Preservation:</a:t>
            </a:r>
          </a:p>
          <a:p>
            <a:pPr marL="0" indent="0">
              <a:buNone/>
            </a:pPr>
            <a:r>
              <a:rPr lang="en-GB" altLang="en-US" sz="3200" dirty="0">
                <a:solidFill>
                  <a:srgbClr val="030409"/>
                </a:solidFill>
                <a:latin typeface="+mn-lt"/>
              </a:rPr>
              <a:t>High concentrations of sugar prevents the growth of microorganisms.  </a:t>
            </a:r>
          </a:p>
          <a:p>
            <a:pPr marL="0" indent="0">
              <a:buNone/>
            </a:pPr>
            <a:r>
              <a:rPr lang="en-GB" altLang="en-US" sz="3200" dirty="0">
                <a:solidFill>
                  <a:srgbClr val="030409"/>
                </a:solidFill>
                <a:latin typeface="+mn-lt"/>
              </a:rPr>
              <a:t>It is used extensively in the production of jam, marmalade and some canned fruit. Sugar is an important ingredient in determining the shelf-life of a product.</a:t>
            </a:r>
          </a:p>
          <a:p>
            <a:pPr marL="0" indent="0">
              <a:buNone/>
            </a:pPr>
            <a:endParaRPr lang="en-GB" altLang="en-US" sz="3200" dirty="0">
              <a:solidFill>
                <a:srgbClr val="030409"/>
              </a:solidFill>
              <a:latin typeface="+mn-lt"/>
            </a:endParaRPr>
          </a:p>
          <a:p>
            <a:pPr marL="0" indent="0">
              <a:buNone/>
            </a:pPr>
            <a:r>
              <a:rPr lang="en-GB" altLang="en-US" sz="3200" b="1" dirty="0">
                <a:solidFill>
                  <a:srgbClr val="030409"/>
                </a:solidFill>
                <a:latin typeface="+mn-lt"/>
              </a:rPr>
              <a:t>Gelling:</a:t>
            </a:r>
          </a:p>
          <a:p>
            <a:pPr marL="0" indent="0">
              <a:buNone/>
            </a:pPr>
            <a:r>
              <a:rPr lang="en-GB" altLang="en-US" sz="3200" dirty="0">
                <a:solidFill>
                  <a:srgbClr val="030409"/>
                </a:solidFill>
                <a:latin typeface="+mn-lt"/>
              </a:rPr>
              <a:t>Some fruits, such as apples and blackcurrants, are rich sources of pectin.  Pectin is used as a gelling agent in the production of jam.</a:t>
            </a:r>
            <a:endParaRPr lang="en-US" altLang="en-US" sz="3200" dirty="0">
              <a:solidFill>
                <a:srgbClr val="030409"/>
              </a:solidFill>
              <a:latin typeface="+mn-lt"/>
            </a:endParaRPr>
          </a:p>
          <a:p>
            <a:pPr marL="0" indent="0">
              <a:buNone/>
            </a:pPr>
            <a:endParaRPr lang="en-US" sz="3000" dirty="0"/>
          </a:p>
        </p:txBody>
      </p:sp>
      <p:pic>
        <p:nvPicPr>
          <p:cNvPr id="4" name="Picture 6" descr="jam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5111495" y="5279343"/>
            <a:ext cx="2253764" cy="339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C:\Users\presentation.BNF.000\AppData\Local\Microsoft\Windows\Temporary Internet Files\Content.IE5\V8KYVRW3\Blueberry_muffin,_wrapped[1].jpg"/>
          <p:cNvPicPr>
            <a:picLocks noChangeAspect="1" noChangeArrowheads="1"/>
          </p:cNvPicPr>
          <p:nvPr/>
        </p:nvPicPr>
        <p:blipFill>
          <a:blip r:embed="rId3" cstate="email">
            <a:extLst>
              <a:ext uri="{BEBA8EAE-BF5A-486C-A8C5-ECC9F3942E4B}">
                <a14:imgProps xmlns:a14="http://schemas.microsoft.com/office/drawing/2010/main">
                  <a14:imgLayer r:embed="rId4">
                    <a14:imgEffect>
                      <a14:backgroundRemoval t="6128" b="93191" l="4752" r="96749"/>
                    </a14:imgEffect>
                  </a14:imgLayer>
                </a14:imgProps>
              </a:ext>
              <a:ext uri="{28A0092B-C50C-407E-A947-70E740481C1C}">
                <a14:useLocalDpi xmlns:a14="http://schemas.microsoft.com/office/drawing/2010/main"/>
              </a:ext>
            </a:extLst>
          </a:blip>
          <a:srcRect/>
          <a:stretch>
            <a:fillRect/>
          </a:stretch>
        </p:blipFill>
        <p:spPr bwMode="auto">
          <a:xfrm>
            <a:off x="14829037" y="2699916"/>
            <a:ext cx="3009749" cy="2579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300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GB" sz="5400" dirty="0">
                <a:solidFill>
                  <a:srgbClr val="34713B"/>
                </a:solidFill>
                <a:latin typeface="+mj-lt"/>
              </a:rPr>
              <a:t>Proteins</a:t>
            </a:r>
          </a:p>
        </p:txBody>
      </p:sp>
      <p:sp>
        <p:nvSpPr>
          <p:cNvPr id="3" name="Subtitle 2"/>
          <p:cNvSpPr>
            <a:spLocks noGrp="1"/>
          </p:cNvSpPr>
          <p:nvPr>
            <p:ph type="subTitle" idx="1"/>
          </p:nvPr>
        </p:nvSpPr>
        <p:spPr>
          <a:xfrm>
            <a:off x="1753914" y="2885697"/>
            <a:ext cx="11762061" cy="6370941"/>
          </a:xfrm>
        </p:spPr>
        <p:txBody>
          <a:bodyPr/>
          <a:lstStyle/>
          <a:p>
            <a:pPr marL="0" indent="0">
              <a:buNone/>
              <a:defRPr/>
            </a:pPr>
            <a:r>
              <a:rPr lang="en-GB" altLang="en-US" sz="3200" dirty="0">
                <a:solidFill>
                  <a:srgbClr val="030409"/>
                </a:solidFill>
                <a:latin typeface="+mn-lt"/>
              </a:rPr>
              <a:t>Proteins perform different functions in food products. </a:t>
            </a:r>
          </a:p>
          <a:p>
            <a:pPr marL="0" indent="0">
              <a:buNone/>
              <a:defRPr/>
            </a:pPr>
            <a:endParaRPr lang="en-GB" altLang="en-US" sz="3200" dirty="0">
              <a:solidFill>
                <a:srgbClr val="030409"/>
              </a:solidFill>
              <a:latin typeface="+mn-lt"/>
            </a:endParaRPr>
          </a:p>
          <a:p>
            <a:pPr>
              <a:defRPr/>
            </a:pPr>
            <a:r>
              <a:rPr lang="en-GB" altLang="en-US" sz="3200" dirty="0">
                <a:solidFill>
                  <a:srgbClr val="030409"/>
                </a:solidFill>
                <a:latin typeface="+mn-lt"/>
              </a:rPr>
              <a:t>aerate foods, e.g. whisking egg whites;</a:t>
            </a:r>
          </a:p>
          <a:p>
            <a:pPr>
              <a:defRPr/>
            </a:pPr>
            <a:r>
              <a:rPr lang="en-GB" altLang="en-US" sz="3200" dirty="0">
                <a:solidFill>
                  <a:srgbClr val="030409"/>
                </a:solidFill>
                <a:latin typeface="+mn-lt"/>
              </a:rPr>
              <a:t>thicken sauces, e.g. egg custard;</a:t>
            </a:r>
          </a:p>
          <a:p>
            <a:pPr>
              <a:defRPr/>
            </a:pPr>
            <a:r>
              <a:rPr lang="en-GB" altLang="en-US" sz="3200" dirty="0">
                <a:solidFill>
                  <a:srgbClr val="030409"/>
                </a:solidFill>
                <a:latin typeface="+mn-lt"/>
              </a:rPr>
              <a:t>bind ingredients together, e.g. fishcakes;</a:t>
            </a:r>
          </a:p>
          <a:p>
            <a:pPr>
              <a:defRPr/>
            </a:pPr>
            <a:r>
              <a:rPr lang="en-GB" altLang="en-US" sz="3200" dirty="0">
                <a:solidFill>
                  <a:srgbClr val="030409"/>
                </a:solidFill>
                <a:latin typeface="+mn-lt"/>
              </a:rPr>
              <a:t>form structures, e.g. gluten development in bread;</a:t>
            </a:r>
          </a:p>
          <a:p>
            <a:pPr>
              <a:defRPr/>
            </a:pPr>
            <a:r>
              <a:rPr lang="en-GB" altLang="en-US" sz="3200" dirty="0">
                <a:solidFill>
                  <a:srgbClr val="030409"/>
                </a:solidFill>
                <a:latin typeface="+mn-lt"/>
              </a:rPr>
              <a:t>gel, e.g. lime jelly.	</a:t>
            </a:r>
          </a:p>
          <a:p>
            <a:endParaRPr lang="en-GB"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515976" y="5909796"/>
            <a:ext cx="4036217" cy="3027163"/>
          </a:xfrm>
          <a:prstGeom prst="round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423105" y="2885697"/>
            <a:ext cx="4129088" cy="2754102"/>
          </a:xfrm>
          <a:prstGeom prst="roundRect">
            <a:avLst/>
          </a:prstGeom>
        </p:spPr>
      </p:pic>
    </p:spTree>
    <p:extLst>
      <p:ext uri="{BB962C8B-B14F-4D97-AF65-F5344CB8AC3E}">
        <p14:creationId xmlns:p14="http://schemas.microsoft.com/office/powerpoint/2010/main" val="11969574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6619" y="1016714"/>
            <a:ext cx="14580000" cy="1080000"/>
          </a:xfrm>
        </p:spPr>
        <p:txBody>
          <a:bodyPr/>
          <a:lstStyle/>
          <a:p>
            <a:r>
              <a:rPr lang="en-US" sz="5400" dirty="0">
                <a:solidFill>
                  <a:srgbClr val="34713B"/>
                </a:solidFill>
                <a:latin typeface="+mj-lt"/>
              </a:rPr>
              <a:t>Denaturation</a:t>
            </a:r>
          </a:p>
        </p:txBody>
      </p:sp>
      <p:sp>
        <p:nvSpPr>
          <p:cNvPr id="3" name="Subtitle 2"/>
          <p:cNvSpPr>
            <a:spLocks noGrp="1"/>
          </p:cNvSpPr>
          <p:nvPr>
            <p:ph type="subTitle" idx="1"/>
          </p:nvPr>
        </p:nvSpPr>
        <p:spPr>
          <a:xfrm>
            <a:off x="1726619" y="2835833"/>
            <a:ext cx="10870265" cy="6772745"/>
          </a:xfrm>
        </p:spPr>
        <p:txBody>
          <a:bodyPr/>
          <a:lstStyle/>
          <a:p>
            <a:pPr marL="0" indent="0">
              <a:buNone/>
            </a:pPr>
            <a:r>
              <a:rPr lang="en-GB" sz="3200" dirty="0">
                <a:solidFill>
                  <a:srgbClr val="030409"/>
                </a:solidFill>
                <a:latin typeface="+mn-lt"/>
              </a:rPr>
              <a:t>Denaturation is the change in structure of protein molecules.  The process results in the unfolding of the protein’s structure.  Factors which contribute to denaturation are heat, salts, pH and mechanical action.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Denaturation is a partially reversible change. For example, when an egg white is whisked it incorporates air to form a foam.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If the foam is left to stand, it will collapse back to form liquid egg white.</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However, as the change is only partially reversed, trying to make a new foam from the previously collapsed one will not work well.</a:t>
            </a:r>
          </a:p>
          <a:p>
            <a:endParaRPr lang="en-US" sz="3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945160" y="2950048"/>
            <a:ext cx="4927817" cy="3723707"/>
          </a:xfrm>
          <a:prstGeom prst="roundRect">
            <a:avLst/>
          </a:prstGeom>
        </p:spPr>
      </p:pic>
    </p:spTree>
    <p:extLst>
      <p:ext uri="{BB962C8B-B14F-4D97-AF65-F5344CB8AC3E}">
        <p14:creationId xmlns:p14="http://schemas.microsoft.com/office/powerpoint/2010/main" val="3029941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53916" y="2729552"/>
            <a:ext cx="10911206" cy="6267778"/>
          </a:xfrm>
        </p:spPr>
        <p:txBody>
          <a:bodyPr/>
          <a:lstStyle/>
          <a:p>
            <a:pPr marL="0" indent="0">
              <a:buNone/>
            </a:pPr>
            <a:r>
              <a:rPr lang="en-GB" sz="3200" dirty="0">
                <a:solidFill>
                  <a:srgbClr val="030409"/>
                </a:solidFill>
                <a:latin typeface="+mn-lt"/>
              </a:rPr>
              <a:t>Coagulation follows denaturation. For example, when egg white is cooked it changes colour and becomes firmer (sets).  </a:t>
            </a:r>
            <a:br>
              <a:rPr lang="en-GB" sz="3200" dirty="0">
                <a:solidFill>
                  <a:srgbClr val="030409"/>
                </a:solidFill>
                <a:latin typeface="+mn-lt"/>
              </a:rPr>
            </a:b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The heat causes egg proteins to unfold from their coiled state and form a solid, stable network.  </a:t>
            </a:r>
            <a:br>
              <a:rPr lang="en-GB" sz="3200" dirty="0">
                <a:solidFill>
                  <a:srgbClr val="030409"/>
                </a:solidFill>
                <a:latin typeface="+mn-lt"/>
              </a:rPr>
            </a:b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This change is irreversible.</a:t>
            </a:r>
          </a:p>
          <a:p>
            <a:endParaRPr lang="en-US" sz="3000" dirty="0"/>
          </a:p>
        </p:txBody>
      </p:sp>
      <p:sp>
        <p:nvSpPr>
          <p:cNvPr id="2" name="Title 1"/>
          <p:cNvSpPr>
            <a:spLocks noGrp="1"/>
          </p:cNvSpPr>
          <p:nvPr>
            <p:ph type="ctrTitle"/>
          </p:nvPr>
        </p:nvSpPr>
        <p:spPr>
          <a:xfrm>
            <a:off x="1753916" y="1030362"/>
            <a:ext cx="14580000" cy="1080000"/>
          </a:xfrm>
        </p:spPr>
        <p:txBody>
          <a:bodyPr/>
          <a:lstStyle/>
          <a:p>
            <a:r>
              <a:rPr lang="en-US" sz="5400" dirty="0">
                <a:solidFill>
                  <a:srgbClr val="34713B"/>
                </a:solidFill>
                <a:latin typeface="+mj-lt"/>
              </a:rPr>
              <a:t>Coagulation</a:t>
            </a: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044275" y="2729552"/>
            <a:ext cx="4703112" cy="5720090"/>
          </a:xfrm>
          <a:prstGeom prst="rect">
            <a:avLst/>
          </a:prstGeom>
        </p:spPr>
      </p:pic>
    </p:spTree>
    <p:extLst>
      <p:ext uri="{BB962C8B-B14F-4D97-AF65-F5344CB8AC3E}">
        <p14:creationId xmlns:p14="http://schemas.microsoft.com/office/powerpoint/2010/main" val="4108336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99571" y="983404"/>
            <a:ext cx="14580000" cy="1080000"/>
          </a:xfrm>
        </p:spPr>
        <p:txBody>
          <a:bodyPr/>
          <a:lstStyle/>
          <a:p>
            <a:r>
              <a:rPr lang="en-US" sz="5400" dirty="0">
                <a:solidFill>
                  <a:srgbClr val="34713B"/>
                </a:solidFill>
                <a:latin typeface="+mj-lt"/>
              </a:rPr>
              <a:t>Coagulation</a:t>
            </a:r>
          </a:p>
        </p:txBody>
      </p:sp>
      <p:sp>
        <p:nvSpPr>
          <p:cNvPr id="3" name="Subtitle 2"/>
          <p:cNvSpPr>
            <a:spLocks noGrp="1"/>
          </p:cNvSpPr>
          <p:nvPr>
            <p:ph type="subTitle" idx="1"/>
          </p:nvPr>
        </p:nvSpPr>
        <p:spPr>
          <a:xfrm>
            <a:off x="1753911" y="2606722"/>
            <a:ext cx="14580000" cy="6251270"/>
          </a:xfrm>
        </p:spPr>
        <p:txBody>
          <a:bodyPr/>
          <a:lstStyle/>
          <a:p>
            <a:pPr marL="0" indent="0">
              <a:buNone/>
            </a:pPr>
            <a:r>
              <a:rPr lang="en-GB" sz="3200" dirty="0">
                <a:solidFill>
                  <a:srgbClr val="030409"/>
                </a:solidFill>
                <a:latin typeface="+mn-lt"/>
              </a:rPr>
              <a:t>Another form of coagulation occurs in the production of cheese. Rennet (which contains the enzyme rennin) is added to milk, causing the protein casein to clot, producing curds (solid) and whey (liquid). Rennet is traditionally sourced from the stomachs of calves, but vegetarian options are now also available.</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Other applications of coagulation are:</a:t>
            </a:r>
          </a:p>
          <a:p>
            <a:r>
              <a:rPr lang="en-GB" sz="3200" dirty="0">
                <a:solidFill>
                  <a:srgbClr val="030409"/>
                </a:solidFill>
                <a:latin typeface="+mn-lt"/>
              </a:rPr>
              <a:t>cheese and yogurt production;</a:t>
            </a:r>
          </a:p>
          <a:p>
            <a:r>
              <a:rPr lang="en-GB" sz="3200" dirty="0">
                <a:solidFill>
                  <a:srgbClr val="030409"/>
                </a:solidFill>
                <a:latin typeface="+mn-lt"/>
              </a:rPr>
              <a:t>thickening of sauces with beaten egg;</a:t>
            </a:r>
          </a:p>
          <a:p>
            <a:r>
              <a:rPr lang="en-GB" sz="3200" dirty="0">
                <a:solidFill>
                  <a:srgbClr val="030409"/>
                </a:solidFill>
                <a:latin typeface="+mn-lt"/>
              </a:rPr>
              <a:t>binding ingredients together, e.g. fishcakes;</a:t>
            </a:r>
          </a:p>
          <a:p>
            <a:r>
              <a:rPr lang="en-GB" sz="3200" dirty="0">
                <a:solidFill>
                  <a:srgbClr val="030409"/>
                </a:solidFill>
                <a:latin typeface="+mn-lt"/>
              </a:rPr>
              <a:t>reformed meats;</a:t>
            </a:r>
          </a:p>
          <a:p>
            <a:r>
              <a:rPr lang="en-GB" sz="3200" dirty="0">
                <a:solidFill>
                  <a:srgbClr val="030409"/>
                </a:solidFill>
                <a:latin typeface="+mn-lt"/>
              </a:rPr>
              <a:t>providing a coating for products, e.g. scotch eggs.</a:t>
            </a:r>
          </a:p>
          <a:p>
            <a:endParaRPr lang="en-US" sz="3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821920" y="5143500"/>
            <a:ext cx="5820158" cy="3270929"/>
          </a:xfrm>
          <a:prstGeom prst="roundRect">
            <a:avLst/>
          </a:prstGeom>
        </p:spPr>
      </p:pic>
    </p:spTree>
    <p:extLst>
      <p:ext uri="{BB962C8B-B14F-4D97-AF65-F5344CB8AC3E}">
        <p14:creationId xmlns:p14="http://schemas.microsoft.com/office/powerpoint/2010/main" val="13203294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44120"/>
            <a:ext cx="14580000" cy="1080000"/>
          </a:xfrm>
        </p:spPr>
        <p:txBody>
          <a:bodyPr/>
          <a:lstStyle/>
          <a:p>
            <a:r>
              <a:rPr lang="en-US" sz="5400" dirty="0">
                <a:solidFill>
                  <a:srgbClr val="34713B"/>
                </a:solidFill>
                <a:latin typeface="+mj-lt"/>
              </a:rPr>
              <a:t>Gluten formation</a:t>
            </a:r>
          </a:p>
        </p:txBody>
      </p:sp>
      <p:sp>
        <p:nvSpPr>
          <p:cNvPr id="3" name="Subtitle 2"/>
          <p:cNvSpPr>
            <a:spLocks noGrp="1"/>
          </p:cNvSpPr>
          <p:nvPr>
            <p:ph type="subTitle" idx="1"/>
          </p:nvPr>
        </p:nvSpPr>
        <p:spPr>
          <a:xfrm>
            <a:off x="1753914" y="2456597"/>
            <a:ext cx="10304736" cy="6800041"/>
          </a:xfrm>
        </p:spPr>
        <p:txBody>
          <a:bodyPr/>
          <a:lstStyle/>
          <a:p>
            <a:pPr marL="0" indent="0">
              <a:buNone/>
            </a:pPr>
            <a:r>
              <a:rPr lang="en-GB" sz="3200" dirty="0">
                <a:solidFill>
                  <a:srgbClr val="030409"/>
                </a:solidFill>
                <a:latin typeface="+mn-lt"/>
              </a:rPr>
              <a:t>Two proteins, gliadin and </a:t>
            </a:r>
            <a:r>
              <a:rPr lang="en-GB" sz="3200" dirty="0" err="1">
                <a:solidFill>
                  <a:srgbClr val="030409"/>
                </a:solidFill>
                <a:latin typeface="+mn-lt"/>
              </a:rPr>
              <a:t>glutenin</a:t>
            </a:r>
            <a:r>
              <a:rPr lang="en-GB" sz="3200" dirty="0">
                <a:solidFill>
                  <a:srgbClr val="030409"/>
                </a:solidFill>
                <a:latin typeface="+mn-lt"/>
              </a:rPr>
              <a:t>, found in wheat flour, form gluten when mixed with water.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Gluten is strong, elastic and forms a 3D network in dough. In the production of bread, kneading helps untangle the gluten strands and align them.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Gluten helps give structure to the bread and keeps in the gases that expand during cooking. The amount and type of protein present depends on the flour type and quality. Strong flour contains a maximum of 17% protein, plain flour 10%.</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Some other flours also contain gluten, including rye and barley flours.</a:t>
            </a:r>
          </a:p>
          <a:p>
            <a:endParaRPr lang="en-US" sz="3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058650" y="2907083"/>
            <a:ext cx="6031901" cy="5459420"/>
          </a:xfrm>
          <a:prstGeom prst="rect">
            <a:avLst/>
          </a:prstGeom>
        </p:spPr>
      </p:pic>
    </p:spTree>
    <p:extLst>
      <p:ext uri="{BB962C8B-B14F-4D97-AF65-F5344CB8AC3E}">
        <p14:creationId xmlns:p14="http://schemas.microsoft.com/office/powerpoint/2010/main" val="2080234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US" sz="5400" dirty="0">
                <a:solidFill>
                  <a:srgbClr val="34713B"/>
                </a:solidFill>
                <a:latin typeface="+mj-lt"/>
              </a:rPr>
              <a:t>Gelation</a:t>
            </a:r>
          </a:p>
        </p:txBody>
      </p:sp>
      <p:sp>
        <p:nvSpPr>
          <p:cNvPr id="3" name="Subtitle 2"/>
          <p:cNvSpPr>
            <a:spLocks noGrp="1"/>
          </p:cNvSpPr>
          <p:nvPr>
            <p:ph type="subTitle" idx="1"/>
          </p:nvPr>
        </p:nvSpPr>
        <p:spPr>
          <a:xfrm>
            <a:off x="1753914" y="2852382"/>
            <a:ext cx="10804800" cy="6404256"/>
          </a:xfrm>
        </p:spPr>
        <p:txBody>
          <a:bodyPr/>
          <a:lstStyle/>
          <a:p>
            <a:pPr marL="0" indent="0">
              <a:buNone/>
            </a:pPr>
            <a:r>
              <a:rPr lang="en-GB" sz="3200" dirty="0">
                <a:solidFill>
                  <a:srgbClr val="030409"/>
                </a:solidFill>
                <a:latin typeface="+mn-lt"/>
              </a:rPr>
              <a:t>Gelatine is a protein which is extracted from collagen, present in animal connective tissue.</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When it is mixed with warm water, the gelatine protein molecules start to unwind.  </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On cooling, a stable, solid network is formed, trapping the liquid.  </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Gelation is reversible. </a:t>
            </a:r>
          </a:p>
          <a:p>
            <a:endParaRPr lang="en-US"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197385" y="2852382"/>
            <a:ext cx="4744943" cy="4744943"/>
          </a:xfrm>
          <a:prstGeom prst="roundRect">
            <a:avLst/>
          </a:prstGeom>
        </p:spPr>
      </p:pic>
    </p:spTree>
    <p:extLst>
      <p:ext uri="{BB962C8B-B14F-4D97-AF65-F5344CB8AC3E}">
        <p14:creationId xmlns:p14="http://schemas.microsoft.com/office/powerpoint/2010/main" val="32418166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4000" y="1030361"/>
            <a:ext cx="14580000" cy="1080000"/>
          </a:xfrm>
        </p:spPr>
        <p:txBody>
          <a:bodyPr/>
          <a:lstStyle/>
          <a:p>
            <a:r>
              <a:rPr lang="en-GB" sz="5400" dirty="0">
                <a:solidFill>
                  <a:srgbClr val="34713B"/>
                </a:solidFill>
                <a:latin typeface="+mj-lt"/>
              </a:rPr>
              <a:t>Fats</a:t>
            </a:r>
          </a:p>
        </p:txBody>
      </p:sp>
      <p:sp>
        <p:nvSpPr>
          <p:cNvPr id="3" name="Subtitle 2"/>
          <p:cNvSpPr>
            <a:spLocks noGrp="1"/>
          </p:cNvSpPr>
          <p:nvPr>
            <p:ph type="subTitle" idx="1"/>
          </p:nvPr>
        </p:nvSpPr>
        <p:spPr>
          <a:xfrm>
            <a:off x="1753914" y="2770496"/>
            <a:ext cx="10883913" cy="6486142"/>
          </a:xfrm>
        </p:spPr>
        <p:txBody>
          <a:bodyPr/>
          <a:lstStyle/>
          <a:p>
            <a:pPr marL="0" indent="0">
              <a:buNone/>
              <a:defRPr/>
            </a:pPr>
            <a:r>
              <a:rPr lang="en-GB" altLang="en-US" sz="3200" dirty="0">
                <a:solidFill>
                  <a:srgbClr val="030409"/>
                </a:solidFill>
                <a:latin typeface="+mn-lt"/>
              </a:rPr>
              <a:t>Fats performs different functions in food products. </a:t>
            </a:r>
          </a:p>
          <a:p>
            <a:pPr marL="0" indent="0">
              <a:buNone/>
              <a:defRPr/>
            </a:pPr>
            <a:endParaRPr lang="en-GB" altLang="en-US" sz="3200" dirty="0">
              <a:solidFill>
                <a:srgbClr val="030409"/>
              </a:solidFill>
              <a:latin typeface="+mn-lt"/>
            </a:endParaRPr>
          </a:p>
          <a:p>
            <a:pPr marL="0" indent="0">
              <a:buNone/>
              <a:defRPr/>
            </a:pPr>
            <a:r>
              <a:rPr lang="en-GB" altLang="en-US" sz="3200" dirty="0">
                <a:solidFill>
                  <a:srgbClr val="030409"/>
                </a:solidFill>
                <a:latin typeface="+mn-lt"/>
              </a:rPr>
              <a:t>They help to: </a:t>
            </a:r>
          </a:p>
          <a:p>
            <a:pPr>
              <a:defRPr/>
            </a:pPr>
            <a:r>
              <a:rPr lang="en-GB" altLang="en-US" sz="3200" dirty="0">
                <a:solidFill>
                  <a:srgbClr val="030409"/>
                </a:solidFill>
                <a:latin typeface="+mn-lt"/>
              </a:rPr>
              <a:t>add ‘shortness’ or ‘flakiness’ to foods, e.g. shortbread, pastry;</a:t>
            </a:r>
          </a:p>
          <a:p>
            <a:pPr>
              <a:defRPr/>
            </a:pPr>
            <a:r>
              <a:rPr lang="en-GB" altLang="en-US" sz="3200" dirty="0">
                <a:solidFill>
                  <a:srgbClr val="030409"/>
                </a:solidFill>
                <a:latin typeface="+mn-lt"/>
              </a:rPr>
              <a:t>provide a range of textures and cooking mediums;</a:t>
            </a:r>
          </a:p>
          <a:p>
            <a:pPr>
              <a:defRPr/>
            </a:pPr>
            <a:r>
              <a:rPr lang="en-GB" altLang="en-US" sz="3200" dirty="0">
                <a:solidFill>
                  <a:srgbClr val="030409"/>
                </a:solidFill>
                <a:latin typeface="+mn-lt"/>
              </a:rPr>
              <a:t>glaze foods, e.g. butter on carrots;</a:t>
            </a:r>
          </a:p>
          <a:p>
            <a:pPr>
              <a:defRPr/>
            </a:pPr>
            <a:r>
              <a:rPr lang="en-GB" altLang="en-US" sz="3200" dirty="0">
                <a:solidFill>
                  <a:srgbClr val="030409"/>
                </a:solidFill>
                <a:latin typeface="+mn-lt"/>
              </a:rPr>
              <a:t>aerate mixtures, e.g. a creamed cake mix;</a:t>
            </a:r>
          </a:p>
          <a:p>
            <a:pPr>
              <a:defRPr/>
            </a:pPr>
            <a:r>
              <a:rPr lang="en-GB" altLang="en-US" sz="3200" dirty="0">
                <a:solidFill>
                  <a:srgbClr val="030409"/>
                </a:solidFill>
                <a:latin typeface="+mn-lt"/>
              </a:rPr>
              <a:t>add a range of flavours.</a:t>
            </a:r>
          </a:p>
          <a:p>
            <a:endParaRPr lang="en-GB" sz="3000" dirty="0"/>
          </a:p>
        </p:txBody>
      </p:sp>
      <p:pic>
        <p:nvPicPr>
          <p:cNvPr id="5122" name="Picture 2" descr="C:\Users\presentation.BNF.000\AppData\Local\Microsoft\Windows\Temporary Internet Files\Content.IE5\TTSTJG3R\Rough_puff_DSC_1087[1].jpg"/>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3787583" y="3068699"/>
            <a:ext cx="3622812" cy="2579427"/>
          </a:xfrm>
          <a:prstGeom prst="roundRect">
            <a:avLst/>
          </a:prstGeom>
          <a:noFill/>
          <a:extLst>
            <a:ext uri="{909E8E84-426E-40DD-AFC4-6F175D3DCCD1}">
              <a14:hiddenFill xmlns:a14="http://schemas.microsoft.com/office/drawing/2010/main">
                <a:solidFill>
                  <a:srgbClr val="FFFFFF"/>
                </a:solidFill>
              </a14:hiddenFill>
            </a:ext>
          </a:extLst>
        </p:spPr>
      </p:pic>
      <p:pic>
        <p:nvPicPr>
          <p:cNvPr id="5124" name="Picture 4" descr="C:\Users\presentation.BNF.000\AppData\Local\Microsoft\Windows\Temporary Internet Files\Content.IE5\V8KYVRW3\Honey_Balsamic_Carrots_front[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832206" y="5869484"/>
            <a:ext cx="3533565" cy="2650175"/>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24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3646680" y="6525292"/>
            <a:ext cx="4155591" cy="2164752"/>
          </a:xfrm>
          <a:prstGeom prst="rect">
            <a:avLst/>
          </a:prstGeom>
        </p:spPr>
      </p:pic>
      <p:sp>
        <p:nvSpPr>
          <p:cNvPr id="2" name="Title 1"/>
          <p:cNvSpPr>
            <a:spLocks noGrp="1"/>
          </p:cNvSpPr>
          <p:nvPr>
            <p:ph type="ctrTitle"/>
          </p:nvPr>
        </p:nvSpPr>
        <p:spPr>
          <a:xfrm>
            <a:off x="1753915" y="1030362"/>
            <a:ext cx="14580000" cy="1080000"/>
          </a:xfrm>
        </p:spPr>
        <p:txBody>
          <a:bodyPr/>
          <a:lstStyle/>
          <a:p>
            <a:r>
              <a:rPr lang="en-US" sz="5400" dirty="0">
                <a:solidFill>
                  <a:srgbClr val="34713B"/>
                </a:solidFill>
                <a:latin typeface="+mj-lt"/>
              </a:rPr>
              <a:t>Shortening</a:t>
            </a:r>
            <a:br>
              <a:rPr lang="en-US" dirty="0"/>
            </a:br>
            <a:endParaRPr lang="en-US" dirty="0"/>
          </a:p>
        </p:txBody>
      </p:sp>
      <p:sp>
        <p:nvSpPr>
          <p:cNvPr id="3" name="Subtitle 2"/>
          <p:cNvSpPr>
            <a:spLocks noGrp="1"/>
          </p:cNvSpPr>
          <p:nvPr>
            <p:ph type="subTitle" idx="1"/>
          </p:nvPr>
        </p:nvSpPr>
        <p:spPr>
          <a:xfrm>
            <a:off x="1753915" y="2541303"/>
            <a:ext cx="11137724" cy="5400000"/>
          </a:xfrm>
        </p:spPr>
        <p:txBody>
          <a:bodyPr/>
          <a:lstStyle/>
          <a:p>
            <a:pPr marL="0" indent="0">
              <a:buNone/>
            </a:pPr>
            <a:r>
              <a:rPr lang="en-GB" sz="3200" dirty="0">
                <a:solidFill>
                  <a:srgbClr val="030409"/>
                </a:solidFill>
                <a:latin typeface="+mn-lt"/>
              </a:rPr>
              <a:t>Shortcrust pastry, biscuits and shortbread rely on fat to give them their characteristic crumbly texture.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The fats coats the flour particles and prevents them from absorbing water. This reduces the gluten development, which would cause the dough to become elastic.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Fats such as pure vegetable fats or lard are suitable for shortening because of their low water content. There are distinctive colours associated with the type of fat used. Butter produces a golden colour and lard produces a pale yellow.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A compromise is sometimes reached by using a combination of the two.</a:t>
            </a:r>
          </a:p>
          <a:p>
            <a:endParaRPr lang="en-US" sz="3000" dirty="0"/>
          </a:p>
        </p:txBody>
      </p:sp>
      <p:pic>
        <p:nvPicPr>
          <p:cNvPr id="5" name="Picture 6" descr="C:\Users\presentation.BNF.000\AppData\Local\Microsoft\Windows\Temporary Internet Files\Content.IE5\GXF9RFS3\248329201_640[1].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3646680" y="2988099"/>
            <a:ext cx="3978999" cy="2754990"/>
          </a:xfrm>
          <a:prstGeom prst="round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33041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497635" y="6016499"/>
            <a:ext cx="4623503" cy="3070006"/>
          </a:xfrm>
          <a:prstGeom prst="rect">
            <a:avLst/>
          </a:prstGeom>
        </p:spPr>
      </p:pic>
      <p:sp>
        <p:nvSpPr>
          <p:cNvPr id="2" name="Title 1"/>
          <p:cNvSpPr>
            <a:spLocks noGrp="1"/>
          </p:cNvSpPr>
          <p:nvPr>
            <p:ph type="ctrTitle"/>
          </p:nvPr>
        </p:nvSpPr>
        <p:spPr>
          <a:xfrm>
            <a:off x="1854000" y="1034830"/>
            <a:ext cx="14580000" cy="1080000"/>
          </a:xfrm>
        </p:spPr>
        <p:txBody>
          <a:bodyPr/>
          <a:lstStyle/>
          <a:p>
            <a:r>
              <a:rPr lang="en-US" sz="5400" dirty="0">
                <a:solidFill>
                  <a:srgbClr val="34713B"/>
                </a:solidFill>
                <a:latin typeface="+mj-lt"/>
              </a:rPr>
              <a:t>Plasticity</a:t>
            </a:r>
          </a:p>
        </p:txBody>
      </p:sp>
      <p:sp>
        <p:nvSpPr>
          <p:cNvPr id="3" name="Subtitle 2"/>
          <p:cNvSpPr>
            <a:spLocks noGrp="1"/>
          </p:cNvSpPr>
          <p:nvPr>
            <p:ph type="subTitle" idx="1"/>
          </p:nvPr>
        </p:nvSpPr>
        <p:spPr>
          <a:xfrm>
            <a:off x="1854001" y="2628692"/>
            <a:ext cx="12512770" cy="5692120"/>
          </a:xfrm>
        </p:spPr>
        <p:txBody>
          <a:bodyPr/>
          <a:lstStyle/>
          <a:p>
            <a:pPr marL="0" indent="0">
              <a:buNone/>
            </a:pPr>
            <a:r>
              <a:rPr lang="en-GB" sz="3200" dirty="0">
                <a:solidFill>
                  <a:srgbClr val="030409"/>
                </a:solidFill>
                <a:latin typeface="+mn-lt"/>
              </a:rPr>
              <a:t>Fats do not melt at fixed temperatures, but over a range. This property is called plasticity. It gives all fats unique characteristics.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This plasticity is due to the mixture of triglycerides, each with their own melting point.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Some products are formulated using fats containing triglycerides with lower melting points so they can spread from the fridge (e.g. soft spread) or melt on the tongue (e.g. chocolate).  </a:t>
            </a: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Other fats have higher melting points and are used for cooking.</a:t>
            </a:r>
          </a:p>
          <a:p>
            <a:endParaRPr lang="en-US" sz="3000" dirty="0"/>
          </a:p>
        </p:txBody>
      </p:sp>
      <p:pic>
        <p:nvPicPr>
          <p:cNvPr id="4" name="Picture 6" descr="MPj0438640000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366770" y="2628692"/>
            <a:ext cx="2737115" cy="4089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3114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US" sz="5400" dirty="0">
                <a:solidFill>
                  <a:srgbClr val="34713B"/>
                </a:solidFill>
                <a:latin typeface="+mj-lt"/>
              </a:rPr>
              <a:t>Aeration</a:t>
            </a:r>
          </a:p>
        </p:txBody>
      </p:sp>
      <p:sp>
        <p:nvSpPr>
          <p:cNvPr id="3" name="Subtitle 2"/>
          <p:cNvSpPr>
            <a:spLocks noGrp="1"/>
          </p:cNvSpPr>
          <p:nvPr>
            <p:ph type="subTitle" idx="1"/>
          </p:nvPr>
        </p:nvSpPr>
        <p:spPr>
          <a:xfrm>
            <a:off x="1753914" y="3098042"/>
            <a:ext cx="11129573" cy="6158596"/>
          </a:xfrm>
        </p:spPr>
        <p:txBody>
          <a:bodyPr/>
          <a:lstStyle/>
          <a:p>
            <a:pPr marL="0" indent="0">
              <a:buNone/>
            </a:pPr>
            <a:r>
              <a:rPr lang="en-GB" sz="3200" dirty="0">
                <a:solidFill>
                  <a:srgbClr val="030409"/>
                </a:solidFill>
                <a:latin typeface="+mn-lt"/>
              </a:rPr>
              <a:t>Products such as creamed cakes need air incorporated into the mixture in order to give a well-risen texture. </a:t>
            </a:r>
            <a:br>
              <a:rPr lang="en-GB" sz="3200" dirty="0">
                <a:solidFill>
                  <a:srgbClr val="030409"/>
                </a:solidFill>
                <a:latin typeface="+mn-lt"/>
              </a:rPr>
            </a:br>
            <a:br>
              <a:rPr lang="en-GB" sz="3200" dirty="0">
                <a:solidFill>
                  <a:srgbClr val="030409"/>
                </a:solidFill>
                <a:latin typeface="+mn-lt"/>
              </a:rPr>
            </a:br>
            <a:br>
              <a:rPr lang="en-GB" sz="3200" dirty="0">
                <a:solidFill>
                  <a:srgbClr val="030409"/>
                </a:solidFill>
                <a:latin typeface="+mn-lt"/>
              </a:rPr>
            </a:br>
            <a:r>
              <a:rPr lang="en-GB" sz="3200" dirty="0">
                <a:solidFill>
                  <a:srgbClr val="030409"/>
                </a:solidFill>
                <a:latin typeface="+mn-lt"/>
              </a:rPr>
              <a:t>This is achieved by creaming a fat, such as butter or baking spread, with caster sugar.</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Small bubbles of air are incorporated and form a stable foam.</a:t>
            </a:r>
          </a:p>
          <a:p>
            <a:endParaRPr lang="en-US" sz="3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990962" y="3098042"/>
            <a:ext cx="4674983" cy="3118214"/>
          </a:xfrm>
          <a:prstGeom prst="roundRect">
            <a:avLst/>
          </a:prstGeom>
        </p:spPr>
      </p:pic>
    </p:spTree>
    <p:extLst>
      <p:ext uri="{BB962C8B-B14F-4D97-AF65-F5344CB8AC3E}">
        <p14:creationId xmlns:p14="http://schemas.microsoft.com/office/powerpoint/2010/main" val="520573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US" sz="5400" dirty="0">
                <a:solidFill>
                  <a:srgbClr val="34713B"/>
                </a:solidFill>
                <a:latin typeface="+mj-lt"/>
              </a:rPr>
              <a:t>Flakiness </a:t>
            </a:r>
          </a:p>
        </p:txBody>
      </p:sp>
      <p:sp>
        <p:nvSpPr>
          <p:cNvPr id="3" name="Subtitle 2"/>
          <p:cNvSpPr>
            <a:spLocks noGrp="1"/>
          </p:cNvSpPr>
          <p:nvPr>
            <p:ph type="subTitle" idx="1"/>
          </p:nvPr>
        </p:nvSpPr>
        <p:spPr>
          <a:xfrm>
            <a:off x="1753914" y="2825087"/>
            <a:ext cx="10242468" cy="6431551"/>
          </a:xfrm>
        </p:spPr>
        <p:txBody>
          <a:bodyPr/>
          <a:lstStyle/>
          <a:p>
            <a:pPr marL="0" indent="0">
              <a:buNone/>
            </a:pPr>
            <a:r>
              <a:rPr lang="en-GB" sz="3200" dirty="0">
                <a:solidFill>
                  <a:srgbClr val="030409"/>
                </a:solidFill>
                <a:latin typeface="+mn-lt"/>
              </a:rPr>
              <a:t>Flaky and puff pastry use fat to help separate layers of gluten and starch formed in the dough. The fat melts during cooking, leaving thin layers.  </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The water present in the pastry produces steam, which evaporates and causes the layers to rise.  </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The fat prevents the layers from sticking together.</a:t>
            </a:r>
          </a:p>
          <a:p>
            <a:endParaRPr lang="en-US" sz="3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795867" y="2877972"/>
            <a:ext cx="4572000" cy="3035808"/>
          </a:xfrm>
          <a:prstGeom prst="round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795867" y="5913780"/>
            <a:ext cx="4572000" cy="3278124"/>
          </a:xfrm>
          <a:prstGeom prst="roundRect">
            <a:avLst/>
          </a:prstGeom>
        </p:spPr>
      </p:pic>
    </p:spTree>
    <p:extLst>
      <p:ext uri="{BB962C8B-B14F-4D97-AF65-F5344CB8AC3E}">
        <p14:creationId xmlns:p14="http://schemas.microsoft.com/office/powerpoint/2010/main" val="21266977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3914" y="1030362"/>
            <a:ext cx="14580000" cy="1080000"/>
          </a:xfrm>
        </p:spPr>
        <p:txBody>
          <a:bodyPr/>
          <a:lstStyle/>
          <a:p>
            <a:r>
              <a:rPr lang="en-US" sz="5400" dirty="0">
                <a:solidFill>
                  <a:srgbClr val="34713B"/>
                </a:solidFill>
                <a:latin typeface="+mj-lt"/>
              </a:rPr>
              <a:t>Retention of moisture</a:t>
            </a:r>
          </a:p>
        </p:txBody>
      </p:sp>
      <p:sp>
        <p:nvSpPr>
          <p:cNvPr id="3" name="Subtitle 2"/>
          <p:cNvSpPr>
            <a:spLocks noGrp="1"/>
          </p:cNvSpPr>
          <p:nvPr>
            <p:ph type="subTitle" idx="1"/>
          </p:nvPr>
        </p:nvSpPr>
        <p:spPr>
          <a:xfrm>
            <a:off x="1753915" y="3111690"/>
            <a:ext cx="9669262" cy="6144948"/>
          </a:xfrm>
        </p:spPr>
        <p:txBody>
          <a:bodyPr/>
          <a:lstStyle/>
          <a:p>
            <a:pPr marL="0" indent="0">
              <a:buNone/>
            </a:pPr>
            <a:r>
              <a:rPr lang="en-GB" sz="3200" dirty="0">
                <a:solidFill>
                  <a:srgbClr val="030409"/>
                </a:solidFill>
                <a:latin typeface="+mn-lt"/>
              </a:rPr>
              <a:t>Some fats can help retain a bakery product’s moisture and increase its shelf-life.  </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They may also be used to baste food that is being cooked by dry heat.</a:t>
            </a:r>
          </a:p>
          <a:p>
            <a:endParaRPr lang="en-US" sz="3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51475" y="3134640"/>
            <a:ext cx="4720744" cy="3148736"/>
          </a:xfrm>
          <a:prstGeom prst="roundRect">
            <a:avLst/>
          </a:prstGeom>
        </p:spPr>
      </p:pic>
    </p:spTree>
    <p:extLst>
      <p:ext uri="{BB962C8B-B14F-4D97-AF65-F5344CB8AC3E}">
        <p14:creationId xmlns:p14="http://schemas.microsoft.com/office/powerpoint/2010/main" val="1366474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a:solidFill>
                  <a:srgbClr val="34713B"/>
                </a:solidFill>
                <a:latin typeface="+mj-lt"/>
              </a:rPr>
              <a:t>Sensory attributes</a:t>
            </a:r>
          </a:p>
        </p:txBody>
      </p:sp>
      <p:sp>
        <p:nvSpPr>
          <p:cNvPr id="3" name="Subtitle 2"/>
          <p:cNvSpPr>
            <a:spLocks noGrp="1"/>
          </p:cNvSpPr>
          <p:nvPr>
            <p:ph type="subTitle" idx="1"/>
          </p:nvPr>
        </p:nvSpPr>
        <p:spPr>
          <a:xfrm>
            <a:off x="1753914" y="3856638"/>
            <a:ext cx="10247586" cy="5400000"/>
          </a:xfrm>
        </p:spPr>
        <p:txBody>
          <a:bodyPr/>
          <a:lstStyle/>
          <a:p>
            <a:pPr marL="0" indent="0">
              <a:buNone/>
            </a:pPr>
            <a:r>
              <a:rPr lang="en-GB" sz="3200" dirty="0">
                <a:solidFill>
                  <a:srgbClr val="030409"/>
                </a:solidFill>
                <a:latin typeface="+mn-lt"/>
              </a:rPr>
              <a:t>All fats and oils have unique flavours and odours.  </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Some are more suited for particular purposes than others, e.g. olive oil for salad dressing (for flavour) and lard for pastry (due to its blandness).  </a:t>
            </a:r>
          </a:p>
          <a:p>
            <a:pPr marL="0" indent="0">
              <a:buNone/>
            </a:pPr>
            <a:endParaRPr lang="en-GB" sz="3200" dirty="0">
              <a:solidFill>
                <a:srgbClr val="030409"/>
              </a:solidFill>
              <a:latin typeface="+mn-lt"/>
            </a:endParaRPr>
          </a:p>
          <a:p>
            <a:pPr marL="0" indent="0">
              <a:buNone/>
            </a:pPr>
            <a:r>
              <a:rPr lang="en-GB" sz="3200" dirty="0">
                <a:solidFill>
                  <a:srgbClr val="030409"/>
                </a:solidFill>
                <a:latin typeface="+mn-lt"/>
              </a:rPr>
              <a:t>They can also contribute to the texture of the food, for example by increasing succulence.</a:t>
            </a:r>
          </a:p>
          <a:p>
            <a:endParaRPr lang="en-US" sz="3000" dirty="0"/>
          </a:p>
        </p:txBody>
      </p:sp>
      <p:pic>
        <p:nvPicPr>
          <p:cNvPr id="4" name="Picture 5" descr="MPj04070360000[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830176" y="6090860"/>
            <a:ext cx="4805363"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830175" y="2885698"/>
            <a:ext cx="4587291" cy="3059723"/>
          </a:xfrm>
          <a:prstGeom prst="rect">
            <a:avLst/>
          </a:prstGeom>
        </p:spPr>
      </p:pic>
    </p:spTree>
    <p:extLst>
      <p:ext uri="{BB962C8B-B14F-4D97-AF65-F5344CB8AC3E}">
        <p14:creationId xmlns:p14="http://schemas.microsoft.com/office/powerpoint/2010/main" val="22888635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7968" y="1030362"/>
            <a:ext cx="14580000" cy="1080000"/>
          </a:xfrm>
        </p:spPr>
        <p:txBody>
          <a:bodyPr/>
          <a:lstStyle/>
          <a:p>
            <a:r>
              <a:rPr lang="en-US" sz="5400" dirty="0">
                <a:solidFill>
                  <a:srgbClr val="34713B"/>
                </a:solidFill>
                <a:latin typeface="+mj-lt"/>
              </a:rPr>
              <a:t>Nutrients</a:t>
            </a:r>
            <a:endParaRPr lang="en-GB" sz="5400" dirty="0">
              <a:solidFill>
                <a:srgbClr val="34713B"/>
              </a:solidFill>
              <a:latin typeface="+mj-lt"/>
            </a:endParaRPr>
          </a:p>
        </p:txBody>
      </p:sp>
      <p:sp>
        <p:nvSpPr>
          <p:cNvPr id="3" name="Subtitle 2"/>
          <p:cNvSpPr>
            <a:spLocks noGrp="1"/>
          </p:cNvSpPr>
          <p:nvPr>
            <p:ph type="subTitle" idx="1"/>
          </p:nvPr>
        </p:nvSpPr>
        <p:spPr>
          <a:xfrm>
            <a:off x="1557968" y="3007552"/>
            <a:ext cx="6484413" cy="5400000"/>
          </a:xfrm>
        </p:spPr>
        <p:txBody>
          <a:bodyPr/>
          <a:lstStyle/>
          <a:p>
            <a:pPr marL="0" indent="0">
              <a:buNone/>
              <a:defRPr/>
            </a:pPr>
            <a:r>
              <a:rPr lang="en-GB" sz="3200" dirty="0">
                <a:solidFill>
                  <a:srgbClr val="030409"/>
                </a:solidFill>
                <a:latin typeface="+mn-lt"/>
              </a:rPr>
              <a:t>Food is eaten and digested in the body to allow the absorption of energy and nutrients.</a:t>
            </a:r>
          </a:p>
          <a:p>
            <a:pPr marL="0" indent="0">
              <a:buNone/>
              <a:defRPr/>
            </a:pPr>
            <a:endParaRPr lang="en-GB" sz="3200" dirty="0">
              <a:solidFill>
                <a:srgbClr val="030409"/>
              </a:solidFill>
              <a:latin typeface="+mn-lt"/>
            </a:endParaRPr>
          </a:p>
          <a:p>
            <a:pPr marL="0" indent="0">
              <a:buNone/>
              <a:defRPr/>
            </a:pPr>
            <a:r>
              <a:rPr lang="en-GB" sz="3200" dirty="0">
                <a:solidFill>
                  <a:srgbClr val="030409"/>
                </a:solidFill>
                <a:latin typeface="+mn-lt"/>
              </a:rPr>
              <a:t>There are two different types of nutrients:</a:t>
            </a:r>
          </a:p>
          <a:p>
            <a:pPr marL="0" indent="0">
              <a:buNone/>
              <a:defRPr/>
            </a:pPr>
            <a:r>
              <a:rPr lang="en-GB" sz="3200" dirty="0">
                <a:solidFill>
                  <a:srgbClr val="030409"/>
                </a:solidFill>
                <a:latin typeface="+mn-lt"/>
              </a:rPr>
              <a:t> macronutrients;</a:t>
            </a:r>
          </a:p>
          <a:p>
            <a:pPr marL="0" indent="0">
              <a:buNone/>
              <a:defRPr/>
            </a:pPr>
            <a:r>
              <a:rPr lang="en-GB" sz="3200" dirty="0">
                <a:solidFill>
                  <a:srgbClr val="030409"/>
                </a:solidFill>
                <a:latin typeface="+mn-lt"/>
              </a:rPr>
              <a:t> micronutrients.</a:t>
            </a:r>
          </a:p>
          <a:p>
            <a:pPr>
              <a:spcBef>
                <a:spcPct val="0"/>
              </a:spcBef>
              <a:defRPr/>
            </a:pPr>
            <a:endParaRPr lang="en-GB" sz="3200" dirty="0">
              <a:solidFill>
                <a:srgbClr val="030409"/>
              </a:solidFill>
              <a:latin typeface="+mn-lt"/>
            </a:endParaRPr>
          </a:p>
          <a:p>
            <a:pPr marL="0" indent="0">
              <a:buNone/>
            </a:pPr>
            <a:endParaRPr lang="en-GB" dirty="0"/>
          </a:p>
        </p:txBody>
      </p:sp>
      <p:grpSp>
        <p:nvGrpSpPr>
          <p:cNvPr id="4" name="Group 2">
            <a:extLst>
              <a:ext uri="{FF2B5EF4-FFF2-40B4-BE49-F238E27FC236}">
                <a16:creationId xmlns:a16="http://schemas.microsoft.com/office/drawing/2014/main" id="{B745ACF0-9AF3-6C1F-B37A-8E0CEF8060D2}"/>
              </a:ext>
            </a:extLst>
          </p:cNvPr>
          <p:cNvGrpSpPr/>
          <p:nvPr/>
        </p:nvGrpSpPr>
        <p:grpSpPr>
          <a:xfrm>
            <a:off x="8533147" y="2888977"/>
            <a:ext cx="7623872" cy="6100268"/>
            <a:chOff x="0" y="0"/>
            <a:chExt cx="2362379" cy="1572300"/>
          </a:xfrm>
        </p:grpSpPr>
        <p:sp>
          <p:nvSpPr>
            <p:cNvPr id="5" name="Freeform 3">
              <a:extLst>
                <a:ext uri="{FF2B5EF4-FFF2-40B4-BE49-F238E27FC236}">
                  <a16:creationId xmlns:a16="http://schemas.microsoft.com/office/drawing/2014/main" id="{1B3BE561-EC98-4091-2DBE-FAA52025DB4B}"/>
                </a:ext>
              </a:extLst>
            </p:cNvPr>
            <p:cNvSpPr/>
            <p:nvPr/>
          </p:nvSpPr>
          <p:spPr>
            <a:xfrm>
              <a:off x="0" y="0"/>
              <a:ext cx="2362379" cy="1572300"/>
            </a:xfrm>
            <a:custGeom>
              <a:avLst/>
              <a:gdLst/>
              <a:ahLst/>
              <a:cxnLst/>
              <a:rect l="l" t="t" r="r" b="b"/>
              <a:pathLst>
                <a:path w="2362379" h="1572300">
                  <a:moveTo>
                    <a:pt x="39924" y="0"/>
                  </a:moveTo>
                  <a:lnTo>
                    <a:pt x="2322455" y="0"/>
                  </a:lnTo>
                  <a:cubicBezTo>
                    <a:pt x="2344505" y="0"/>
                    <a:pt x="2362379" y="17875"/>
                    <a:pt x="2362379" y="39924"/>
                  </a:cubicBezTo>
                  <a:lnTo>
                    <a:pt x="2362379" y="1532376"/>
                  </a:lnTo>
                  <a:cubicBezTo>
                    <a:pt x="2362379" y="1554426"/>
                    <a:pt x="2344505" y="1572300"/>
                    <a:pt x="2322455" y="1572300"/>
                  </a:cubicBezTo>
                  <a:lnTo>
                    <a:pt x="39924" y="1572300"/>
                  </a:lnTo>
                  <a:cubicBezTo>
                    <a:pt x="17875" y="1572300"/>
                    <a:pt x="0" y="1554426"/>
                    <a:pt x="0" y="1532376"/>
                  </a:cubicBezTo>
                  <a:lnTo>
                    <a:pt x="0" y="39924"/>
                  </a:lnTo>
                  <a:cubicBezTo>
                    <a:pt x="0" y="17875"/>
                    <a:pt x="17875" y="0"/>
                    <a:pt x="39924" y="0"/>
                  </a:cubicBezTo>
                  <a:close/>
                </a:path>
              </a:pathLst>
            </a:custGeom>
            <a:solidFill>
              <a:srgbClr val="34713B">
                <a:alpha val="22745"/>
              </a:srgbClr>
            </a:solidFill>
          </p:spPr>
          <p:txBody>
            <a:bodyPr/>
            <a:lstStyle/>
            <a:p>
              <a:endParaRPr lang="en-GB"/>
            </a:p>
          </p:txBody>
        </p:sp>
        <p:sp>
          <p:nvSpPr>
            <p:cNvPr id="6" name="TextBox 4">
              <a:extLst>
                <a:ext uri="{FF2B5EF4-FFF2-40B4-BE49-F238E27FC236}">
                  <a16:creationId xmlns:a16="http://schemas.microsoft.com/office/drawing/2014/main" id="{1D56478C-78C2-ABD2-FA3D-EA727F6BBD2A}"/>
                </a:ext>
              </a:extLst>
            </p:cNvPr>
            <p:cNvSpPr txBox="1"/>
            <p:nvPr/>
          </p:nvSpPr>
          <p:spPr>
            <a:xfrm>
              <a:off x="0" y="-38100"/>
              <a:ext cx="2362379" cy="1610400"/>
            </a:xfrm>
            <a:prstGeom prst="rect">
              <a:avLst/>
            </a:prstGeom>
          </p:spPr>
          <p:txBody>
            <a:bodyPr lIns="50800" tIns="50800" rIns="50800" bIns="50800" rtlCol="0" anchor="ctr"/>
            <a:lstStyle/>
            <a:p>
              <a:pPr algn="ctr">
                <a:lnSpc>
                  <a:spcPts val="2659"/>
                </a:lnSpc>
              </a:pPr>
              <a:endParaRPr/>
            </a:p>
          </p:txBody>
        </p:sp>
      </p:grpSp>
      <p:sp>
        <p:nvSpPr>
          <p:cNvPr id="7" name="TextBox 6">
            <a:extLst>
              <a:ext uri="{FF2B5EF4-FFF2-40B4-BE49-F238E27FC236}">
                <a16:creationId xmlns:a16="http://schemas.microsoft.com/office/drawing/2014/main" id="{8745E252-5BAB-CF7F-4BC0-ED112CCCF1E6}"/>
              </a:ext>
            </a:extLst>
          </p:cNvPr>
          <p:cNvSpPr txBox="1"/>
          <p:nvPr/>
        </p:nvSpPr>
        <p:spPr>
          <a:xfrm>
            <a:off x="8904424" y="3149929"/>
            <a:ext cx="6881318" cy="5115246"/>
          </a:xfrm>
          <a:prstGeom prst="rect">
            <a:avLst/>
          </a:prstGeom>
          <a:noFill/>
        </p:spPr>
        <p:txBody>
          <a:bodyPr wrap="square">
            <a:spAutoFit/>
          </a:bodyPr>
          <a:lstStyle/>
          <a:p>
            <a:pPr>
              <a:spcBef>
                <a:spcPct val="0"/>
              </a:spcBef>
              <a:defRPr/>
            </a:pPr>
            <a:r>
              <a:rPr lang="en-GB" sz="3200" dirty="0">
                <a:solidFill>
                  <a:srgbClr val="030409"/>
                </a:solidFill>
              </a:rPr>
              <a:t>There are three macronutrients that are essential for health. </a:t>
            </a:r>
          </a:p>
          <a:p>
            <a:pPr>
              <a:spcBef>
                <a:spcPct val="0"/>
              </a:spcBef>
              <a:defRPr/>
            </a:pPr>
            <a:endParaRPr lang="en-GB" sz="3200" dirty="0">
              <a:solidFill>
                <a:srgbClr val="030409"/>
              </a:solidFill>
            </a:endParaRPr>
          </a:p>
          <a:p>
            <a:pPr>
              <a:spcBef>
                <a:spcPct val="0"/>
              </a:spcBef>
              <a:defRPr/>
            </a:pPr>
            <a:r>
              <a:rPr lang="en-GB" sz="3200" dirty="0">
                <a:solidFill>
                  <a:srgbClr val="030409"/>
                </a:solidFill>
              </a:rPr>
              <a:t>These are:</a:t>
            </a:r>
          </a:p>
          <a:p>
            <a:pPr>
              <a:spcBef>
                <a:spcPct val="0"/>
              </a:spcBef>
              <a:buFont typeface="Arial" pitchFamily="34" charset="0"/>
              <a:buChar char="•"/>
              <a:defRPr/>
            </a:pPr>
            <a:r>
              <a:rPr lang="en-GB" sz="3200" dirty="0">
                <a:solidFill>
                  <a:srgbClr val="030409"/>
                </a:solidFill>
              </a:rPr>
              <a:t>carbohydrate;</a:t>
            </a:r>
          </a:p>
          <a:p>
            <a:pPr>
              <a:spcBef>
                <a:spcPct val="0"/>
              </a:spcBef>
              <a:buFont typeface="Arial" pitchFamily="34" charset="0"/>
              <a:buChar char="•"/>
              <a:defRPr/>
            </a:pPr>
            <a:r>
              <a:rPr lang="en-GB" sz="3200" dirty="0">
                <a:solidFill>
                  <a:srgbClr val="030409"/>
                </a:solidFill>
              </a:rPr>
              <a:t>protein;</a:t>
            </a:r>
          </a:p>
          <a:p>
            <a:pPr>
              <a:spcBef>
                <a:spcPct val="0"/>
              </a:spcBef>
              <a:buFont typeface="Arial" pitchFamily="34" charset="0"/>
              <a:buChar char="•"/>
              <a:defRPr/>
            </a:pPr>
            <a:r>
              <a:rPr lang="en-GB" sz="3200" dirty="0">
                <a:solidFill>
                  <a:srgbClr val="030409"/>
                </a:solidFill>
              </a:rPr>
              <a:t>fat.</a:t>
            </a:r>
          </a:p>
          <a:p>
            <a:pPr>
              <a:spcBef>
                <a:spcPct val="0"/>
              </a:spcBef>
              <a:defRPr/>
            </a:pPr>
            <a:r>
              <a:rPr lang="en-GB" sz="3200" dirty="0">
                <a:solidFill>
                  <a:srgbClr val="030409"/>
                </a:solidFill>
              </a:rPr>
              <a:t>Macronutrients are measured in grams (g).</a:t>
            </a:r>
            <a:endParaRPr lang="en-US" sz="3200" dirty="0">
              <a:solidFill>
                <a:srgbClr val="030409"/>
              </a:solidFill>
            </a:endParaRPr>
          </a:p>
          <a:p>
            <a:pPr marL="0" marR="0" lvl="0" indent="26195"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030409"/>
              </a:solidFill>
              <a:effectLst/>
              <a:uLnTx/>
              <a:uFillTx/>
              <a:latin typeface="Source Sans Pro"/>
              <a:cs typeface="Arial" charset="0"/>
            </a:endParaRPr>
          </a:p>
        </p:txBody>
      </p:sp>
    </p:spTree>
    <p:extLst>
      <p:ext uri="{BB962C8B-B14F-4D97-AF65-F5344CB8AC3E}">
        <p14:creationId xmlns:p14="http://schemas.microsoft.com/office/powerpoint/2010/main" val="4263799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210C7FD-FF69-382B-F0CD-9D0EEF6C66DF}"/>
              </a:ext>
            </a:extLst>
          </p:cNvPr>
          <p:cNvSpPr>
            <a:spLocks noGrp="1"/>
          </p:cNvSpPr>
          <p:nvPr>
            <p:ph type="body" sz="quarter" idx="11"/>
          </p:nvPr>
        </p:nvSpPr>
        <p:spPr>
          <a:xfrm>
            <a:off x="9197436" y="3441700"/>
            <a:ext cx="9010769" cy="2771954"/>
          </a:xfrm>
        </p:spPr>
        <p:txBody>
          <a:bodyPr lIns="91440" tIns="45720" rIns="91440" bIns="45720" anchor="t"/>
          <a:lstStyle/>
          <a:p>
            <a:r>
              <a:rPr lang="en-GB" dirty="0">
                <a:ea typeface="Source Sans Pro SemiBold"/>
              </a:rPr>
              <a:t>Functional properties overview</a:t>
            </a:r>
            <a:endParaRPr lang="en-GB" dirty="0"/>
          </a:p>
        </p:txBody>
      </p:sp>
      <p:pic>
        <p:nvPicPr>
          <p:cNvPr id="9" name="Picture Placeholder 5">
            <a:extLst>
              <a:ext uri="{FF2B5EF4-FFF2-40B4-BE49-F238E27FC236}">
                <a16:creationId xmlns:a16="http://schemas.microsoft.com/office/drawing/2014/main" id="{CBCD362C-BE25-EC82-7B7B-DD34CEB9983A}"/>
              </a:ext>
            </a:extLst>
          </p:cNvPr>
          <p:cNvPicPr>
            <a:picLocks noChangeAspect="1"/>
          </p:cNvPicPr>
          <p:nvPr/>
        </p:nvPicPr>
        <p:blipFill>
          <a:blip r:embed="rId2">
            <a:extLst>
              <a:ext uri="{28A0092B-C50C-407E-A947-70E740481C1C}">
                <a14:useLocalDpi xmlns:a14="http://schemas.microsoft.com/office/drawing/2010/main" val="0"/>
              </a:ext>
            </a:extLst>
          </a:blip>
          <a:srcRect l="30422" t="1644" r="29149" b="3820"/>
          <a:stretch>
            <a:fillRect/>
          </a:stretch>
        </p:blipFill>
        <p:spPr>
          <a:xfrm>
            <a:off x="152400" y="152400"/>
            <a:ext cx="6223000" cy="10287000"/>
          </a:xfrm>
          <a:prstGeom prst="rect">
            <a:avLst/>
          </a:prstGeom>
          <a:effectLst>
            <a:softEdge rad="317500"/>
          </a:effectLst>
        </p:spPr>
      </p:pic>
      <p:pic>
        <p:nvPicPr>
          <p:cNvPr id="7" name="Picture Placeholder 6">
            <a:extLst>
              <a:ext uri="{FF2B5EF4-FFF2-40B4-BE49-F238E27FC236}">
                <a16:creationId xmlns:a16="http://schemas.microsoft.com/office/drawing/2014/main" id="{DE73DEF7-F8DB-554B-5756-13517A277AB4}"/>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27315" r="27315"/>
          <a:stretch/>
        </p:blipFill>
        <p:spPr>
          <a:prstGeom prst="rect">
            <a:avLst/>
          </a:prstGeom>
        </p:spPr>
      </p:pic>
    </p:spTree>
  </p:cSld>
  <p:clrMapOvr>
    <a:masterClrMapping/>
  </p:clrMapOvr>
</p:sld>
</file>

<file path=ppt/theme/theme1.xml><?xml version="1.0" encoding="utf-8"?>
<a:theme xmlns:a="http://schemas.openxmlformats.org/drawingml/2006/main" name="Front and Back">
  <a:themeElements>
    <a:clrScheme name="Custom 1">
      <a:dk1>
        <a:srgbClr val="34713B"/>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 Template FFL" id="{4BC506BF-7D5C-4BC1-91D1-0CC10A06C918}" vid="{0F2A1089-AD78-4B3C-AED7-59BFFBD1B2A0}"/>
    </a:ext>
  </a:extLst>
</a:theme>
</file>

<file path=ppt/theme/theme2.xml><?xml version="1.0" encoding="utf-8"?>
<a:theme xmlns:a="http://schemas.openxmlformats.org/drawingml/2006/main" name="White Pala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B9CEDEA6-FFFC-40C8-8683-BFF9D961934B}"/>
    </a:ext>
  </a:extLst>
</a:theme>
</file>

<file path=ppt/theme/theme3.xml><?xml version="1.0" encoding="utf-8"?>
<a:theme xmlns:a="http://schemas.openxmlformats.org/drawingml/2006/main" name="Lost Verdani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owerPoint Template FFL" id="{4BC506BF-7D5C-4BC1-91D1-0CC10A06C918}" vid="{2D839AB6-4599-46A8-9AD7-CCEF65E0648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888D47F-72B8-4B16-9F68-31D2A3AD1D55}">
  <ds:schemaRefs>
    <ds:schemaRef ds:uri="4c7d02dd-d8f6-4ac9-bd74-b11e6dbbf829"/>
    <ds:schemaRef ds:uri="e23bd75c-2c0f-42ec-881a-8c814574600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D060835-64FD-4DC1-95B8-3BD144F57414}">
  <ds:schemaRefs>
    <ds:schemaRef ds:uri="http://schemas.microsoft.com/sharepoint/v3/contenttype/forms"/>
  </ds:schemaRefs>
</ds:datastoreItem>
</file>

<file path=customXml/itemProps3.xml><?xml version="1.0" encoding="utf-8"?>
<ds:datastoreItem xmlns:ds="http://schemas.openxmlformats.org/officeDocument/2006/customXml" ds:itemID="{7A312309-D77D-4FCD-BBBA-F52028816C79}">
  <ds:schemaRefs>
    <ds:schemaRef ds:uri="4c7d02dd-d8f6-4ac9-bd74-b11e6dbbf829"/>
    <ds:schemaRef ds:uri="e23bd75c-2c0f-42ec-881a-8c81457460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PowerPoint Template FFL (1)</Template>
  <TotalTime>12703</TotalTime>
  <Words>1750</Words>
  <Application>Microsoft Office PowerPoint</Application>
  <PresentationFormat>Custom</PresentationFormat>
  <Paragraphs>120</Paragraphs>
  <Slides>25</Slides>
  <Notes>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25</vt:i4>
      </vt:variant>
    </vt:vector>
  </HeadingPairs>
  <TitlesOfParts>
    <vt:vector size="34" baseType="lpstr">
      <vt:lpstr>Arial</vt:lpstr>
      <vt:lpstr>Source Sans Pro Semi-Bold</vt:lpstr>
      <vt:lpstr>Source Sans Pro</vt:lpstr>
      <vt:lpstr>Source Sans Pro Light</vt:lpstr>
      <vt:lpstr>Source Sans Pro SemiBold</vt:lpstr>
      <vt:lpstr>Aptos</vt:lpstr>
      <vt:lpstr>Front and Back</vt:lpstr>
      <vt:lpstr>White Palace</vt:lpstr>
      <vt:lpstr>Lost Verdania</vt:lpstr>
      <vt:lpstr>PowerPoint Presentation</vt:lpstr>
      <vt:lpstr>Introduction</vt:lpstr>
      <vt:lpstr>Carbohydrates in food </vt:lpstr>
      <vt:lpstr>Fibre </vt:lpstr>
      <vt:lpstr>Carbohydrates and their functional properties in food products</vt:lpstr>
      <vt:lpstr>The Maillard reaction</vt:lpstr>
      <vt:lpstr>Dextrinisation</vt:lpstr>
      <vt:lpstr>Caramelisation</vt:lpstr>
      <vt:lpstr>Gelatinisation</vt:lpstr>
      <vt:lpstr>Other characteristics of carbohydrates </vt:lpstr>
      <vt:lpstr>Proteins</vt:lpstr>
      <vt:lpstr>Denaturation</vt:lpstr>
      <vt:lpstr>Coagulation</vt:lpstr>
      <vt:lpstr>Coagulation</vt:lpstr>
      <vt:lpstr>Gluten formation</vt:lpstr>
      <vt:lpstr>Gelation</vt:lpstr>
      <vt:lpstr>Fats</vt:lpstr>
      <vt:lpstr>Shortening </vt:lpstr>
      <vt:lpstr>Plasticity</vt:lpstr>
      <vt:lpstr>Aeration</vt:lpstr>
      <vt:lpstr>Flakiness </vt:lpstr>
      <vt:lpstr>Retention of moisture</vt:lpstr>
      <vt:lpstr>Sensory attributes</vt:lpstr>
      <vt:lpstr>Nutrients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Orla Condon</dc:creator>
  <cp:lastModifiedBy>Orla Condon</cp:lastModifiedBy>
  <cp:revision>5</cp:revision>
  <dcterms:created xsi:type="dcterms:W3CDTF">2026-03-04T15:22:34Z</dcterms:created>
  <dcterms:modified xsi:type="dcterms:W3CDTF">2026-04-27T07:47:59Z</dcterms:modified>
  <dc:identifier>DAHBkqdMVyA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y fmtid="{D5CDD505-2E9C-101B-9397-08002B2CF9AE}" pid="3" name="MediaServiceImageTags">
    <vt:lpwstr/>
  </property>
</Properties>
</file>