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AA0BA6-55DD-B034-FE7F-BA3CBD58D364}" v="2" dt="2020-07-02T18:44:30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46" d="100"/>
          <a:sy n="46" d="100"/>
        </p:scale>
        <p:origin x="1003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y Ballam" userId="S::r.ballam@nutrition.org.uk::c142d6ba-9e44-42ad-85a8-e76793bc375e" providerId="AD" clId="Web-{19AA0BA6-55DD-B034-FE7F-BA3CBD58D364}"/>
    <pc:docChg chg="modSld">
      <pc:chgData name="Roy Ballam" userId="S::r.ballam@nutrition.org.uk::c142d6ba-9e44-42ad-85a8-e76793bc375e" providerId="AD" clId="Web-{19AA0BA6-55DD-B034-FE7F-BA3CBD58D364}" dt="2020-07-02T18:44:29.543" v="0" actId="20577"/>
      <pc:docMkLst>
        <pc:docMk/>
      </pc:docMkLst>
      <pc:sldChg chg="modSp">
        <pc:chgData name="Roy Ballam" userId="S::r.ballam@nutrition.org.uk::c142d6ba-9e44-42ad-85a8-e76793bc375e" providerId="AD" clId="Web-{19AA0BA6-55DD-B034-FE7F-BA3CBD58D364}" dt="2020-07-02T18:44:29.543" v="0" actId="20577"/>
        <pc:sldMkLst>
          <pc:docMk/>
          <pc:sldMk cId="1314077832" sldId="270"/>
        </pc:sldMkLst>
        <pc:spChg chg="mod">
          <ac:chgData name="Roy Ballam" userId="S::r.ballam@nutrition.org.uk::c142d6ba-9e44-42ad-85a8-e76793bc375e" providerId="AD" clId="Web-{19AA0BA6-55DD-B034-FE7F-BA3CBD58D364}" dt="2020-07-02T18:44:29.543" v="0" actId="20577"/>
          <ac:spMkLst>
            <pc:docMk/>
            <pc:sldMk cId="1314077832" sldId="270"/>
            <ac:spMk id="1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7.jpe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media/8127/fish-investigation-57wscfcf.docx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shisthedish.org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fish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There are lots of different types of fish. Look at these!</a:t>
            </a:r>
          </a:p>
        </p:txBody>
      </p:sp>
      <p:pic>
        <p:nvPicPr>
          <p:cNvPr id="4" name="Picture 2" descr="S:\Shared\EDUCATION TEAM FILES\Seafish\Fish Feed Your Future 2013\Photos\Species pictures\Cod retouched smaller 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903" y="3228150"/>
            <a:ext cx="4054021" cy="11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:\Shared\EDUCATION TEAM FILES\Seafish\Fish Feed Your Future 2013\Photos\Species pictures\Haddock_Side_retouched resize C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676" b="24133"/>
          <a:stretch/>
        </p:blipFill>
        <p:spPr bwMode="auto">
          <a:xfrm rot="20997495">
            <a:off x="519478" y="3284197"/>
            <a:ext cx="4495106" cy="141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ctheobald\Desktop\Mussel open retouched smaller CT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57" t="20423" r="17697" b="22169"/>
          <a:stretch/>
        </p:blipFill>
        <p:spPr bwMode="auto">
          <a:xfrm>
            <a:off x="5562871" y="3747553"/>
            <a:ext cx="1848032" cy="119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ular Callout 7"/>
          <p:cNvSpPr/>
          <p:nvPr/>
        </p:nvSpPr>
        <p:spPr>
          <a:xfrm>
            <a:off x="1243453" y="5442776"/>
            <a:ext cx="5244434" cy="979400"/>
          </a:xfrm>
          <a:prstGeom prst="wedgeRectCallout">
            <a:avLst>
              <a:gd name="adj1" fmla="val 20484"/>
              <a:gd name="adj2" fmla="val 200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How are these fish different?</a:t>
            </a: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What do you notice about each of these fish?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1243453" y="5442776"/>
            <a:ext cx="6998116" cy="979400"/>
          </a:xfrm>
          <a:prstGeom prst="wedgeRectCallout">
            <a:avLst>
              <a:gd name="adj1" fmla="val -42412"/>
              <a:gd name="adj2" fmla="val 369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How many types of fish can you name?</a:t>
            </a: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3" descr="S:\Shared\EDUCATION TEAM FILES\Seafish\Fish Feed Your Future 2013\Photos\Species pictures\Mackerel retouched smaller C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" t="31762" r="3905" b="27265"/>
          <a:stretch/>
        </p:blipFill>
        <p:spPr bwMode="auto">
          <a:xfrm>
            <a:off x="1243452" y="3335729"/>
            <a:ext cx="4540409" cy="133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Documents and Settings\ctheobald\Desktop\Coley1_left_retouched smaller C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43"/>
          <a:stretch/>
        </p:blipFill>
        <p:spPr bwMode="auto">
          <a:xfrm>
            <a:off x="6290347" y="3874110"/>
            <a:ext cx="4653558" cy="135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:\Shared\EDUCATION TEAM FILES\Seafish\Fish Feed Your Future 2013\Photos\Species pictures\CW Prawn angle retouched smaller CT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68" t="8954" r="13525"/>
          <a:stretch/>
        </p:blipFill>
        <p:spPr bwMode="auto">
          <a:xfrm>
            <a:off x="9008789" y="1928976"/>
            <a:ext cx="1935116" cy="194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700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 this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Prawn</a:t>
            </a:r>
          </a:p>
        </p:txBody>
      </p:sp>
      <p:pic>
        <p:nvPicPr>
          <p:cNvPr id="11" name="Picture 2" descr="S:\Shared\EDUCATION TEAM FILES\Seafish\Fish Feed Your Future 2013\Photos\Species pictures\CW Prawn angle retouched smaller C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68" t="8954" r="13525"/>
          <a:stretch/>
        </p:blipFill>
        <p:spPr bwMode="auto">
          <a:xfrm>
            <a:off x="2025911" y="2805632"/>
            <a:ext cx="3105154" cy="312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98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 this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Mackerel</a:t>
            </a:r>
          </a:p>
        </p:txBody>
      </p:sp>
      <p:pic>
        <p:nvPicPr>
          <p:cNvPr id="5" name="Picture 3" descr="S:\Shared\EDUCATION TEAM FILES\Seafish\Fish Feed Your Future 2013\Photos\Species pictures\Mackerel retouched smaller C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" t="31762" r="3905" b="27265"/>
          <a:stretch/>
        </p:blipFill>
        <p:spPr bwMode="auto">
          <a:xfrm>
            <a:off x="1169274" y="2815940"/>
            <a:ext cx="7444687" cy="218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75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 this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Haddock</a:t>
            </a:r>
          </a:p>
        </p:txBody>
      </p:sp>
      <p:pic>
        <p:nvPicPr>
          <p:cNvPr id="5" name="Picture 2" descr="S:\Shared\EDUCATION TEAM FILES\Seafish\Fish Feed Your Future 2013\Photos\Species pictures\Haddock_Side_retouched resize C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676" b="24133"/>
          <a:stretch/>
        </p:blipFill>
        <p:spPr bwMode="auto">
          <a:xfrm flipH="1">
            <a:off x="1530104" y="2703845"/>
            <a:ext cx="7355700" cy="231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63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 this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Coley</a:t>
            </a:r>
          </a:p>
        </p:txBody>
      </p:sp>
      <p:pic>
        <p:nvPicPr>
          <p:cNvPr id="6" name="Picture 2" descr="C:\Documents and Settings\ctheobald\Desktop\Coley1_left_retouched smaller C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740" y="2759610"/>
            <a:ext cx="7704622" cy="2415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32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 this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Mussel</a:t>
            </a:r>
          </a:p>
        </p:txBody>
      </p:sp>
      <p:pic>
        <p:nvPicPr>
          <p:cNvPr id="6" name="Picture 2" descr="C:\Documents and Settings\ctheobald\Desktop\Mussel open retouched smaller CT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57" t="20423" r="17697" b="22169"/>
          <a:stretch/>
        </p:blipFill>
        <p:spPr bwMode="auto">
          <a:xfrm>
            <a:off x="3975002" y="2656394"/>
            <a:ext cx="3383741" cy="217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84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 this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Cod</a:t>
            </a:r>
          </a:p>
        </p:txBody>
      </p:sp>
      <p:pic>
        <p:nvPicPr>
          <p:cNvPr id="6" name="Picture 2" descr="S:\Shared\EDUCATION TEAM FILES\Seafish\Fish Feed Your Future 2013\Photos\Species pictures\Cod retouched smaller 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950" y="2601493"/>
            <a:ext cx="7400385" cy="216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03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There are lots of different types of fish.</a:t>
            </a:r>
          </a:p>
        </p:txBody>
      </p:sp>
      <p:pic>
        <p:nvPicPr>
          <p:cNvPr id="12" name="Picture 2" descr="S:\Shared\EDUCATION TEAM FILES\Seafish\Fish Feed Your Future 2013\Photos\Species pictures\Cod retouched smaller 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389" y="2698319"/>
            <a:ext cx="3238885" cy="94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S:\Shared\EDUCATION TEAM FILES\Seafish\Fish Feed Your Future 2013\Photos\Species pictures\Haddock_Side_retouched resize C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676" b="24133"/>
          <a:stretch/>
        </p:blipFill>
        <p:spPr bwMode="auto">
          <a:xfrm rot="20997495">
            <a:off x="825867" y="3034192"/>
            <a:ext cx="3613254" cy="113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Documents and Settings\ctheobald\Desktop\Mussel open retouched smaller CT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57" t="20423" r="17697" b="22169"/>
          <a:stretch/>
        </p:blipFill>
        <p:spPr bwMode="auto">
          <a:xfrm>
            <a:off x="5474055" y="2933563"/>
            <a:ext cx="1721436" cy="110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S:\Shared\EDUCATION TEAM FILES\Seafish\Fish Feed Your Future 2013\Photos\Species pictures\Mackerel retouched smaller C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9" t="31762" r="3905" b="27265"/>
          <a:stretch/>
        </p:blipFill>
        <p:spPr bwMode="auto">
          <a:xfrm>
            <a:off x="961883" y="4461909"/>
            <a:ext cx="3457717" cy="101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Documents and Settings\ctheobald\Desktop\Coley1_left_retouched smaller CT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43"/>
          <a:stretch/>
        </p:blipFill>
        <p:spPr bwMode="auto">
          <a:xfrm>
            <a:off x="5185958" y="4543454"/>
            <a:ext cx="3381133" cy="98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S:\Shared\EDUCATION TEAM FILES\Seafish\Fish Feed Your Future 2013\Photos\Species pictures\CW Prawn angle retouched smaller CT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68" t="8954" r="13525" b="19675"/>
          <a:stretch/>
        </p:blipFill>
        <p:spPr bwMode="auto">
          <a:xfrm>
            <a:off x="9563127" y="4016782"/>
            <a:ext cx="1533537" cy="120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ular Callout 17"/>
          <p:cNvSpPr/>
          <p:nvPr/>
        </p:nvSpPr>
        <p:spPr>
          <a:xfrm>
            <a:off x="1169274" y="5607769"/>
            <a:ext cx="7212726" cy="842481"/>
          </a:xfrm>
          <a:prstGeom prst="wedgeRectCallout">
            <a:avLst>
              <a:gd name="adj1" fmla="val -42412"/>
              <a:gd name="adj2" fmla="val 369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these fish.</a:t>
            </a: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620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investigation! 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1169274" y="2283798"/>
            <a:ext cx="8270817" cy="2560320"/>
          </a:xfrm>
          <a:prstGeom prst="wedgeRectCallout">
            <a:avLst>
              <a:gd name="adj1" fmla="val -49769"/>
              <a:gd name="adj2" fmla="val -40464"/>
            </a:avLst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out about four different fish that people eat.</a:t>
            </a:r>
          </a:p>
          <a:p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Draw and label each fish using the 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/>
                <a:hlinkClick r:id="rId2"/>
              </a:rPr>
              <a:t>Fish investigation worksheet</a:t>
            </a:r>
            <a:r>
              <a:rPr lang="en-US" sz="2800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</a:p>
          <a:p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77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fish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512" y="2987111"/>
            <a:ext cx="9144000" cy="3087973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Fish images provided by </a:t>
            </a:r>
            <a:r>
              <a:rPr lang="en-US" dirty="0" err="1"/>
              <a:t>Seafish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www.fishisthedish.co.uk</a:t>
            </a:r>
            <a:r>
              <a:rPr lang="en-US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5F8339-4702-4372-B791-2358667996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5D78CCB-F546-495F-9698-026528DF76BA}">
  <ds:schemaRefs>
    <ds:schemaRef ds:uri="http://www.w3.org/XML/1998/namespace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ead97cfe-a968-427f-b02b-893e6ba0355a"/>
    <ds:schemaRef ds:uri="c53071f4-7f44-43fd-895c-8e7b6a3746b0"/>
  </ds:schemaRefs>
</ds:datastoreItem>
</file>

<file path=customXml/itemProps3.xml><?xml version="1.0" encoding="utf-8"?>
<ds:datastoreItem xmlns:ds="http://schemas.openxmlformats.org/officeDocument/2006/customXml" ds:itemID="{3C4466FA-8EE0-423E-968B-9E717BCF03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124</Words>
  <Application>Microsoft Office PowerPoint</Application>
  <PresentationFormat>Widescreen</PresentationFormat>
  <Paragraphs>70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Office Theme</vt:lpstr>
      <vt:lpstr>Custom Design</vt:lpstr>
      <vt:lpstr>1_Custom Design</vt:lpstr>
      <vt:lpstr>3_Custom Design</vt:lpstr>
      <vt:lpstr>Types of fish</vt:lpstr>
      <vt:lpstr>Fish</vt:lpstr>
      <vt:lpstr>Fish</vt:lpstr>
      <vt:lpstr>Name this fish</vt:lpstr>
      <vt:lpstr>Name this fish</vt:lpstr>
      <vt:lpstr>Name this fish</vt:lpstr>
      <vt:lpstr>Name this fish</vt:lpstr>
      <vt:lpstr>Name this fish</vt:lpstr>
      <vt:lpstr>Name this fish</vt:lpstr>
      <vt:lpstr>Fish</vt:lpstr>
      <vt:lpstr>Fish investigation! </vt:lpstr>
      <vt:lpstr>Types of fish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39</cp:revision>
  <dcterms:created xsi:type="dcterms:W3CDTF">2018-10-10T09:22:08Z</dcterms:created>
  <dcterms:modified xsi:type="dcterms:W3CDTF">2020-07-07T11:21:32Z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