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33"/>
  </p:notesMasterIdLst>
  <p:sldIdLst>
    <p:sldId id="354" r:id="rId7"/>
    <p:sldId id="312" r:id="rId8"/>
    <p:sldId id="317" r:id="rId9"/>
    <p:sldId id="319" r:id="rId10"/>
    <p:sldId id="318" r:id="rId11"/>
    <p:sldId id="322" r:id="rId12"/>
    <p:sldId id="323" r:id="rId13"/>
    <p:sldId id="327" r:id="rId14"/>
    <p:sldId id="328" r:id="rId15"/>
    <p:sldId id="329" r:id="rId16"/>
    <p:sldId id="345" r:id="rId17"/>
    <p:sldId id="346" r:id="rId18"/>
    <p:sldId id="347" r:id="rId19"/>
    <p:sldId id="348" r:id="rId20"/>
    <p:sldId id="332" r:id="rId21"/>
    <p:sldId id="349" r:id="rId22"/>
    <p:sldId id="324" r:id="rId23"/>
    <p:sldId id="325" r:id="rId24"/>
    <p:sldId id="350" r:id="rId25"/>
    <p:sldId id="267" r:id="rId26"/>
    <p:sldId id="333" r:id="rId27"/>
    <p:sldId id="335" r:id="rId28"/>
    <p:sldId id="351" r:id="rId29"/>
    <p:sldId id="352" r:id="rId30"/>
    <p:sldId id="353" r:id="rId31"/>
    <p:sldId id="355" r:id="rId32"/>
  </p:sldIdLst>
  <p:sldSz cx="18288000" cy="10287000"/>
  <p:notesSz cx="6858000" cy="9144000"/>
  <p:embeddedFontLst>
    <p:embeddedFont>
      <p:font typeface="Source Sans Pro" panose="020B0503030403020204" pitchFamily="34" charset="0"/>
      <p:regular r:id="rId34"/>
      <p:bold r:id="rId35"/>
      <p:italic r:id="rId36"/>
      <p:boldItalic r:id="rId37"/>
    </p:embeddedFont>
    <p:embeddedFont>
      <p:font typeface="Source Sans Pro Light" panose="020B0403030403020204" pitchFamily="34" charset="0"/>
      <p:regular r:id="rId38"/>
      <p:italic r:id="rId39"/>
    </p:embeddedFont>
    <p:embeddedFont>
      <p:font typeface="Source Sans Pro SemiBold" panose="020B0603030403020204" pitchFamily="34" charset="0"/>
      <p:bold r:id="rId40"/>
      <p:boldItalic r:id="rId41"/>
    </p:embeddedFont>
    <p:embeddedFont>
      <p:font typeface="Source Sans Pro Semi-Bold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54"/>
            <p14:sldId id="312"/>
            <p14:sldId id="317"/>
            <p14:sldId id="319"/>
            <p14:sldId id="318"/>
            <p14:sldId id="322"/>
            <p14:sldId id="323"/>
            <p14:sldId id="327"/>
            <p14:sldId id="328"/>
            <p14:sldId id="329"/>
            <p14:sldId id="345"/>
            <p14:sldId id="346"/>
            <p14:sldId id="347"/>
            <p14:sldId id="348"/>
            <p14:sldId id="332"/>
            <p14:sldId id="349"/>
            <p14:sldId id="324"/>
            <p14:sldId id="325"/>
            <p14:sldId id="350"/>
            <p14:sldId id="267"/>
            <p14:sldId id="333"/>
            <p14:sldId id="335"/>
            <p14:sldId id="351"/>
            <p14:sldId id="352"/>
            <p14:sldId id="353"/>
            <p14:sldId id="3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4A9C42-506E-4631-9BCE-7DB3A1D005E9}" v="179" dt="2026-05-22T13:50:09.9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6.fntdata"/><Relationship Id="rId21" Type="http://schemas.openxmlformats.org/officeDocument/2006/relationships/slide" Target="slides/slide15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3.fntdata"/><Relationship Id="rId49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2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22T13:51:21.945" v="479" actId="1076"/>
      <pc:docMkLst>
        <pc:docMk/>
      </pc:docMkLst>
      <pc:sldChg chg="modSp mod">
        <pc:chgData name="Orla Condon" userId="62ca7181-df71-4740-a21a-4649c658ad3a" providerId="ADAL" clId="{9CA04E6F-9B24-452A-BDA3-5D96B223031B}" dt="2026-05-22T13:48:03.906" v="424" actId="1076"/>
        <pc:sldMkLst>
          <pc:docMk/>
          <pc:sldMk cId="71298186" sldId="267"/>
        </pc:sldMkLst>
        <pc:spChg chg="mod">
          <ac:chgData name="Orla Condon" userId="62ca7181-df71-4740-a21a-4649c658ad3a" providerId="ADAL" clId="{9CA04E6F-9B24-452A-BDA3-5D96B223031B}" dt="2026-05-20T10:41:51.670" v="78"/>
          <ac:spMkLst>
            <pc:docMk/>
            <pc:sldMk cId="71298186" sldId="26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7:52.083" v="420" actId="207"/>
          <ac:spMkLst>
            <pc:docMk/>
            <pc:sldMk cId="71298186" sldId="267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3:48:03.906" v="424" actId="1076"/>
          <ac:picMkLst>
            <pc:docMk/>
            <pc:sldMk cId="71298186" sldId="267"/>
            <ac:picMk id="3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0:44:26.186" v="207" actId="12788"/>
        <pc:sldMkLst>
          <pc:docMk/>
          <pc:sldMk cId="2127273615" sldId="312"/>
        </pc:sldMkLst>
        <pc:spChg chg="mod">
          <ac:chgData name="Orla Condon" userId="62ca7181-df71-4740-a21a-4649c658ad3a" providerId="ADAL" clId="{9CA04E6F-9B24-452A-BDA3-5D96B223031B}" dt="2026-05-20T10:41:00.685" v="6"/>
          <ac:spMkLst>
            <pc:docMk/>
            <pc:sldMk cId="2127273615" sldId="31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4:09.475" v="203" actId="208"/>
          <ac:spMkLst>
            <pc:docMk/>
            <pc:sldMk cId="2127273615" sldId="312"/>
            <ac:spMk id="3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4:18.409" v="205" actId="12788"/>
          <ac:spMkLst>
            <pc:docMk/>
            <pc:sldMk cId="2127273615" sldId="312"/>
            <ac:spMk id="3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4:26.186" v="207" actId="12788"/>
          <ac:spMkLst>
            <pc:docMk/>
            <pc:sldMk cId="2127273615" sldId="312"/>
            <ac:spMk id="3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4:21.500" v="206" actId="12788"/>
          <ac:spMkLst>
            <pc:docMk/>
            <pc:sldMk cId="2127273615" sldId="312"/>
            <ac:spMk id="3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4:14.775" v="204" actId="12788"/>
          <ac:spMkLst>
            <pc:docMk/>
            <pc:sldMk cId="2127273615" sldId="312"/>
            <ac:spMk id="3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44:14.775" v="204" actId="12788"/>
          <ac:picMkLst>
            <pc:docMk/>
            <pc:sldMk cId="2127273615" sldId="312"/>
            <ac:picMk id="3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4:18.409" v="205" actId="12788"/>
          <ac:picMkLst>
            <pc:docMk/>
            <pc:sldMk cId="2127273615" sldId="312"/>
            <ac:picMk id="3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4:21.500" v="206" actId="12788"/>
          <ac:picMkLst>
            <pc:docMk/>
            <pc:sldMk cId="2127273615" sldId="312"/>
            <ac:picMk id="3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4:26.186" v="207" actId="12788"/>
          <ac:picMkLst>
            <pc:docMk/>
            <pc:sldMk cId="2127273615" sldId="312"/>
            <ac:picMk id="40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0:45:12.340" v="218" actId="11530"/>
        <pc:sldMkLst>
          <pc:docMk/>
          <pc:sldMk cId="828797381" sldId="317"/>
        </pc:sldMkLst>
        <pc:spChg chg="mod">
          <ac:chgData name="Orla Condon" userId="62ca7181-df71-4740-a21a-4649c658ad3a" providerId="ADAL" clId="{9CA04E6F-9B24-452A-BDA3-5D96B223031B}" dt="2026-05-20T10:41:03.385" v="10"/>
          <ac:spMkLst>
            <pc:docMk/>
            <pc:sldMk cId="828797381" sldId="31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4:44.635" v="210" actId="207"/>
          <ac:spMkLst>
            <pc:docMk/>
            <pc:sldMk cId="828797381" sldId="317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5:02.870" v="217" actId="208"/>
          <ac:spMkLst>
            <pc:docMk/>
            <pc:sldMk cId="828797381" sldId="317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5:02.870" v="217" actId="208"/>
          <ac:spMkLst>
            <pc:docMk/>
            <pc:sldMk cId="828797381" sldId="317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5:02.870" v="217" actId="208"/>
          <ac:spMkLst>
            <pc:docMk/>
            <pc:sldMk cId="828797381" sldId="317"/>
            <ac:spMk id="11" creationId="{F804C46C-9978-48CE-AB77-88C25EDD61C9}"/>
          </ac:spMkLst>
        </pc:spChg>
        <pc:picChg chg="mod">
          <ac:chgData name="Orla Condon" userId="62ca7181-df71-4740-a21a-4649c658ad3a" providerId="ADAL" clId="{9CA04E6F-9B24-452A-BDA3-5D96B223031B}" dt="2026-05-20T10:44:55.338" v="213" actId="1076"/>
          <ac:picMkLst>
            <pc:docMk/>
            <pc:sldMk cId="828797381" sldId="317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4:57.426" v="215" actId="1076"/>
          <ac:picMkLst>
            <pc:docMk/>
            <pc:sldMk cId="828797381" sldId="317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5:12.340" v="218" actId="11530"/>
          <ac:picMkLst>
            <pc:docMk/>
            <pc:sldMk cId="828797381" sldId="317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4:55.943" v="214" actId="1076"/>
          <ac:picMkLst>
            <pc:docMk/>
            <pc:sldMk cId="828797381" sldId="317"/>
            <ac:picMk id="12" creationId="{F335522E-BE0C-4058-B7F5-7B2F31CD546F}"/>
          </ac:picMkLst>
        </pc:picChg>
      </pc:sldChg>
      <pc:sldChg chg="modSp mod">
        <pc:chgData name="Orla Condon" userId="62ca7181-df71-4740-a21a-4649c658ad3a" providerId="ADAL" clId="{9CA04E6F-9B24-452A-BDA3-5D96B223031B}" dt="2026-05-20T10:47:27.617" v="247" actId="207"/>
        <pc:sldMkLst>
          <pc:docMk/>
          <pc:sldMk cId="892047505" sldId="318"/>
        </pc:sldMkLst>
        <pc:spChg chg="mod">
          <ac:chgData name="Orla Condon" userId="62ca7181-df71-4740-a21a-4649c658ad3a" providerId="ADAL" clId="{9CA04E6F-9B24-452A-BDA3-5D96B223031B}" dt="2026-05-20T10:41:08.385" v="18"/>
          <ac:spMkLst>
            <pc:docMk/>
            <pc:sldMk cId="892047505" sldId="31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7:27.617" v="247" actId="207"/>
          <ac:spMkLst>
            <pc:docMk/>
            <pc:sldMk cId="892047505" sldId="318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6:28.847" v="234" actId="12788"/>
          <ac:spMkLst>
            <pc:docMk/>
            <pc:sldMk cId="892047505" sldId="318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6:32.045" v="235" actId="12788"/>
          <ac:spMkLst>
            <pc:docMk/>
            <pc:sldMk cId="892047505" sldId="318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6:34.809" v="236" actId="12788"/>
          <ac:spMkLst>
            <pc:docMk/>
            <pc:sldMk cId="892047505" sldId="318"/>
            <ac:spMk id="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46:18.465" v="231" actId="11530"/>
          <ac:picMkLst>
            <pc:docMk/>
            <pc:sldMk cId="892047505" sldId="318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6:28.847" v="234" actId="12788"/>
          <ac:picMkLst>
            <pc:docMk/>
            <pc:sldMk cId="892047505" sldId="318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6:32.045" v="235" actId="12788"/>
          <ac:picMkLst>
            <pc:docMk/>
            <pc:sldMk cId="892047505" sldId="318"/>
            <ac:picMk id="10" creationId="{FC5DE475-A794-4C86-B06F-9DF4C026EC83}"/>
          </ac:picMkLst>
        </pc:picChg>
        <pc:picChg chg="mod">
          <ac:chgData name="Orla Condon" userId="62ca7181-df71-4740-a21a-4649c658ad3a" providerId="ADAL" clId="{9CA04E6F-9B24-452A-BDA3-5D96B223031B}" dt="2026-05-20T10:46:34.809" v="236" actId="12788"/>
          <ac:picMkLst>
            <pc:docMk/>
            <pc:sldMk cId="892047505" sldId="318"/>
            <ac:picMk id="102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0:45:58.015" v="229" actId="12788"/>
        <pc:sldMkLst>
          <pc:docMk/>
          <pc:sldMk cId="3244637289" sldId="319"/>
        </pc:sldMkLst>
        <pc:spChg chg="mod">
          <ac:chgData name="Orla Condon" userId="62ca7181-df71-4740-a21a-4649c658ad3a" providerId="ADAL" clId="{9CA04E6F-9B24-452A-BDA3-5D96B223031B}" dt="2026-05-20T10:41:05.345" v="14"/>
          <ac:spMkLst>
            <pc:docMk/>
            <pc:sldMk cId="3244637289" sldId="31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5:21.601" v="221" actId="2711"/>
          <ac:spMkLst>
            <pc:docMk/>
            <pc:sldMk cId="3244637289" sldId="319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5:40.954" v="227" actId="12788"/>
          <ac:spMkLst>
            <pc:docMk/>
            <pc:sldMk cId="3244637289" sldId="319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5:58.015" v="229" actId="12788"/>
          <ac:spMkLst>
            <pc:docMk/>
            <pc:sldMk cId="3244637289" sldId="319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5:44.768" v="228" actId="12788"/>
          <ac:spMkLst>
            <pc:docMk/>
            <pc:sldMk cId="3244637289" sldId="319"/>
            <ac:spMk id="11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45:31.945" v="224" actId="11530"/>
          <ac:picMkLst>
            <pc:docMk/>
            <pc:sldMk cId="3244637289" sldId="319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5:40.954" v="227" actId="12788"/>
          <ac:picMkLst>
            <pc:docMk/>
            <pc:sldMk cId="3244637289" sldId="319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5:44.768" v="228" actId="12788"/>
          <ac:picMkLst>
            <pc:docMk/>
            <pc:sldMk cId="3244637289" sldId="319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5:58.015" v="229" actId="12788"/>
          <ac:picMkLst>
            <pc:docMk/>
            <pc:sldMk cId="3244637289" sldId="319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2T13:46:19.885" v="408" actId="1076"/>
        <pc:sldMkLst>
          <pc:docMk/>
          <pc:sldMk cId="2574043321" sldId="322"/>
        </pc:sldMkLst>
        <pc:spChg chg="mod">
          <ac:chgData name="Orla Condon" userId="62ca7181-df71-4740-a21a-4649c658ad3a" providerId="ADAL" clId="{9CA04E6F-9B24-452A-BDA3-5D96B223031B}" dt="2026-05-20T10:41:10.755" v="22"/>
          <ac:spMkLst>
            <pc:docMk/>
            <pc:sldMk cId="2574043321" sldId="32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7:37.152" v="251" actId="2711"/>
          <ac:spMkLst>
            <pc:docMk/>
            <pc:sldMk cId="2574043321" sldId="322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6:19.885" v="408" actId="1076"/>
          <ac:spMkLst>
            <pc:docMk/>
            <pc:sldMk cId="2574043321" sldId="322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6:19.885" v="408" actId="1076"/>
          <ac:spMkLst>
            <pc:docMk/>
            <pc:sldMk cId="2574043321" sldId="322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6:19.885" v="408" actId="1076"/>
          <ac:spMkLst>
            <pc:docMk/>
            <pc:sldMk cId="2574043321" sldId="322"/>
            <ac:spMk id="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46:45.525" v="238" actId="11530"/>
          <ac:picMkLst>
            <pc:docMk/>
            <pc:sldMk cId="2574043321" sldId="322"/>
            <ac:picMk id="205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6:12.350" v="405" actId="1076"/>
          <ac:picMkLst>
            <pc:docMk/>
            <pc:sldMk cId="2574043321" sldId="322"/>
            <ac:picMk id="2052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6:13.586" v="406" actId="1076"/>
          <ac:picMkLst>
            <pc:docMk/>
            <pc:sldMk cId="2574043321" sldId="322"/>
            <ac:picMk id="205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6:14.916" v="407" actId="1076"/>
          <ac:picMkLst>
            <pc:docMk/>
            <pc:sldMk cId="2574043321" sldId="322"/>
            <ac:picMk id="205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0:48:10.615" v="258" actId="11530"/>
        <pc:sldMkLst>
          <pc:docMk/>
          <pc:sldMk cId="2175933976" sldId="323"/>
        </pc:sldMkLst>
        <pc:spChg chg="mod">
          <ac:chgData name="Orla Condon" userId="62ca7181-df71-4740-a21a-4649c658ad3a" providerId="ADAL" clId="{9CA04E6F-9B24-452A-BDA3-5D96B223031B}" dt="2026-05-20T10:47:45.015" v="253" actId="2711"/>
          <ac:spMkLst>
            <pc:docMk/>
            <pc:sldMk cId="2175933976" sldId="323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13.061" v="26"/>
          <ac:spMkLst>
            <pc:docMk/>
            <pc:sldMk cId="2175933976" sldId="323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7:58.905" v="255" actId="208"/>
          <ac:spMkLst>
            <pc:docMk/>
            <pc:sldMk cId="2175933976" sldId="323"/>
            <ac:spMk id="1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7:58.905" v="255" actId="208"/>
          <ac:spMkLst>
            <pc:docMk/>
            <pc:sldMk cId="2175933976" sldId="323"/>
            <ac:spMk id="1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7:58.905" v="255" actId="208"/>
          <ac:spMkLst>
            <pc:docMk/>
            <pc:sldMk cId="2175933976" sldId="323"/>
            <ac:spMk id="2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48:10.615" v="258" actId="11530"/>
          <ac:picMkLst>
            <pc:docMk/>
            <pc:sldMk cId="2175933976" sldId="323"/>
            <ac:picMk id="1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3:01:15.368" v="400" actId="12788"/>
        <pc:sldMkLst>
          <pc:docMk/>
          <pc:sldMk cId="2729792918" sldId="324"/>
        </pc:sldMkLst>
        <pc:spChg chg="mod">
          <ac:chgData name="Orla Condon" userId="62ca7181-df71-4740-a21a-4649c658ad3a" providerId="ADAL" clId="{9CA04E6F-9B24-452A-BDA3-5D96B223031B}" dt="2026-05-20T10:41:44.522" v="66"/>
          <ac:spMkLst>
            <pc:docMk/>
            <pc:sldMk cId="2729792918" sldId="32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0:24.208" v="382" actId="207"/>
          <ac:spMkLst>
            <pc:docMk/>
            <pc:sldMk cId="2729792918" sldId="324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1:11.874" v="399" actId="12788"/>
          <ac:spMkLst>
            <pc:docMk/>
            <pc:sldMk cId="2729792918" sldId="324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1:08.559" v="398" actId="12788"/>
          <ac:spMkLst>
            <pc:docMk/>
            <pc:sldMk cId="2729792918" sldId="324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1:15.368" v="400" actId="12788"/>
          <ac:spMkLst>
            <pc:docMk/>
            <pc:sldMk cId="2729792918" sldId="324"/>
            <ac:spMk id="1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3:01:11.874" v="399" actId="12788"/>
          <ac:picMkLst>
            <pc:docMk/>
            <pc:sldMk cId="2729792918" sldId="324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3:01:08.559" v="398" actId="12788"/>
          <ac:picMkLst>
            <pc:docMk/>
            <pc:sldMk cId="2729792918" sldId="324"/>
            <ac:picMk id="1229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3:01:15.368" v="400" actId="12788"/>
          <ac:picMkLst>
            <pc:docMk/>
            <pc:sldMk cId="2729792918" sldId="324"/>
            <ac:picMk id="1229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3:01:51.236" v="404" actId="12788"/>
        <pc:sldMkLst>
          <pc:docMk/>
          <pc:sldMk cId="4163495795" sldId="325"/>
        </pc:sldMkLst>
        <pc:spChg chg="mod">
          <ac:chgData name="Orla Condon" userId="62ca7181-df71-4740-a21a-4649c658ad3a" providerId="ADAL" clId="{9CA04E6F-9B24-452A-BDA3-5D96B223031B}" dt="2026-05-20T10:41:46.695" v="70"/>
          <ac:spMkLst>
            <pc:docMk/>
            <pc:sldMk cId="4163495795" sldId="32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1:20.433" v="401" actId="12788"/>
          <ac:spMkLst>
            <pc:docMk/>
            <pc:sldMk cId="4163495795" sldId="325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1:42.974" v="402" actId="12788"/>
          <ac:spMkLst>
            <pc:docMk/>
            <pc:sldMk cId="4163495795" sldId="325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1:47.308" v="403" actId="12788"/>
          <ac:spMkLst>
            <pc:docMk/>
            <pc:sldMk cId="4163495795" sldId="325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3:01:51.236" v="404" actId="12788"/>
          <ac:spMkLst>
            <pc:docMk/>
            <pc:sldMk cId="4163495795" sldId="325"/>
            <ac:spMk id="15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3:01:51.236" v="404" actId="12788"/>
          <ac:picMkLst>
            <pc:docMk/>
            <pc:sldMk cId="4163495795" sldId="325"/>
            <ac:picMk id="7" creationId="{2F954767-1EC4-4CC7-8994-AAA82A459C8C}"/>
          </ac:picMkLst>
        </pc:picChg>
        <pc:picChg chg="mod">
          <ac:chgData name="Orla Condon" userId="62ca7181-df71-4740-a21a-4649c658ad3a" providerId="ADAL" clId="{9CA04E6F-9B24-452A-BDA3-5D96B223031B}" dt="2026-05-20T13:01:42.974" v="402" actId="12788"/>
          <ac:picMkLst>
            <pc:docMk/>
            <pc:sldMk cId="4163495795" sldId="325"/>
            <ac:picMk id="9" creationId="{F061F9D6-A2A1-4320-B64A-631DE8C06661}"/>
          </ac:picMkLst>
        </pc:picChg>
        <pc:picChg chg="mod">
          <ac:chgData name="Orla Condon" userId="62ca7181-df71-4740-a21a-4649c658ad3a" providerId="ADAL" clId="{9CA04E6F-9B24-452A-BDA3-5D96B223031B}" dt="2026-05-20T13:01:47.308" v="403" actId="12788"/>
          <ac:picMkLst>
            <pc:docMk/>
            <pc:sldMk cId="4163495795" sldId="325"/>
            <ac:picMk id="11" creationId="{F2D3C329-5197-47BD-B174-DF967DF29B42}"/>
          </ac:picMkLst>
        </pc:picChg>
        <pc:picChg chg="mod">
          <ac:chgData name="Orla Condon" userId="62ca7181-df71-4740-a21a-4649c658ad3a" providerId="ADAL" clId="{9CA04E6F-9B24-452A-BDA3-5D96B223031B}" dt="2026-05-20T13:01:20.433" v="401" actId="12788"/>
          <ac:picMkLst>
            <pc:docMk/>
            <pc:sldMk cId="4163495795" sldId="325"/>
            <ac:picMk id="17" creationId="{FE06134B-2B6B-4775-A403-B7C61EE1FCD1}"/>
          </ac:picMkLst>
        </pc:picChg>
      </pc:sldChg>
      <pc:sldChg chg="modSp mod">
        <pc:chgData name="Orla Condon" userId="62ca7181-df71-4740-a21a-4649c658ad3a" providerId="ADAL" clId="{9CA04E6F-9B24-452A-BDA3-5D96B223031B}" dt="2026-05-20T10:49:07.211" v="269" actId="12788"/>
        <pc:sldMkLst>
          <pc:docMk/>
          <pc:sldMk cId="2991185284" sldId="327"/>
        </pc:sldMkLst>
        <pc:spChg chg="mod">
          <ac:chgData name="Orla Condon" userId="62ca7181-df71-4740-a21a-4649c658ad3a" providerId="ADAL" clId="{9CA04E6F-9B24-452A-BDA3-5D96B223031B}" dt="2026-05-20T10:48:37.045" v="260" actId="2711"/>
          <ac:spMkLst>
            <pc:docMk/>
            <pc:sldMk cId="2991185284" sldId="327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15.315" v="30"/>
          <ac:spMkLst>
            <pc:docMk/>
            <pc:sldMk cId="2991185284" sldId="327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9:00.285" v="267" actId="12788"/>
          <ac:spMkLst>
            <pc:docMk/>
            <pc:sldMk cId="2991185284" sldId="327"/>
            <ac:spMk id="1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9:03.507" v="268" actId="12788"/>
          <ac:spMkLst>
            <pc:docMk/>
            <pc:sldMk cId="2991185284" sldId="327"/>
            <ac:spMk id="1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9:07.211" v="269" actId="12788"/>
          <ac:spMkLst>
            <pc:docMk/>
            <pc:sldMk cId="2991185284" sldId="327"/>
            <ac:spMk id="2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49:03.507" v="268" actId="12788"/>
          <ac:picMkLst>
            <pc:docMk/>
            <pc:sldMk cId="2991185284" sldId="327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8:41.587" v="261" actId="11530"/>
          <ac:picMkLst>
            <pc:docMk/>
            <pc:sldMk cId="2991185284" sldId="327"/>
            <ac:picMk id="5" creationId="{FE319664-0159-4AD2-8BFA-D8AA547D9736}"/>
          </ac:picMkLst>
        </pc:picChg>
        <pc:picChg chg="mod">
          <ac:chgData name="Orla Condon" userId="62ca7181-df71-4740-a21a-4649c658ad3a" providerId="ADAL" clId="{9CA04E6F-9B24-452A-BDA3-5D96B223031B}" dt="2026-05-20T10:49:07.211" v="269" actId="12788"/>
          <ac:picMkLst>
            <pc:docMk/>
            <pc:sldMk cId="2991185284" sldId="327"/>
            <ac:picMk id="7" creationId="{AC7DA577-56EB-48EA-ACA9-BE928EAC5F7A}"/>
          </ac:picMkLst>
        </pc:picChg>
        <pc:picChg chg="mod">
          <ac:chgData name="Orla Condon" userId="62ca7181-df71-4740-a21a-4649c658ad3a" providerId="ADAL" clId="{9CA04E6F-9B24-452A-BDA3-5D96B223031B}" dt="2026-05-20T10:49:00.285" v="267" actId="12788"/>
          <ac:picMkLst>
            <pc:docMk/>
            <pc:sldMk cId="2991185284" sldId="327"/>
            <ac:picMk id="1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0:49:50.345" v="278" actId="1076"/>
        <pc:sldMkLst>
          <pc:docMk/>
          <pc:sldMk cId="3179424435" sldId="328"/>
        </pc:sldMkLst>
        <pc:spChg chg="mod">
          <ac:chgData name="Orla Condon" userId="62ca7181-df71-4740-a21a-4649c658ad3a" providerId="ADAL" clId="{9CA04E6F-9B24-452A-BDA3-5D96B223031B}" dt="2026-05-20T10:49:15.710" v="271" actId="2711"/>
          <ac:spMkLst>
            <pc:docMk/>
            <pc:sldMk cId="3179424435" sldId="328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17.528" v="34"/>
          <ac:spMkLst>
            <pc:docMk/>
            <pc:sldMk cId="3179424435" sldId="328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9:30.305" v="275" actId="12788"/>
          <ac:spMkLst>
            <pc:docMk/>
            <pc:sldMk cId="3179424435" sldId="328"/>
            <ac:spMk id="1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9:43.237" v="276" actId="12788"/>
          <ac:spMkLst>
            <pc:docMk/>
            <pc:sldMk cId="3179424435" sldId="328"/>
            <ac:spMk id="1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9:50.345" v="278" actId="1076"/>
          <ac:spMkLst>
            <pc:docMk/>
            <pc:sldMk cId="3179424435" sldId="328"/>
            <ac:spMk id="2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49:20.165" v="272" actId="11530"/>
          <ac:picMkLst>
            <pc:docMk/>
            <pc:sldMk cId="3179424435" sldId="328"/>
            <ac:picMk id="3" creationId="{1181757E-7529-4BDC-A2F8-8779EEA973D3}"/>
          </ac:picMkLst>
        </pc:picChg>
        <pc:picChg chg="mod">
          <ac:chgData name="Orla Condon" userId="62ca7181-df71-4740-a21a-4649c658ad3a" providerId="ADAL" clId="{9CA04E6F-9B24-452A-BDA3-5D96B223031B}" dt="2026-05-20T10:49:30.305" v="275" actId="12788"/>
          <ac:picMkLst>
            <pc:docMk/>
            <pc:sldMk cId="3179424435" sldId="328"/>
            <ac:picMk id="1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9:43.237" v="276" actId="12788"/>
          <ac:picMkLst>
            <pc:docMk/>
            <pc:sldMk cId="3179424435" sldId="328"/>
            <ac:picMk id="1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49:46.482" v="277" actId="12788"/>
          <ac:picMkLst>
            <pc:docMk/>
            <pc:sldMk cId="3179424435" sldId="328"/>
            <ac:picMk id="2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0:50:35.455" v="292" actId="11530"/>
        <pc:sldMkLst>
          <pc:docMk/>
          <pc:sldMk cId="1392600526" sldId="329"/>
        </pc:sldMkLst>
        <pc:spChg chg="mod">
          <ac:chgData name="Orla Condon" userId="62ca7181-df71-4740-a21a-4649c658ad3a" providerId="ADAL" clId="{9CA04E6F-9B24-452A-BDA3-5D96B223031B}" dt="2026-05-20T10:49:59.414" v="282" actId="2711"/>
          <ac:spMkLst>
            <pc:docMk/>
            <pc:sldMk cId="1392600526" sldId="329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25.369" v="38"/>
          <ac:spMkLst>
            <pc:docMk/>
            <pc:sldMk cId="1392600526" sldId="329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0:19.617" v="288" actId="12788"/>
          <ac:spMkLst>
            <pc:docMk/>
            <pc:sldMk cId="1392600526" sldId="329"/>
            <ac:spMk id="1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0:22.739" v="289" actId="12788"/>
          <ac:spMkLst>
            <pc:docMk/>
            <pc:sldMk cId="1392600526" sldId="329"/>
            <ac:spMk id="1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0:28.361" v="290" actId="12788"/>
          <ac:spMkLst>
            <pc:docMk/>
            <pc:sldMk cId="1392600526" sldId="329"/>
            <ac:spMk id="2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50:19.617" v="288" actId="12788"/>
          <ac:picMkLst>
            <pc:docMk/>
            <pc:sldMk cId="1392600526" sldId="329"/>
            <ac:picMk id="2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50:35.455" v="292" actId="11530"/>
          <ac:picMkLst>
            <pc:docMk/>
            <pc:sldMk cId="1392600526" sldId="329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50:28.361" v="290" actId="12788"/>
          <ac:picMkLst>
            <pc:docMk/>
            <pc:sldMk cId="1392600526" sldId="329"/>
            <ac:picMk id="5" creationId="{4D6EFC3E-9586-44CB-8737-BE8F4BBC44E5}"/>
          </ac:picMkLst>
        </pc:picChg>
        <pc:picChg chg="mod">
          <ac:chgData name="Orla Condon" userId="62ca7181-df71-4740-a21a-4649c658ad3a" providerId="ADAL" clId="{9CA04E6F-9B24-452A-BDA3-5D96B223031B}" dt="2026-05-20T10:50:07.751" v="285" actId="11530"/>
          <ac:picMkLst>
            <pc:docMk/>
            <pc:sldMk cId="1392600526" sldId="329"/>
            <ac:picMk id="6" creationId="{FF0EE549-DA68-4527-81BA-B85640F2306E}"/>
          </ac:picMkLst>
        </pc:picChg>
      </pc:sldChg>
      <pc:sldChg chg="modSp mod">
        <pc:chgData name="Orla Condon" userId="62ca7181-df71-4740-a21a-4649c658ad3a" providerId="ADAL" clId="{9CA04E6F-9B24-452A-BDA3-5D96B223031B}" dt="2026-05-20T12:05:40.565" v="366" actId="208"/>
        <pc:sldMkLst>
          <pc:docMk/>
          <pc:sldMk cId="1321457714" sldId="332"/>
        </pc:sldMkLst>
        <pc:spChg chg="mod">
          <ac:chgData name="Orla Condon" userId="62ca7181-df71-4740-a21a-4649c658ad3a" providerId="ADAL" clId="{9CA04E6F-9B24-452A-BDA3-5D96B223031B}" dt="2026-05-20T11:48:43.140" v="360" actId="2711"/>
          <ac:spMkLst>
            <pc:docMk/>
            <pc:sldMk cId="1321457714" sldId="332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39.277" v="58"/>
          <ac:spMkLst>
            <pc:docMk/>
            <pc:sldMk cId="1321457714" sldId="332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2:05:40.565" v="366" actId="208"/>
          <ac:spMkLst>
            <pc:docMk/>
            <pc:sldMk cId="1321457714" sldId="332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2:05:40.565" v="366" actId="208"/>
          <ac:spMkLst>
            <pc:docMk/>
            <pc:sldMk cId="1321457714" sldId="332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2:05:40.565" v="366" actId="208"/>
          <ac:spMkLst>
            <pc:docMk/>
            <pc:sldMk cId="1321457714" sldId="332"/>
            <ac:spMk id="11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1:51:09.394" v="364" actId="1076"/>
          <ac:picMkLst>
            <pc:docMk/>
            <pc:sldMk cId="1321457714" sldId="332"/>
            <ac:picMk id="3" creationId="{6C0689A9-020C-4D6E-BBE7-B6C3671BC454}"/>
          </ac:picMkLst>
        </pc:picChg>
        <pc:picChg chg="mod">
          <ac:chgData name="Orla Condon" userId="62ca7181-df71-4740-a21a-4649c658ad3a" providerId="ADAL" clId="{9CA04E6F-9B24-452A-BDA3-5D96B223031B}" dt="2026-05-20T11:51:03.489" v="361" actId="1076"/>
          <ac:picMkLst>
            <pc:docMk/>
            <pc:sldMk cId="1321457714" sldId="332"/>
            <ac:picMk id="921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1:51:05.484" v="362" actId="1076"/>
          <ac:picMkLst>
            <pc:docMk/>
            <pc:sldMk cId="1321457714" sldId="332"/>
            <ac:picMk id="922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1:51:07.114" v="363" actId="1076"/>
          <ac:picMkLst>
            <pc:docMk/>
            <pc:sldMk cId="1321457714" sldId="332"/>
            <ac:picMk id="922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2T13:48:22.027" v="428" actId="1076"/>
        <pc:sldMkLst>
          <pc:docMk/>
          <pc:sldMk cId="2583215831" sldId="333"/>
        </pc:sldMkLst>
        <pc:spChg chg="mod">
          <ac:chgData name="Orla Condon" userId="62ca7181-df71-4740-a21a-4649c658ad3a" providerId="ADAL" clId="{9CA04E6F-9B24-452A-BDA3-5D96B223031B}" dt="2026-05-20T10:41:54.017" v="82"/>
          <ac:spMkLst>
            <pc:docMk/>
            <pc:sldMk cId="2583215831" sldId="33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8:18.807" v="427" actId="207"/>
          <ac:spMkLst>
            <pc:docMk/>
            <pc:sldMk cId="2583215831" sldId="333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3:48:22.027" v="428" actId="1076"/>
          <ac:picMkLst>
            <pc:docMk/>
            <pc:sldMk cId="2583215831" sldId="333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2T13:48:32.857" v="431" actId="11530"/>
        <pc:sldMkLst>
          <pc:docMk/>
          <pc:sldMk cId="3507439217" sldId="335"/>
        </pc:sldMkLst>
        <pc:spChg chg="mod">
          <ac:chgData name="Orla Condon" userId="62ca7181-df71-4740-a21a-4649c658ad3a" providerId="ADAL" clId="{9CA04E6F-9B24-452A-BDA3-5D96B223031B}" dt="2026-05-20T10:41:58.085" v="86"/>
          <ac:spMkLst>
            <pc:docMk/>
            <pc:sldMk cId="3507439217" sldId="33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8:27.963" v="430" actId="207"/>
          <ac:spMkLst>
            <pc:docMk/>
            <pc:sldMk cId="3507439217" sldId="335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3:48:32.857" v="431" actId="11530"/>
          <ac:picMkLst>
            <pc:docMk/>
            <pc:sldMk cId="3507439217" sldId="335"/>
            <ac:picMk id="4" creationId="{CCDA88C7-664D-4B83-9241-1A948FC5A0B6}"/>
          </ac:picMkLst>
        </pc:picChg>
      </pc:sldChg>
      <pc:sldChg chg="modSp mod">
        <pc:chgData name="Orla Condon" userId="62ca7181-df71-4740-a21a-4649c658ad3a" providerId="ADAL" clId="{9CA04E6F-9B24-452A-BDA3-5D96B223031B}" dt="2026-05-20T10:51:18.185" v="303" actId="12788"/>
        <pc:sldMkLst>
          <pc:docMk/>
          <pc:sldMk cId="584801246" sldId="345"/>
        </pc:sldMkLst>
        <pc:spChg chg="mod">
          <ac:chgData name="Orla Condon" userId="62ca7181-df71-4740-a21a-4649c658ad3a" providerId="ADAL" clId="{9CA04E6F-9B24-452A-BDA3-5D96B223031B}" dt="2026-05-20T10:41:28.215" v="42"/>
          <ac:spMkLst>
            <pc:docMk/>
            <pc:sldMk cId="584801246" sldId="34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1:08.355" v="300" actId="12788"/>
          <ac:spMkLst>
            <pc:docMk/>
            <pc:sldMk cId="584801246" sldId="345"/>
            <ac:spMk id="2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1:11.795" v="301" actId="12788"/>
          <ac:spMkLst>
            <pc:docMk/>
            <pc:sldMk cId="584801246" sldId="345"/>
            <ac:spMk id="2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1:15" v="302" actId="12788"/>
          <ac:spMkLst>
            <pc:docMk/>
            <pc:sldMk cId="584801246" sldId="345"/>
            <ac:spMk id="2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1:18.185" v="303" actId="12788"/>
          <ac:spMkLst>
            <pc:docMk/>
            <pc:sldMk cId="584801246" sldId="345"/>
            <ac:spMk id="2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51:08.355" v="300" actId="12788"/>
          <ac:picMkLst>
            <pc:docMk/>
            <pc:sldMk cId="584801246" sldId="345"/>
            <ac:picMk id="4" creationId="{4238347F-A673-4AE6-A430-5AE9865CD621}"/>
          </ac:picMkLst>
        </pc:picChg>
        <pc:picChg chg="mod">
          <ac:chgData name="Orla Condon" userId="62ca7181-df71-4740-a21a-4649c658ad3a" providerId="ADAL" clId="{9CA04E6F-9B24-452A-BDA3-5D96B223031B}" dt="2026-05-20T10:51:18.185" v="303" actId="12788"/>
          <ac:picMkLst>
            <pc:docMk/>
            <pc:sldMk cId="584801246" sldId="345"/>
            <ac:picMk id="6" creationId="{E530F724-8CCA-47C8-B58E-5C361D3F9FA8}"/>
          </ac:picMkLst>
        </pc:picChg>
        <pc:picChg chg="mod">
          <ac:chgData name="Orla Condon" userId="62ca7181-df71-4740-a21a-4649c658ad3a" providerId="ADAL" clId="{9CA04E6F-9B24-452A-BDA3-5D96B223031B}" dt="2026-05-20T10:51:15" v="302" actId="12788"/>
          <ac:picMkLst>
            <pc:docMk/>
            <pc:sldMk cId="584801246" sldId="345"/>
            <ac:picMk id="9" creationId="{7152A7A4-0DF5-484D-AF5D-8B002EE1CDF5}"/>
          </ac:picMkLst>
        </pc:picChg>
        <pc:picChg chg="mod">
          <ac:chgData name="Orla Condon" userId="62ca7181-df71-4740-a21a-4649c658ad3a" providerId="ADAL" clId="{9CA04E6F-9B24-452A-BDA3-5D96B223031B}" dt="2026-05-20T10:51:11.795" v="301" actId="12788"/>
          <ac:picMkLst>
            <pc:docMk/>
            <pc:sldMk cId="584801246" sldId="345"/>
            <ac:picMk id="1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0:59:23.428" v="317" actId="208"/>
        <pc:sldMkLst>
          <pc:docMk/>
          <pc:sldMk cId="2375283990" sldId="346"/>
        </pc:sldMkLst>
        <pc:spChg chg="mod">
          <ac:chgData name="Orla Condon" userId="62ca7181-df71-4740-a21a-4649c658ad3a" providerId="ADAL" clId="{9CA04E6F-9B24-452A-BDA3-5D96B223031B}" dt="2026-05-20T10:51:31.445" v="305" actId="2711"/>
          <ac:spMkLst>
            <pc:docMk/>
            <pc:sldMk cId="2375283990" sldId="346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31.040" v="46"/>
          <ac:spMkLst>
            <pc:docMk/>
            <pc:sldMk cId="2375283990" sldId="346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1:45.365" v="309" actId="1076"/>
          <ac:spMkLst>
            <pc:docMk/>
            <pc:sldMk cId="2375283990" sldId="346"/>
            <ac:spMk id="11" creationId="{DC24C05B-C05B-4642-9137-C8C84E5C543A}"/>
          </ac:spMkLst>
        </pc:spChg>
        <pc:spChg chg="mod">
          <ac:chgData name="Orla Condon" userId="62ca7181-df71-4740-a21a-4649c658ad3a" providerId="ADAL" clId="{9CA04E6F-9B24-452A-BDA3-5D96B223031B}" dt="2026-05-20T10:59:23.428" v="317" actId="208"/>
          <ac:spMkLst>
            <pc:docMk/>
            <pc:sldMk cId="2375283990" sldId="346"/>
            <ac:spMk id="1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9:23.428" v="317" actId="208"/>
          <ac:spMkLst>
            <pc:docMk/>
            <pc:sldMk cId="2375283990" sldId="346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9:23.428" v="317" actId="208"/>
          <ac:spMkLst>
            <pc:docMk/>
            <pc:sldMk cId="2375283990" sldId="346"/>
            <ac:spMk id="1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0:59:19.345" v="315" actId="11530"/>
          <ac:picMkLst>
            <pc:docMk/>
            <pc:sldMk cId="2375283990" sldId="346"/>
            <ac:picMk id="3" creationId="{43397D45-105D-42C7-9F9D-8DEC44D41BFF}"/>
          </ac:picMkLst>
        </pc:picChg>
        <pc:picChg chg="mod">
          <ac:chgData name="Orla Condon" userId="62ca7181-df71-4740-a21a-4649c658ad3a" providerId="ADAL" clId="{9CA04E6F-9B24-452A-BDA3-5D96B223031B}" dt="2026-05-20T10:51:49.665" v="312" actId="14100"/>
          <ac:picMkLst>
            <pc:docMk/>
            <pc:sldMk cId="2375283990" sldId="346"/>
            <ac:picMk id="5" creationId="{1E3A86C0-8F9E-4695-B3C2-3D7BFC1333F8}"/>
          </ac:picMkLst>
        </pc:picChg>
        <pc:picChg chg="mod">
          <ac:chgData name="Orla Condon" userId="62ca7181-df71-4740-a21a-4649c658ad3a" providerId="ADAL" clId="{9CA04E6F-9B24-452A-BDA3-5D96B223031B}" dt="2026-05-20T10:59:19.345" v="315" actId="11530"/>
          <ac:picMkLst>
            <pc:docMk/>
            <pc:sldMk cId="2375283990" sldId="346"/>
            <ac:picMk id="1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0:51:53.397" v="314" actId="1076"/>
          <ac:picMkLst>
            <pc:docMk/>
            <pc:sldMk cId="2375283990" sldId="346"/>
            <ac:picMk id="614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1:44:09.414" v="331" actId="12788"/>
        <pc:sldMkLst>
          <pc:docMk/>
          <pc:sldMk cId="971120972" sldId="347"/>
        </pc:sldMkLst>
        <pc:spChg chg="mod">
          <ac:chgData name="Orla Condon" userId="62ca7181-df71-4740-a21a-4649c658ad3a" providerId="ADAL" clId="{9CA04E6F-9B24-452A-BDA3-5D96B223031B}" dt="2026-05-20T10:59:49.640" v="322" actId="2711"/>
          <ac:spMkLst>
            <pc:docMk/>
            <pc:sldMk cId="971120972" sldId="347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33.365" v="50"/>
          <ac:spMkLst>
            <pc:docMk/>
            <pc:sldMk cId="971120972" sldId="347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1:44:02.554" v="329" actId="12788"/>
          <ac:spMkLst>
            <pc:docMk/>
            <pc:sldMk cId="971120972" sldId="347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1:44:06.242" v="330" actId="12788"/>
          <ac:spMkLst>
            <pc:docMk/>
            <pc:sldMk cId="971120972" sldId="347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1:44:09.414" v="331" actId="12788"/>
          <ac:spMkLst>
            <pc:docMk/>
            <pc:sldMk cId="971120972" sldId="347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59:53.495" v="323" actId="1076"/>
          <ac:spMkLst>
            <pc:docMk/>
            <pc:sldMk cId="971120972" sldId="347"/>
            <ac:spMk id="14" creationId="{7AD5A537-536C-40BE-8E4A-4BEFFD68A02C}"/>
          </ac:spMkLst>
        </pc:spChg>
        <pc:picChg chg="mod">
          <ac:chgData name="Orla Condon" userId="62ca7181-df71-4740-a21a-4649c658ad3a" providerId="ADAL" clId="{9CA04E6F-9B24-452A-BDA3-5D96B223031B}" dt="2026-05-20T11:44:09.414" v="331" actId="12788"/>
          <ac:picMkLst>
            <pc:docMk/>
            <pc:sldMk cId="971120972" sldId="347"/>
            <ac:picMk id="307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1:44:02.554" v="329" actId="12788"/>
          <ac:picMkLst>
            <pc:docMk/>
            <pc:sldMk cId="971120972" sldId="347"/>
            <ac:picMk id="1127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1:44:06.242" v="330" actId="12788"/>
          <ac:picMkLst>
            <pc:docMk/>
            <pc:sldMk cId="971120972" sldId="347"/>
            <ac:picMk id="1127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1:48:35.314" v="358" actId="14100"/>
        <pc:sldMkLst>
          <pc:docMk/>
          <pc:sldMk cId="3898271340" sldId="348"/>
        </pc:sldMkLst>
        <pc:spChg chg="mod">
          <ac:chgData name="Orla Condon" userId="62ca7181-df71-4740-a21a-4649c658ad3a" providerId="ADAL" clId="{9CA04E6F-9B24-452A-BDA3-5D96B223031B}" dt="2026-05-20T11:47:39.605" v="334" actId="2711"/>
          <ac:spMkLst>
            <pc:docMk/>
            <pc:sldMk cId="3898271340" sldId="348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0:41:35.593" v="54"/>
          <ac:spMkLst>
            <pc:docMk/>
            <pc:sldMk cId="3898271340" sldId="348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1:48:23.980" v="354" actId="12788"/>
          <ac:spMkLst>
            <pc:docMk/>
            <pc:sldMk cId="3898271340" sldId="348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1:48:29.334" v="356" actId="12788"/>
          <ac:spMkLst>
            <pc:docMk/>
            <pc:sldMk cId="3898271340" sldId="348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1:48:32.320" v="357" actId="12788"/>
          <ac:spMkLst>
            <pc:docMk/>
            <pc:sldMk cId="3898271340" sldId="348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11:48:06.184" v="349" actId="1037"/>
          <ac:spMkLst>
            <pc:docMk/>
            <pc:sldMk cId="3898271340" sldId="348"/>
            <ac:spMk id="14" creationId="{7223EE26-1C4D-42B1-8195-3383DFE0CD15}"/>
          </ac:spMkLst>
        </pc:spChg>
        <pc:picChg chg="mod">
          <ac:chgData name="Orla Condon" userId="62ca7181-df71-4740-a21a-4649c658ad3a" providerId="ADAL" clId="{9CA04E6F-9B24-452A-BDA3-5D96B223031B}" dt="2026-05-20T11:48:29.334" v="356" actId="12788"/>
          <ac:picMkLst>
            <pc:docMk/>
            <pc:sldMk cId="3898271340" sldId="348"/>
            <ac:picMk id="3" creationId="{BF6B21CB-7837-4551-B4DF-46AE393E4606}"/>
          </ac:picMkLst>
        </pc:picChg>
        <pc:picChg chg="mod">
          <ac:chgData name="Orla Condon" userId="62ca7181-df71-4740-a21a-4649c658ad3a" providerId="ADAL" clId="{9CA04E6F-9B24-452A-BDA3-5D96B223031B}" dt="2026-05-20T11:48:23.980" v="354" actId="12788"/>
          <ac:picMkLst>
            <pc:docMk/>
            <pc:sldMk cId="3898271340" sldId="348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1:48:32.320" v="357" actId="12788"/>
          <ac:picMkLst>
            <pc:docMk/>
            <pc:sldMk cId="3898271340" sldId="348"/>
            <ac:picMk id="409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1:48:35.314" v="358" actId="14100"/>
          <ac:picMkLst>
            <pc:docMk/>
            <pc:sldMk cId="3898271340" sldId="348"/>
            <ac:picMk id="1024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13:00:13.384" v="379" actId="11530"/>
        <pc:sldMkLst>
          <pc:docMk/>
          <pc:sldMk cId="3832375158" sldId="349"/>
        </pc:sldMkLst>
        <pc:spChg chg="mod">
          <ac:chgData name="Orla Condon" userId="62ca7181-df71-4740-a21a-4649c658ad3a" providerId="ADAL" clId="{9CA04E6F-9B24-452A-BDA3-5D96B223031B}" dt="2026-05-20T10:41:41.669" v="62"/>
          <ac:spMkLst>
            <pc:docMk/>
            <pc:sldMk cId="3832375158" sldId="34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12:59:59.416" v="372" actId="11530"/>
          <ac:picMkLst>
            <pc:docMk/>
            <pc:sldMk cId="3832375158" sldId="349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2:59:52.458" v="369" actId="11530"/>
          <ac:picMkLst>
            <pc:docMk/>
            <pc:sldMk cId="3832375158" sldId="349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13:00:13.384" v="379" actId="11530"/>
          <ac:picMkLst>
            <pc:docMk/>
            <pc:sldMk cId="3832375158" sldId="349"/>
            <ac:picMk id="11" creationId="{76CADBD0-6D6F-49DC-905F-80565949437B}"/>
          </ac:picMkLst>
        </pc:picChg>
        <pc:picChg chg="mod">
          <ac:chgData name="Orla Condon" userId="62ca7181-df71-4740-a21a-4649c658ad3a" providerId="ADAL" clId="{9CA04E6F-9B24-452A-BDA3-5D96B223031B}" dt="2026-05-20T10:43:09.745" v="156"/>
          <ac:picMkLst>
            <pc:docMk/>
            <pc:sldMk cId="3832375158" sldId="349"/>
            <ac:picMk id="12" creationId="{8F9A7DE7-FADA-44F8-9943-9A18BB38D530}"/>
          </ac:picMkLst>
        </pc:picChg>
        <pc:picChg chg="mod">
          <ac:chgData name="Orla Condon" userId="62ca7181-df71-4740-a21a-4649c658ad3a" providerId="ADAL" clId="{9CA04E6F-9B24-452A-BDA3-5D96B223031B}" dt="2026-05-20T13:00:08.980" v="377" actId="11530"/>
          <ac:picMkLst>
            <pc:docMk/>
            <pc:sldMk cId="3832375158" sldId="349"/>
            <ac:picMk id="13" creationId="{0FD9A895-31A2-4D7C-9DC1-4D8FC98688C5}"/>
          </ac:picMkLst>
        </pc:picChg>
        <pc:picChg chg="mod">
          <ac:chgData name="Orla Condon" userId="62ca7181-df71-4740-a21a-4649c658ad3a" providerId="ADAL" clId="{9CA04E6F-9B24-452A-BDA3-5D96B223031B}" dt="2026-05-20T13:00:00.919" v="373" actId="1076"/>
          <ac:picMkLst>
            <pc:docMk/>
            <pc:sldMk cId="3832375158" sldId="349"/>
            <ac:picMk id="14" creationId="{447475FE-AA37-4F96-B1CA-E497EC0FEDFA}"/>
          </ac:picMkLst>
        </pc:picChg>
        <pc:picChg chg="mod">
          <ac:chgData name="Orla Condon" userId="62ca7181-df71-4740-a21a-4649c658ad3a" providerId="ADAL" clId="{9CA04E6F-9B24-452A-BDA3-5D96B223031B}" dt="2026-05-20T12:59:47.554" v="367" actId="1076"/>
          <ac:picMkLst>
            <pc:docMk/>
            <pc:sldMk cId="3832375158" sldId="349"/>
            <ac:picMk id="15" creationId="{DA1F5900-1271-497A-A42E-5F1E5F30A1C5}"/>
          </ac:picMkLst>
        </pc:picChg>
        <pc:picChg chg="mod">
          <ac:chgData name="Orla Condon" userId="62ca7181-df71-4740-a21a-4649c658ad3a" providerId="ADAL" clId="{9CA04E6F-9B24-452A-BDA3-5D96B223031B}" dt="2026-05-20T12:59:53.938" v="370" actId="1076"/>
          <ac:picMkLst>
            <pc:docMk/>
            <pc:sldMk cId="3832375158" sldId="349"/>
            <ac:picMk id="16" creationId="{A010D13C-43A5-40F2-B373-D3FC5AA295D4}"/>
          </ac:picMkLst>
        </pc:picChg>
      </pc:sldChg>
      <pc:sldChg chg="modSp mod">
        <pc:chgData name="Orla Condon" userId="62ca7181-df71-4740-a21a-4649c658ad3a" providerId="ADAL" clId="{9CA04E6F-9B24-452A-BDA3-5D96B223031B}" dt="2026-05-22T13:47:15.361" v="418" actId="12788"/>
        <pc:sldMkLst>
          <pc:docMk/>
          <pc:sldMk cId="297622141" sldId="350"/>
        </pc:sldMkLst>
        <pc:spChg chg="mod">
          <ac:chgData name="Orla Condon" userId="62ca7181-df71-4740-a21a-4649c658ad3a" providerId="ADAL" clId="{9CA04E6F-9B24-452A-BDA3-5D96B223031B}" dt="2026-05-22T13:47:04.608" v="415" actId="207"/>
          <ac:spMkLst>
            <pc:docMk/>
            <pc:sldMk cId="297622141" sldId="35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7:09.057" v="416" actId="12788"/>
          <ac:spMkLst>
            <pc:docMk/>
            <pc:sldMk cId="297622141" sldId="350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7:12.239" v="417" actId="12788"/>
          <ac:spMkLst>
            <pc:docMk/>
            <pc:sldMk cId="297622141" sldId="350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7:15.361" v="418" actId="12788"/>
          <ac:spMkLst>
            <pc:docMk/>
            <pc:sldMk cId="297622141" sldId="350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3:47:09.057" v="416" actId="12788"/>
          <ac:picMkLst>
            <pc:docMk/>
            <pc:sldMk cId="297622141" sldId="350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7:12.239" v="417" actId="12788"/>
          <ac:picMkLst>
            <pc:docMk/>
            <pc:sldMk cId="297622141" sldId="350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7:15.361" v="418" actId="12788"/>
          <ac:picMkLst>
            <pc:docMk/>
            <pc:sldMk cId="297622141" sldId="350"/>
            <ac:picMk id="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2T13:49:11.520" v="442" actId="12788"/>
        <pc:sldMkLst>
          <pc:docMk/>
          <pc:sldMk cId="1510782465" sldId="351"/>
        </pc:sldMkLst>
        <pc:spChg chg="mod">
          <ac:chgData name="Orla Condon" userId="62ca7181-df71-4740-a21a-4649c658ad3a" providerId="ADAL" clId="{9CA04E6F-9B24-452A-BDA3-5D96B223031B}" dt="2026-05-22T13:49:08.211" v="441" actId="12788"/>
          <ac:spMkLst>
            <pc:docMk/>
            <pc:sldMk cId="1510782465" sldId="351"/>
            <ac:spMk id="11" creationId="{B89C9F3C-D8FD-4223-84E9-6FCB3673766B}"/>
          </ac:spMkLst>
        </pc:spChg>
        <pc:spChg chg="mod">
          <ac:chgData name="Orla Condon" userId="62ca7181-df71-4740-a21a-4649c658ad3a" providerId="ADAL" clId="{9CA04E6F-9B24-452A-BDA3-5D96B223031B}" dt="2026-05-20T10:42:00.121" v="90"/>
          <ac:spMkLst>
            <pc:docMk/>
            <pc:sldMk cId="1510782465" sldId="351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9:01.628" v="439" actId="12788"/>
          <ac:spMkLst>
            <pc:docMk/>
            <pc:sldMk cId="1510782465" sldId="351"/>
            <ac:spMk id="2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9:04.875" v="440" actId="12788"/>
          <ac:spMkLst>
            <pc:docMk/>
            <pc:sldMk cId="1510782465" sldId="351"/>
            <ac:spMk id="2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9:11.520" v="442" actId="12788"/>
          <ac:spMkLst>
            <pc:docMk/>
            <pc:sldMk cId="1510782465" sldId="351"/>
            <ac:spMk id="2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3:49:01.628" v="439" actId="12788"/>
          <ac:picMkLst>
            <pc:docMk/>
            <pc:sldMk cId="1510782465" sldId="351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9:04.875" v="440" actId="12788"/>
          <ac:picMkLst>
            <pc:docMk/>
            <pc:sldMk cId="1510782465" sldId="351"/>
            <ac:picMk id="12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9:08.211" v="441" actId="12788"/>
          <ac:picMkLst>
            <pc:docMk/>
            <pc:sldMk cId="1510782465" sldId="351"/>
            <ac:picMk id="13" creationId="{C091C791-CAC7-43B7-AD8E-CCB09D115702}"/>
          </ac:picMkLst>
        </pc:picChg>
        <pc:picChg chg="mod">
          <ac:chgData name="Orla Condon" userId="62ca7181-df71-4740-a21a-4649c658ad3a" providerId="ADAL" clId="{9CA04E6F-9B24-452A-BDA3-5D96B223031B}" dt="2026-05-22T13:49:11.520" v="442" actId="12788"/>
          <ac:picMkLst>
            <pc:docMk/>
            <pc:sldMk cId="1510782465" sldId="351"/>
            <ac:picMk id="1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2T13:49:55.289" v="455" actId="12788"/>
        <pc:sldMkLst>
          <pc:docMk/>
          <pc:sldMk cId="1020956021" sldId="352"/>
        </pc:sldMkLst>
        <pc:spChg chg="mod">
          <ac:chgData name="Orla Condon" userId="62ca7181-df71-4740-a21a-4649c658ad3a" providerId="ADAL" clId="{9CA04E6F-9B24-452A-BDA3-5D96B223031B}" dt="2026-05-20T10:42:02.305" v="94"/>
          <ac:spMkLst>
            <pc:docMk/>
            <pc:sldMk cId="1020956021" sldId="35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9:45.238" v="452" actId="12788"/>
          <ac:spMkLst>
            <pc:docMk/>
            <pc:sldMk cId="1020956021" sldId="352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9:48.313" v="453" actId="12788"/>
          <ac:spMkLst>
            <pc:docMk/>
            <pc:sldMk cId="1020956021" sldId="352"/>
            <ac:spMk id="1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9:52.245" v="454" actId="12788"/>
          <ac:spMkLst>
            <pc:docMk/>
            <pc:sldMk cId="1020956021" sldId="352"/>
            <ac:spMk id="1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49:55.289" v="455" actId="12788"/>
          <ac:spMkLst>
            <pc:docMk/>
            <pc:sldMk cId="1020956021" sldId="352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3:49:55.289" v="455" actId="12788"/>
          <ac:picMkLst>
            <pc:docMk/>
            <pc:sldMk cId="1020956021" sldId="352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49:45.238" v="452" actId="12788"/>
          <ac:picMkLst>
            <pc:docMk/>
            <pc:sldMk cId="1020956021" sldId="352"/>
            <ac:picMk id="8" creationId="{823B8D71-FF2A-41D9-B018-E1ACA642199C}"/>
          </ac:picMkLst>
        </pc:picChg>
        <pc:picChg chg="mod">
          <ac:chgData name="Orla Condon" userId="62ca7181-df71-4740-a21a-4649c658ad3a" providerId="ADAL" clId="{9CA04E6F-9B24-452A-BDA3-5D96B223031B}" dt="2026-05-22T13:49:52.245" v="454" actId="12788"/>
          <ac:picMkLst>
            <pc:docMk/>
            <pc:sldMk cId="1020956021" sldId="352"/>
            <ac:picMk id="11" creationId="{4F9B1199-F8B9-4901-837E-42C326738298}"/>
          </ac:picMkLst>
        </pc:picChg>
        <pc:picChg chg="mod">
          <ac:chgData name="Orla Condon" userId="62ca7181-df71-4740-a21a-4649c658ad3a" providerId="ADAL" clId="{9CA04E6F-9B24-452A-BDA3-5D96B223031B}" dt="2026-05-22T13:49:48.313" v="453" actId="12788"/>
          <ac:picMkLst>
            <pc:docMk/>
            <pc:sldMk cId="1020956021" sldId="352"/>
            <ac:picMk id="205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2T13:51:21.945" v="479" actId="1076"/>
        <pc:sldMkLst>
          <pc:docMk/>
          <pc:sldMk cId="3291397178" sldId="353"/>
        </pc:sldMkLst>
        <pc:spChg chg="mod">
          <ac:chgData name="Orla Condon" userId="62ca7181-df71-4740-a21a-4649c658ad3a" providerId="ADAL" clId="{9CA04E6F-9B24-452A-BDA3-5D96B223031B}" dt="2026-05-20T10:42:05.705" v="98"/>
          <ac:spMkLst>
            <pc:docMk/>
            <pc:sldMk cId="3291397178" sldId="35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50:48.497" v="471" actId="12788"/>
          <ac:spMkLst>
            <pc:docMk/>
            <pc:sldMk cId="3291397178" sldId="353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50:55.758" v="472" actId="12788"/>
          <ac:spMkLst>
            <pc:docMk/>
            <pc:sldMk cId="3291397178" sldId="353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51:21.945" v="479" actId="1076"/>
          <ac:spMkLst>
            <pc:docMk/>
            <pc:sldMk cId="3291397178" sldId="353"/>
            <ac:spMk id="1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3:51:14.837" v="477" actId="14100"/>
          <ac:spMkLst>
            <pc:docMk/>
            <pc:sldMk cId="3291397178" sldId="353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3:50:55.758" v="472" actId="12788"/>
          <ac:picMkLst>
            <pc:docMk/>
            <pc:sldMk cId="3291397178" sldId="353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51:05.793" v="474" actId="12788"/>
          <ac:picMkLst>
            <pc:docMk/>
            <pc:sldMk cId="3291397178" sldId="353"/>
            <ac:picMk id="6" creationId="{4FC5173C-DB36-458C-BF35-E9375733BC71}"/>
          </ac:picMkLst>
        </pc:picChg>
        <pc:picChg chg="mod">
          <ac:chgData name="Orla Condon" userId="62ca7181-df71-4740-a21a-4649c658ad3a" providerId="ADAL" clId="{9CA04E6F-9B24-452A-BDA3-5D96B223031B}" dt="2026-05-22T13:51:01.491" v="473" actId="12788"/>
          <ac:picMkLst>
            <pc:docMk/>
            <pc:sldMk cId="3291397178" sldId="353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2T13:50:48.497" v="471" actId="12788"/>
          <ac:picMkLst>
            <pc:docMk/>
            <pc:sldMk cId="3291397178" sldId="353"/>
            <ac:picMk id="8" creationId="{634E3A47-7C88-427D-A729-148252CB9F33}"/>
          </ac:picMkLst>
        </pc:picChg>
      </pc:sldChg>
      <pc:sldChg chg="addSp delSp modSp mod">
        <pc:chgData name="Orla Condon" userId="62ca7181-df71-4740-a21a-4649c658ad3a" providerId="ADAL" clId="{9CA04E6F-9B24-452A-BDA3-5D96B223031B}" dt="2026-05-20T10:40:31.425" v="0" actId="931"/>
        <pc:sldMkLst>
          <pc:docMk/>
          <pc:sldMk cId="2162060795" sldId="354"/>
        </pc:sldMkLst>
        <pc:picChg chg="add mod ord">
          <ac:chgData name="Orla Condon" userId="62ca7181-df71-4740-a21a-4649c658ad3a" providerId="ADAL" clId="{9CA04E6F-9B24-452A-BDA3-5D96B223031B}" dt="2026-05-20T10:40:31.425" v="0" actId="931"/>
          <ac:picMkLst>
            <pc:docMk/>
            <pc:sldMk cId="2162060795" sldId="354"/>
            <ac:picMk id="5" creationId="{78EBABA6-96A4-84D7-302A-DD86AF2C2FCA}"/>
          </ac:picMkLst>
        </pc:picChg>
      </pc:sldChg>
      <pc:sldChg chg="addSp delSp modSp mod">
        <pc:chgData name="Orla Condon" userId="62ca7181-df71-4740-a21a-4649c658ad3a" providerId="ADAL" clId="{9CA04E6F-9B24-452A-BDA3-5D96B223031B}" dt="2026-05-20T10:40:43.430" v="1" actId="931"/>
        <pc:sldMkLst>
          <pc:docMk/>
          <pc:sldMk cId="3198721260" sldId="355"/>
        </pc:sldMkLst>
        <pc:picChg chg="add mod ord">
          <ac:chgData name="Orla Condon" userId="62ca7181-df71-4740-a21a-4649c658ad3a" providerId="ADAL" clId="{9CA04E6F-9B24-452A-BDA3-5D96B223031B}" dt="2026-05-20T10:40:43.430" v="1" actId="931"/>
          <ac:picMkLst>
            <pc:docMk/>
            <pc:sldMk cId="3198721260" sldId="355"/>
            <ac:picMk id="5" creationId="{4616471B-0465-30C0-BD9B-F60FA15EFCE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628AF-F6D5-4C79-A813-B662CD590048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440C0-1848-4E4E-8962-7048A11304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525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440C0-1848-4E4E-8962-7048A113046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858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9658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  <p:sldLayoutId id="214748367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5.jpe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eg"/><Relationship Id="rId5" Type="http://schemas.openxmlformats.org/officeDocument/2006/relationships/image" Target="../media/image47.jpeg"/><Relationship Id="rId4" Type="http://schemas.openxmlformats.org/officeDocument/2006/relationships/image" Target="../media/image48.jpeg"/><Relationship Id="rId9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C73298-C46F-CFCA-EF75-C3F2423227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Shopping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8EBABA6-96A4-84D7-302A-DD86AF2C2F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5" r="298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6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72768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places you can buy food</a:t>
            </a: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1449114" y="4009038"/>
            <a:ext cx="14580000" cy="540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050" dirty="0"/>
              <a:t> 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225823" y="565792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Supermarket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185893" y="56220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Butcher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3296200" y="56220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Online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9058048" y="565792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Baker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81619" y="4009038"/>
            <a:ext cx="2846070" cy="2826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pic>
        <p:nvPicPr>
          <p:cNvPr id="37" name="Picture 36" descr="S:\Shared\BNF Photographs\iStock Photo Images\Foods and Drinks\Shopping\Supermarket Shopp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265" y="2717161"/>
            <a:ext cx="3736779" cy="248671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4077" y="2717161"/>
            <a:ext cx="3302141" cy="2478809"/>
          </a:xfrm>
          <a:prstGeom prst="round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2050" y="2726705"/>
            <a:ext cx="3510504" cy="2478809"/>
          </a:xfrm>
          <a:prstGeom prst="round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1812" y="2745091"/>
            <a:ext cx="3827285" cy="24420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7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Supermarket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6689" y="2717161"/>
            <a:ext cx="16076706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Different foods can be bought from a supermarket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</a:rPr>
              <a:t>. 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56474" y="73650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Milk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398259" y="73650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Flour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1499" y="4060312"/>
            <a:ext cx="1814736" cy="283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3910" y="4192339"/>
            <a:ext cx="2053538" cy="2837988"/>
          </a:xfrm>
          <a:prstGeom prst="rect">
            <a:avLst/>
          </a:prstGeom>
        </p:spPr>
      </p:pic>
      <p:pic>
        <p:nvPicPr>
          <p:cNvPr id="10" name="Picture 9" descr="S:\Shared\BNF Photographs\iStock Photo Images\Foods and Drinks\Shopping\Supermarket Shopping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5932" y="4192339"/>
            <a:ext cx="4066241" cy="270596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F804C46C-9978-48CE-AB77-88C25EDD61C9}"/>
              </a:ext>
            </a:extLst>
          </p:cNvPr>
          <p:cNvSpPr/>
          <p:nvPr/>
        </p:nvSpPr>
        <p:spPr>
          <a:xfrm>
            <a:off x="10049618" y="73650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Eggs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35522E-BE0C-4058-B7F5-7B2F31CD54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37041" y="4862636"/>
            <a:ext cx="4043661" cy="173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79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Butcher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689" y="2717161"/>
            <a:ext cx="1297387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5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Fresh meat can be bought from a butcher.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1060" y="4131856"/>
            <a:ext cx="4307087" cy="3233189"/>
          </a:xfrm>
          <a:prstGeom prst="round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5490" y="5153765"/>
            <a:ext cx="3514934" cy="172991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793703" y="73650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Minced meat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 descr="S:\Shared\EDUCATION TEAM FILES\Photographs Oct 2018 onwards\Medium size photos\Food and Drinks\Meat, Fish, Eggs, Tofu\Whole fresh chicken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6239" y="4804132"/>
            <a:ext cx="3084060" cy="226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:\Shared\EDUCATION TEAM FILES\Photographs Oct 2018 onwards\Medium size photos\Food and Drinks\Lamb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48014" y="4804131"/>
            <a:ext cx="4038636" cy="269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4258078" y="73650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Chops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409015" y="73650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Chicken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Baker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496" y="4472238"/>
            <a:ext cx="4578861" cy="3233189"/>
          </a:xfrm>
          <a:prstGeom prst="round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689" y="2717161"/>
            <a:ext cx="1297387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5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Breads and cakes can be bought from a baker.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0832" y="4972549"/>
            <a:ext cx="3322062" cy="223256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732609" y="75936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591190" y="75936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Cakes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509974" y="75936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Hot X Buns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026" name="Picture 2" descr="Why do we eat hot cross buns? All you need to know about the Easter  favourites - Berkshire Liv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22288" y="4889694"/>
            <a:ext cx="2793881" cy="209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close up of a cupcake&#10;&#10;Description automatically generated with medium confidence">
            <a:extLst>
              <a:ext uri="{FF2B5EF4-FFF2-40B4-BE49-F238E27FC236}">
                <a16:creationId xmlns:a16="http://schemas.microsoft.com/office/drawing/2014/main" id="{FC5DE475-A794-4C86-B06F-9DF4C026EC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5504" y="4972549"/>
            <a:ext cx="2929881" cy="223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895355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Fishmonger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689" y="2717161"/>
            <a:ext cx="13998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Fresh fish and shellfish can be bought from a fishmonger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2050" name="Picture 2" descr="Fishmongers | Morrisons Career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5046" y="4170698"/>
            <a:ext cx="4546868" cy="303276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6071215" y="703499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Cod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079569" y="703499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King prawns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018008" y="703499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Tuna steaks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2052" name="Picture 4" descr="Buy Fresh Cod Fillet Online | Locally Sourced | 24hr Delive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847" y="4170698"/>
            <a:ext cx="3558341" cy="23679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ole King Prawn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6594" y="3949802"/>
            <a:ext cx="3014630" cy="301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na Supremes, Sashimi Grade, Fresh, 4 x +/-200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5868" y="3841712"/>
            <a:ext cx="3025886" cy="302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0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533" y="4198112"/>
            <a:ext cx="4827060" cy="3224477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6689" y="2717161"/>
            <a:ext cx="1582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Fresh fruit and vegetables can be bought from a greengrocer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03226" y="4364944"/>
            <a:ext cx="3418509" cy="1527974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Greengrocer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71276" y="701156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Apples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555152" y="702514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Cabbage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603226" y="700367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074" name="Picture 2" descr="Different Types of Apples (with Photos!)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6376" y="4055114"/>
            <a:ext cx="2795276" cy="279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376,016 Cabbage Stock Photos, Pictures &amp;amp; Royalty-Free Images - iStock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3809" y="4254989"/>
            <a:ext cx="2401196" cy="241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93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66689" y="2717161"/>
            <a:ext cx="1582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Different foods can be bought from a farm shop, often locally grown. </a:t>
            </a:r>
          </a:p>
        </p:txBody>
      </p:sp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Farm shop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23204" y="701156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Cheese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555152" y="702514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Strawberries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603226" y="700367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" name="AutoShape 2" descr="Emporium British Cheese Selection 320g | ALDI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609" y="4659599"/>
            <a:ext cx="3337699" cy="2126965"/>
          </a:xfrm>
          <a:prstGeom prst="round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831" y="4659599"/>
            <a:ext cx="2975151" cy="1910918"/>
          </a:xfrm>
          <a:prstGeom prst="rect">
            <a:avLst/>
          </a:prstGeom>
        </p:spPr>
      </p:pic>
      <p:pic>
        <p:nvPicPr>
          <p:cNvPr id="5" name="Picture 4" descr="A picture containing marketplace, ceiling, plant, vegetable&#10;&#10;Description automatically generated">
            <a:extLst>
              <a:ext uri="{FF2B5EF4-FFF2-40B4-BE49-F238E27FC236}">
                <a16:creationId xmlns:a16="http://schemas.microsoft.com/office/drawing/2014/main" id="{FE319664-0159-4AD2-8BFA-D8AA547D9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63" y="4543425"/>
            <a:ext cx="5090084" cy="3400176"/>
          </a:xfrm>
          <a:prstGeom prst="roundRect">
            <a:avLst/>
          </a:prstGeom>
        </p:spPr>
      </p:pic>
      <p:pic>
        <p:nvPicPr>
          <p:cNvPr id="7" name="Picture 6" descr="A picture containing food, counter, table, dish&#10;&#10;Description automatically generated">
            <a:extLst>
              <a:ext uri="{FF2B5EF4-FFF2-40B4-BE49-F238E27FC236}">
                <a16:creationId xmlns:a16="http://schemas.microsoft.com/office/drawing/2014/main" id="{AC7DA577-56EB-48EA-ACA9-BE928EAC5F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3485" y="4543426"/>
            <a:ext cx="3357990" cy="22431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8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66689" y="2717161"/>
            <a:ext cx="1582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Fresh food can be bought from a market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Market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64129" y="699499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 Tomatoes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622744" y="702514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 Beans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603226" y="703909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 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5834" y="4506557"/>
            <a:ext cx="3395099" cy="207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5153" y="4586853"/>
            <a:ext cx="3553691" cy="19188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03226" y="4688765"/>
            <a:ext cx="3418509" cy="1527974"/>
          </a:xfrm>
          <a:prstGeom prst="rect">
            <a:avLst/>
          </a:prstGeom>
        </p:spPr>
      </p:pic>
      <p:pic>
        <p:nvPicPr>
          <p:cNvPr id="3" name="Picture 2" descr="A picture containing text, food, marketplace, fruit&#10;&#10;Description automatically generated">
            <a:extLst>
              <a:ext uri="{FF2B5EF4-FFF2-40B4-BE49-F238E27FC236}">
                <a16:creationId xmlns:a16="http://schemas.microsoft.com/office/drawing/2014/main" id="{1181757E-7529-4BDC-A2F8-8779EEA973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834" y="4099172"/>
            <a:ext cx="3446220" cy="51900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2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66689" y="2717161"/>
            <a:ext cx="1582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You can buy food online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Online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71276" y="7011562"/>
            <a:ext cx="3418509" cy="1145849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Canned tomatoes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555152" y="7025143"/>
            <a:ext cx="3418509" cy="113226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Meat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603226" y="7003673"/>
            <a:ext cx="3418509" cy="115373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 Cheese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542" y="4374975"/>
            <a:ext cx="3185976" cy="2178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0684" y="4326071"/>
            <a:ext cx="2911695" cy="2319392"/>
          </a:xfrm>
          <a:prstGeom prst="roundRect">
            <a:avLst/>
          </a:prstGeom>
        </p:spPr>
      </p:pic>
      <p:pic>
        <p:nvPicPr>
          <p:cNvPr id="5" name="Picture 4" descr="A picture containing dessert, butter&#10;&#10;Description automatically generated">
            <a:extLst>
              <a:ext uri="{FF2B5EF4-FFF2-40B4-BE49-F238E27FC236}">
                <a16:creationId xmlns:a16="http://schemas.microsoft.com/office/drawing/2014/main" id="{4D6EFC3E-9586-44CB-8737-BE8F4BBC44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19492" y="4308977"/>
            <a:ext cx="3185976" cy="2319392"/>
          </a:xfrm>
          <a:prstGeom prst="rect">
            <a:avLst/>
          </a:prstGeom>
        </p:spPr>
      </p:pic>
      <p:pic>
        <p:nvPicPr>
          <p:cNvPr id="6" name="Picture 5" descr="A person using a computer&#10;&#10;Description automatically generated with low confidence">
            <a:extLst>
              <a:ext uri="{FF2B5EF4-FFF2-40B4-BE49-F238E27FC236}">
                <a16:creationId xmlns:a16="http://schemas.microsoft.com/office/drawing/2014/main" id="{FF0EE549-DA68-4527-81BA-B85640F230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413" y="4695103"/>
            <a:ext cx="4858446" cy="32405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0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846024" cy="63359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food at different times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028939" y="15798710"/>
            <a:ext cx="702720" cy="60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pic>
        <p:nvPicPr>
          <p:cNvPr id="18" name="Picture 4" descr="5 Career-Killing Lunch Etiquette Mistakes | Inc.com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2933" y="2717161"/>
            <a:ext cx="4525949" cy="25458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1182175" y="588106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Breakfast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26653" y="588106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Lunch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084925" y="588106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Evening Meal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4250503" y="588106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Snacks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4" name="Picture 3" descr="A picture containing cup, table, food, plate&#10;&#10;Description automatically generated">
            <a:extLst>
              <a:ext uri="{FF2B5EF4-FFF2-40B4-BE49-F238E27FC236}">
                <a16:creationId xmlns:a16="http://schemas.microsoft.com/office/drawing/2014/main" id="{4238347F-A673-4AE6-A430-5AE9865CD6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001" y="2717161"/>
            <a:ext cx="3816857" cy="2545844"/>
          </a:xfrm>
          <a:prstGeom prst="roundRect">
            <a:avLst/>
          </a:prstGeom>
        </p:spPr>
      </p:pic>
      <p:pic>
        <p:nvPicPr>
          <p:cNvPr id="6" name="Picture 5" descr="A picture containing food, plate, indoor, different&#10;&#10;Description automatically generated">
            <a:extLst>
              <a:ext uri="{FF2B5EF4-FFF2-40B4-BE49-F238E27FC236}">
                <a16:creationId xmlns:a16="http://schemas.microsoft.com/office/drawing/2014/main" id="{E530F724-8CCA-47C8-B58E-5C361D3F9F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3165" y="2728687"/>
            <a:ext cx="3893184" cy="2596754"/>
          </a:xfrm>
          <a:prstGeom prst="roundRect">
            <a:avLst/>
          </a:prstGeom>
        </p:spPr>
      </p:pic>
      <p:pic>
        <p:nvPicPr>
          <p:cNvPr id="9" name="Picture 8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7152A7A4-0DF5-484D-AF5D-8B002EE1CD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2250" y="2717161"/>
            <a:ext cx="3543858" cy="26082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8480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689" y="2717161"/>
            <a:ext cx="513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Eaten in the 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morning.</a:t>
            </a:r>
            <a:endParaRPr lang="en-GB" sz="4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Breakfast</a:t>
            </a:r>
            <a:br>
              <a:rPr lang="en-GB" sz="4800" dirty="0">
                <a:solidFill>
                  <a:srgbClr val="158B44"/>
                </a:solidFill>
              </a:rPr>
            </a:br>
            <a:br>
              <a:rPr lang="en-GB" sz="4800" dirty="0">
                <a:solidFill>
                  <a:srgbClr val="158B44"/>
                </a:solidFill>
              </a:rPr>
            </a:br>
            <a:endParaRPr lang="en-GB" sz="4800" dirty="0">
              <a:solidFill>
                <a:srgbClr val="158B44"/>
              </a:solidFill>
            </a:endParaRPr>
          </a:p>
        </p:txBody>
      </p:sp>
      <p:pic>
        <p:nvPicPr>
          <p:cNvPr id="6146" name="Picture 2" descr="Clock 8:00 | ClipArt ETC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1833" y="4353333"/>
            <a:ext cx="3446811" cy="344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9344" y="4961467"/>
            <a:ext cx="4317652" cy="2456150"/>
          </a:xfrm>
          <a:prstGeom prst="round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9406503" y="771081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Cereal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595697" y="771081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Fresh fruit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378319" y="771259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Boiled egg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3" name="Picture 2" descr="A picture containing cup, food, coffee, plate&#10;&#10;Description automatically generated">
            <a:extLst>
              <a:ext uri="{FF2B5EF4-FFF2-40B4-BE49-F238E27FC236}">
                <a16:creationId xmlns:a16="http://schemas.microsoft.com/office/drawing/2014/main" id="{43397D45-105D-42C7-9F9D-8DEC44D41B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986" y="4184237"/>
            <a:ext cx="2231081" cy="3339943"/>
          </a:xfrm>
          <a:prstGeom prst="roundRect">
            <a:avLst/>
          </a:prstGeom>
        </p:spPr>
      </p:pic>
      <p:pic>
        <p:nvPicPr>
          <p:cNvPr id="5" name="Picture 4" descr="A bowl of cereal with a spoon&#10;&#10;Description automatically generated with medium confidence">
            <a:extLst>
              <a:ext uri="{FF2B5EF4-FFF2-40B4-BE49-F238E27FC236}">
                <a16:creationId xmlns:a16="http://schemas.microsoft.com/office/drawing/2014/main" id="{1E3A86C0-8F9E-4695-B3C2-3D7BFC1333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6503" y="4961467"/>
            <a:ext cx="3676872" cy="24561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24C05B-C05B-4642-9137-C8C84E5C543A}"/>
              </a:ext>
            </a:extLst>
          </p:cNvPr>
          <p:cNvSpPr txBox="1"/>
          <p:nvPr/>
        </p:nvSpPr>
        <p:spPr>
          <a:xfrm>
            <a:off x="5406197" y="2693429"/>
            <a:ext cx="513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For example:</a:t>
            </a:r>
            <a:endParaRPr lang="en-GB" sz="4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689" y="2717161"/>
            <a:ext cx="5276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Eaten around 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mid-day.</a:t>
            </a:r>
            <a:endParaRPr lang="en-GB" sz="4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Lunch</a:t>
            </a:r>
            <a:br>
              <a:rPr lang="en-GB" sz="4800" dirty="0">
                <a:solidFill>
                  <a:srgbClr val="158B44"/>
                </a:solidFill>
              </a:rPr>
            </a:br>
            <a:br>
              <a:rPr lang="en-GB" sz="4800" dirty="0">
                <a:solidFill>
                  <a:srgbClr val="158B44"/>
                </a:solidFill>
              </a:rPr>
            </a:br>
            <a:endParaRPr lang="en-GB" sz="4800" dirty="0">
              <a:solidFill>
                <a:srgbClr val="158B44"/>
              </a:solidFill>
            </a:endParaRPr>
          </a:p>
        </p:txBody>
      </p:sp>
      <p:pic>
        <p:nvPicPr>
          <p:cNvPr id="11266" name="Picture 2" descr="Clock 12:00 | ClipArt ETC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1108" y="4552670"/>
            <a:ext cx="3345530" cy="334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14,656 Soup Bowl Stock Photos, Pictures &amp; Royalty-Free Images - i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11270" name="Picture 6" descr="14,656 Soup Bowl Stock Photos, Pictures &amp;amp; Royalty-Free Images - iStock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478" y="4771412"/>
            <a:ext cx="3902717" cy="258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Sandwich - Wikipedia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5196" y="4865252"/>
            <a:ext cx="4175003" cy="249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5744582" y="772476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Soup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783443" y="772476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Sandwich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132521" y="772476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Pasta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3074" name="Picture 2" descr="https://www.foodafactoflife.org.uk/media/3388/pleasing-pasta.jpg?anchor=center&amp;mode=crop&amp;width=402&amp;height=245&amp;rnd=13241546457000000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45856" y="4865252"/>
            <a:ext cx="3791839" cy="231094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D5A537-536C-40BE-8E4A-4BEFFD68A02C}"/>
              </a:ext>
            </a:extLst>
          </p:cNvPr>
          <p:cNvSpPr txBox="1"/>
          <p:nvPr/>
        </p:nvSpPr>
        <p:spPr>
          <a:xfrm>
            <a:off x="5806314" y="2717161"/>
            <a:ext cx="513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For example:</a:t>
            </a:r>
            <a:endParaRPr lang="en-GB" sz="4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12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BF6B21CB-7837-4551-B4DF-46AE393E46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5525" y="4212176"/>
            <a:ext cx="3621139" cy="36211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689" y="2717161"/>
            <a:ext cx="4713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Eaten 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early evening</a:t>
            </a:r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.</a:t>
            </a:r>
            <a:endParaRPr lang="en-GB" sz="4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Evening meal</a:t>
            </a:r>
            <a:br>
              <a:rPr lang="en-GB" sz="4800" dirty="0">
                <a:solidFill>
                  <a:srgbClr val="158B44"/>
                </a:solidFill>
              </a:rPr>
            </a:br>
            <a:br>
              <a:rPr lang="en-GB" sz="4800" dirty="0">
                <a:solidFill>
                  <a:srgbClr val="158B44"/>
                </a:solidFill>
              </a:rPr>
            </a:br>
            <a:endParaRPr lang="en-GB" sz="4800" dirty="0">
              <a:solidFill>
                <a:srgbClr val="158B44"/>
              </a:solidFill>
            </a:endParaRPr>
          </a:p>
        </p:txBody>
      </p:sp>
      <p:pic>
        <p:nvPicPr>
          <p:cNvPr id="10242" name="Picture 2" descr="Clock 6:00 | ClipArt ETC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3244" y="4565569"/>
            <a:ext cx="3267746" cy="326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6779" y="4721487"/>
            <a:ext cx="3107402" cy="2778610"/>
          </a:xfrm>
          <a:prstGeom prst="round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351226" y="776077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Chicken curry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656840" y="776077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Stir fry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236856" y="773144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Fish fingers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Fish fingers and chips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29506" y="5235030"/>
            <a:ext cx="4033208" cy="221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23EE26-1C4D-42B1-8195-3383DFE0CD15}"/>
              </a:ext>
            </a:extLst>
          </p:cNvPr>
          <p:cNvSpPr txBox="1"/>
          <p:nvPr/>
        </p:nvSpPr>
        <p:spPr>
          <a:xfrm>
            <a:off x="5260076" y="2717160"/>
            <a:ext cx="513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For example:</a:t>
            </a:r>
            <a:endParaRPr lang="en-GB" sz="4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689" y="2717161"/>
            <a:ext cx="14462241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Snacks may be eaten during the day. </a:t>
            </a:r>
            <a:endParaRPr lang="en-GB" sz="3600" b="1" dirty="0">
              <a:solidFill>
                <a:schemeClr val="bg2">
                  <a:lumMod val="10000"/>
                </a:schemeClr>
              </a:solidFill>
              <a:cs typeface="Arial" panose="020B0604020202020204" pitchFamily="34" charset="0"/>
            </a:endParaRPr>
          </a:p>
          <a:p>
            <a:endParaRPr lang="en-GB" sz="4200" dirty="0"/>
          </a:p>
          <a:p>
            <a:r>
              <a:rPr lang="en-GB" sz="4200" dirty="0"/>
              <a:t> 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Snacks</a:t>
            </a:r>
            <a:br>
              <a:rPr lang="en-GB" sz="4800" dirty="0">
                <a:solidFill>
                  <a:srgbClr val="158B44"/>
                </a:solidFill>
              </a:rPr>
            </a:br>
            <a:br>
              <a:rPr lang="en-GB" sz="4800" dirty="0">
                <a:solidFill>
                  <a:srgbClr val="158B44"/>
                </a:solidFill>
              </a:rPr>
            </a:br>
            <a:endParaRPr lang="en-GB" sz="4800" dirty="0">
              <a:solidFill>
                <a:srgbClr val="158B44"/>
              </a:solidFill>
            </a:endParaRPr>
          </a:p>
        </p:txBody>
      </p:sp>
      <p:pic>
        <p:nvPicPr>
          <p:cNvPr id="9218" name="Picture 2" descr="Wall Clocks With Different Time On A Dial Stock Photo, Picture And Royalty  Free Image. Image 13739084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0014" y="4170218"/>
            <a:ext cx="3643313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arrot sticks with hummus - Body Renovation Expert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828" y="3935332"/>
            <a:ext cx="3618294" cy="27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5806314" y="772476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Carrot sticks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027493" y="766575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Sliced 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100669" y="766575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Rice cakes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9224" name="Picture 8" descr="87,656 Apple Slice Stock Photos, Pictures &amp;amp; Royalty-Free Images - iStock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7493" y="4043530"/>
            <a:ext cx="3725654" cy="260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plate, dessert&#10;&#10;Description automatically generated">
            <a:extLst>
              <a:ext uri="{FF2B5EF4-FFF2-40B4-BE49-F238E27FC236}">
                <a16:creationId xmlns:a16="http://schemas.microsoft.com/office/drawing/2014/main" id="{6C0689A9-020C-4D6E-BBE7-B6C3671BC4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7136" y="4170218"/>
            <a:ext cx="3906330" cy="260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5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372785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Which of these foods would you eat at breakfast?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5070" y="6473822"/>
            <a:ext cx="3953573" cy="2249039"/>
          </a:xfrm>
          <a:prstGeom prst="round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3601" y="2857860"/>
            <a:ext cx="2768970" cy="2475987"/>
          </a:xfrm>
          <a:prstGeom prst="roundRect">
            <a:avLst/>
          </a:prstGeom>
        </p:spPr>
      </p:pic>
      <p:pic>
        <p:nvPicPr>
          <p:cNvPr id="12" name="Picture 11" descr="A bowl of cereal with a spoon&#10;&#10;Description automatically generated with medium confidence">
            <a:extLst>
              <a:ext uri="{FF2B5EF4-FFF2-40B4-BE49-F238E27FC236}">
                <a16:creationId xmlns:a16="http://schemas.microsoft.com/office/drawing/2014/main" id="{8F9A7DE7-FADA-44F8-9943-9A18BB38D5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262629" cy="2179436"/>
          </a:xfrm>
          <a:prstGeom prst="rect">
            <a:avLst/>
          </a:prstGeom>
        </p:spPr>
      </p:pic>
      <p:pic>
        <p:nvPicPr>
          <p:cNvPr id="13" name="Picture 12" descr="A picture containing cup, food, coffee, plate&#10;&#10;Description automatically generated">
            <a:extLst>
              <a:ext uri="{FF2B5EF4-FFF2-40B4-BE49-F238E27FC236}">
                <a16:creationId xmlns:a16="http://schemas.microsoft.com/office/drawing/2014/main" id="{0FD9A895-31A2-4D7C-9DC1-4D8FC98688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6114" y="5908620"/>
            <a:ext cx="2113583" cy="3164047"/>
          </a:xfrm>
          <a:prstGeom prst="roundRect">
            <a:avLst/>
          </a:prstGeom>
        </p:spPr>
      </p:pic>
      <p:pic>
        <p:nvPicPr>
          <p:cNvPr id="14" name="Picture 13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447475FE-AA37-4F96-B1CA-E497EC0FED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6079" y="6464387"/>
            <a:ext cx="3543858" cy="2608280"/>
          </a:xfrm>
          <a:prstGeom prst="rect">
            <a:avLst/>
          </a:prstGeom>
        </p:spPr>
      </p:pic>
      <p:pic>
        <p:nvPicPr>
          <p:cNvPr id="15" name="Picture 8" descr="Sandwich - Wikipedia">
            <a:extLst>
              <a:ext uri="{FF2B5EF4-FFF2-40B4-BE49-F238E27FC236}">
                <a16:creationId xmlns:a16="http://schemas.microsoft.com/office/drawing/2014/main" id="{DA1F5900-1271-497A-A42E-5F1E5F30A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8997" y="2838630"/>
            <a:ext cx="4175003" cy="249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arrot sticks with hummus - Body Renovation Experts">
            <a:extLst>
              <a:ext uri="{FF2B5EF4-FFF2-40B4-BE49-F238E27FC236}">
                <a16:creationId xmlns:a16="http://schemas.microsoft.com/office/drawing/2014/main" id="{A010D13C-43A5-40F2-B373-D3FC5AA29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22709" y="2838630"/>
            <a:ext cx="3618294" cy="27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14,656 Soup Bowl Stock Photos, Pictures &amp;amp; Royalty-Free Images - iStock">
            <a:extLst>
              <a:ext uri="{FF2B5EF4-FFF2-40B4-BE49-F238E27FC236}">
                <a16:creationId xmlns:a16="http://schemas.microsoft.com/office/drawing/2014/main" id="{76CADBD0-6D6F-49DC-905F-805659494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9913" y="6234324"/>
            <a:ext cx="3787524" cy="25126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37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Going shopping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689" y="2717161"/>
            <a:ext cx="17040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Remember to take with you:</a:t>
            </a:r>
          </a:p>
        </p:txBody>
      </p:sp>
      <p:pic>
        <p:nvPicPr>
          <p:cNvPr id="12290" name="Picture 2" descr="Black And White Grocery Shopping List Stock Photo - Download Image Now -  iStock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80758">
            <a:off x="2585141" y="4413851"/>
            <a:ext cx="2011755" cy="301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260" y="4627027"/>
            <a:ext cx="4720805" cy="2661987"/>
          </a:xfrm>
          <a:prstGeom prst="roundRect">
            <a:avLst/>
          </a:prstGeom>
        </p:spPr>
      </p:pic>
      <p:pic>
        <p:nvPicPr>
          <p:cNvPr id="12292" name="Picture 4" descr="Lightweight Cotton Tote Bags | Printed Cotton Bag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29293" y="424352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7375408" y="806145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Money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81764" y="806145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Shopping list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534539" y="806145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Shopping bag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72979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Getting to the shops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34342" y="624136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Walk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270337" y="623851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Cycle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267979" y="623418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Car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3695494" y="617917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Bus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7" name="Picture 6" descr="A picture containing text, person, bus, outdoor&#10;&#10;Description automatically generated">
            <a:extLst>
              <a:ext uri="{FF2B5EF4-FFF2-40B4-BE49-F238E27FC236}">
                <a16:creationId xmlns:a16="http://schemas.microsoft.com/office/drawing/2014/main" id="{2F954767-1EC4-4CC7-8994-AAA82A459C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1653" y="2717161"/>
            <a:ext cx="4106190" cy="2742936"/>
          </a:xfrm>
          <a:prstGeom prst="roundRect">
            <a:avLst/>
          </a:prstGeom>
        </p:spPr>
      </p:pic>
      <p:pic>
        <p:nvPicPr>
          <p:cNvPr id="9" name="Picture 8" descr="A person riding a bicycle&#10;&#10;Description automatically generated with medium confidence">
            <a:extLst>
              <a:ext uri="{FF2B5EF4-FFF2-40B4-BE49-F238E27FC236}">
                <a16:creationId xmlns:a16="http://schemas.microsoft.com/office/drawing/2014/main" id="{F061F9D6-A2A1-4320-B64A-631DE8C066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7171" y="2717161"/>
            <a:ext cx="2044841" cy="3061139"/>
          </a:xfrm>
          <a:prstGeom prst="roundRect">
            <a:avLst/>
          </a:prstGeom>
        </p:spPr>
      </p:pic>
      <p:pic>
        <p:nvPicPr>
          <p:cNvPr id="11" name="Picture 10" descr="A person sitting in a car&#10;&#10;Description automatically generated with low confidence">
            <a:extLst>
              <a:ext uri="{FF2B5EF4-FFF2-40B4-BE49-F238E27FC236}">
                <a16:creationId xmlns:a16="http://schemas.microsoft.com/office/drawing/2014/main" id="{F2D3C329-5197-47BD-B174-DF967DF29B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137" y="2717161"/>
            <a:ext cx="4106192" cy="2742936"/>
          </a:xfrm>
          <a:prstGeom prst="roundRect">
            <a:avLst/>
          </a:prstGeom>
        </p:spPr>
      </p:pic>
      <p:pic>
        <p:nvPicPr>
          <p:cNvPr id="17" name="Picture 16" descr="A picture containing person, person, child, standing&#10;&#10;Description automatically generated">
            <a:extLst>
              <a:ext uri="{FF2B5EF4-FFF2-40B4-BE49-F238E27FC236}">
                <a16:creationId xmlns:a16="http://schemas.microsoft.com/office/drawing/2014/main" id="{FE06134B-2B6B-4775-A403-B7C61EE1FCD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500" y="2717161"/>
            <a:ext cx="4106192" cy="27429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9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Ways to pay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489" y="2717161"/>
            <a:ext cx="4311389" cy="2431124"/>
          </a:xfrm>
          <a:prstGeom prst="roundRect">
            <a:avLst/>
          </a:prstGeom>
        </p:spPr>
      </p:pic>
      <p:pic>
        <p:nvPicPr>
          <p:cNvPr id="5" name="Picture 4" descr="give you a five dollar virtual bank car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7657" y="2510696"/>
            <a:ext cx="4062936" cy="284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Apple Pay | Your Digital Wallet | first dir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42584" y="2717161"/>
            <a:ext cx="4061048" cy="233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1567929" y="587744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Cash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49871" y="592567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Card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463854" y="586534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Mobile phone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9762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Cash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613" y="3647422"/>
            <a:ext cx="7249838" cy="4088069"/>
          </a:xfrm>
          <a:prstGeom prst="round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6689" y="2717161"/>
            <a:ext cx="1520556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You can use notes or coins.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298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Bank cards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689" y="2717161"/>
            <a:ext cx="15205563" cy="1800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Debit cards – give you access to money in your bank account. </a:t>
            </a:r>
          </a:p>
          <a:p>
            <a:endParaRPr lang="en-GB" sz="3600" dirty="0">
              <a:solidFill>
                <a:schemeClr val="bg2">
                  <a:lumMod val="10000"/>
                </a:schemeClr>
              </a:solidFill>
              <a:cs typeface="Arial" panose="020B0604020202020204" pitchFamily="34" charset="0"/>
            </a:endParaRPr>
          </a:p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Credit cards – let you spend money and pay it back later. </a:t>
            </a:r>
          </a:p>
        </p:txBody>
      </p:sp>
      <p:pic>
        <p:nvPicPr>
          <p:cNvPr id="5" name="Picture 4" descr="give you a five dollar virtual bank car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4309" y="5143500"/>
            <a:ext cx="4652832" cy="325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215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Mobile phones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689" y="2717161"/>
            <a:ext cx="15205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Pay for food and drink using a phone.</a:t>
            </a:r>
          </a:p>
        </p:txBody>
      </p:sp>
      <p:pic>
        <p:nvPicPr>
          <p:cNvPr id="6" name="Picture 8" descr="Apple Pay | Your Digital Wallet | first dir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8579" y="4366436"/>
            <a:ext cx="3321584" cy="190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579" y="6522343"/>
            <a:ext cx="2790273" cy="1603367"/>
          </a:xfrm>
          <a:prstGeom prst="rect">
            <a:avLst/>
          </a:prstGeom>
        </p:spPr>
      </p:pic>
      <p:pic>
        <p:nvPicPr>
          <p:cNvPr id="4" name="Picture 3" descr="A picture containing person, indoor, coffee, cup&#10;&#10;Description automatically generated">
            <a:extLst>
              <a:ext uri="{FF2B5EF4-FFF2-40B4-BE49-F238E27FC236}">
                <a16:creationId xmlns:a16="http://schemas.microsoft.com/office/drawing/2014/main" id="{CCDA88C7-664D-4B83-9241-1A948FC5A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179" y="4337206"/>
            <a:ext cx="5888297" cy="39333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39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059626" cy="2432337"/>
          </a:xfrm>
          <a:prstGeom prst="round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271" y="2707497"/>
            <a:ext cx="3933695" cy="2436003"/>
          </a:xfrm>
          <a:prstGeom prst="round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2794" y="2707497"/>
            <a:ext cx="3680862" cy="2432337"/>
          </a:xfrm>
          <a:prstGeom prst="round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893305" y="62767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Reasons for eating out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87248" y="5603733"/>
            <a:ext cx="3418509" cy="107121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With friends and family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663013" y="5614939"/>
            <a:ext cx="3618210" cy="106000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Special occasions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013971" y="5603731"/>
            <a:ext cx="3418509" cy="107121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On holiday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1" name="Rounded Rectangle 21">
            <a:extLst>
              <a:ext uri="{FF2B5EF4-FFF2-40B4-BE49-F238E27FC236}">
                <a16:creationId xmlns:a16="http://schemas.microsoft.com/office/drawing/2014/main" id="{B89C9F3C-D8FD-4223-84E9-6FCB3673766B}"/>
              </a:ext>
            </a:extLst>
          </p:cNvPr>
          <p:cNvSpPr/>
          <p:nvPr/>
        </p:nvSpPr>
        <p:spPr>
          <a:xfrm>
            <a:off x="9886037" y="5600323"/>
            <a:ext cx="3418509" cy="107336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For fun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13" name="Picture 4" descr="Public Health Research into Action: I&amp;#39;ll have what they&amp;#39;re having: the  impact of friends on teenagers&amp;#39; eating habits">
            <a:extLst>
              <a:ext uri="{FF2B5EF4-FFF2-40B4-BE49-F238E27FC236}">
                <a16:creationId xmlns:a16="http://schemas.microsoft.com/office/drawing/2014/main" id="{C091C791-CAC7-43B7-AD8E-CCB09D115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9724" y="2717161"/>
            <a:ext cx="3831135" cy="243600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8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Places to buy food to eat out</a:t>
            </a:r>
          </a:p>
        </p:txBody>
      </p:sp>
      <p:pic>
        <p:nvPicPr>
          <p:cNvPr id="2052" name="Picture 4" descr="Cafe from Crisis | Crisis UK | Together we will end homelessn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0865" y="2717162"/>
            <a:ext cx="4053859" cy="27039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1587" y="2747980"/>
            <a:ext cx="4210282" cy="2638156"/>
          </a:xfrm>
          <a:prstGeom prst="round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200311" y="5785568"/>
            <a:ext cx="3553194" cy="99702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Restaurants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359240" y="5785567"/>
            <a:ext cx="3557109" cy="105101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Cafés or coffee shops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583925" y="5785567"/>
            <a:ext cx="3546824" cy="101172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Fast food outlets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967474" y="5785568"/>
            <a:ext cx="3418509" cy="101172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School canteen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8" name="Picture 7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823B8D71-FF2A-41D9-B018-E1ACA642199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061" y="2717161"/>
            <a:ext cx="4003694" cy="2703925"/>
          </a:xfrm>
          <a:prstGeom prst="roundRect">
            <a:avLst/>
          </a:prstGeom>
        </p:spPr>
      </p:pic>
      <p:pic>
        <p:nvPicPr>
          <p:cNvPr id="11" name="Picture 10" descr="A picture containing table, chair, indoor, dining&#10;&#10;Description automatically generated">
            <a:extLst>
              <a:ext uri="{FF2B5EF4-FFF2-40B4-BE49-F238E27FC236}">
                <a16:creationId xmlns:a16="http://schemas.microsoft.com/office/drawing/2014/main" id="{4F9B1199-F8B9-4901-837E-42C32673829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274" y="2713620"/>
            <a:ext cx="3964126" cy="27074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5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Places to buy food to take away</a:t>
            </a:r>
          </a:p>
        </p:txBody>
      </p:sp>
      <p:sp>
        <p:nvSpPr>
          <p:cNvPr id="4" name="AutoShape 4" descr="How to Start Up a Fish and Chip Shop | A How Too Guide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3561" y="2734377"/>
            <a:ext cx="4455487" cy="2556080"/>
          </a:xfrm>
          <a:prstGeom prst="round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3406" y="2713939"/>
            <a:ext cx="4691978" cy="2596955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398699" y="6383762"/>
            <a:ext cx="3546824" cy="101172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Fast food outlets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77892" y="6357902"/>
            <a:ext cx="3546824" cy="101172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Fish and chip shops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0789638" y="6357902"/>
            <a:ext cx="3496212" cy="101172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Sandwich shops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4609305" y="6317951"/>
            <a:ext cx="3531239" cy="218923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Takeaways, such as Indian, Chinese or pizza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C5173C-DB36-458C-BF35-E9375733B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3659" y="2717161"/>
            <a:ext cx="2355420" cy="3265100"/>
          </a:xfrm>
          <a:prstGeom prst="roundRect">
            <a:avLst/>
          </a:prstGeom>
        </p:spPr>
      </p:pic>
      <p:pic>
        <p:nvPicPr>
          <p:cNvPr id="8" name="Picture 7" descr="A picture containing text, indoor, floor, person&#10;&#10;Description automatically generated">
            <a:extLst>
              <a:ext uri="{FF2B5EF4-FFF2-40B4-BE49-F238E27FC236}">
                <a16:creationId xmlns:a16="http://schemas.microsoft.com/office/drawing/2014/main" id="{634E3A47-7C88-427D-A729-148252CB9F3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6009" y="2734377"/>
            <a:ext cx="3832204" cy="25560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9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B5ECE6-E676-BB26-432D-B9A4EA1900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Shopping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616471B-0465-30C0-BD9B-F60FA15EFC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5" r="298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21260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5</TotalTime>
  <Words>416</Words>
  <Application>Microsoft Office PowerPoint</Application>
  <PresentationFormat>Custom</PresentationFormat>
  <Paragraphs>119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Source Sans Pro SemiBold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Different places you can buy food</vt:lpstr>
      <vt:lpstr>Supermarket</vt:lpstr>
      <vt:lpstr>Butcher</vt:lpstr>
      <vt:lpstr>Baker</vt:lpstr>
      <vt:lpstr>Fishmonger</vt:lpstr>
      <vt:lpstr>Greengrocer</vt:lpstr>
      <vt:lpstr>Farm shop</vt:lpstr>
      <vt:lpstr>Market</vt:lpstr>
      <vt:lpstr>Online</vt:lpstr>
      <vt:lpstr>Different food at different times</vt:lpstr>
      <vt:lpstr>Breakfast  </vt:lpstr>
      <vt:lpstr>Lunch  </vt:lpstr>
      <vt:lpstr>Evening meal  </vt:lpstr>
      <vt:lpstr>Snacks  </vt:lpstr>
      <vt:lpstr>Which of these foods would you eat at breakfast?</vt:lpstr>
      <vt:lpstr>Going shopping</vt:lpstr>
      <vt:lpstr>Getting to the shops</vt:lpstr>
      <vt:lpstr>Ways to pay</vt:lpstr>
      <vt:lpstr> Cash</vt:lpstr>
      <vt:lpstr> Bank cards</vt:lpstr>
      <vt:lpstr> Mobile phones</vt:lpstr>
      <vt:lpstr>PowerPoint Presentation</vt:lpstr>
      <vt:lpstr>Places to buy food to eat out</vt:lpstr>
      <vt:lpstr>Places to buy food to take away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85</cp:revision>
  <dcterms:created xsi:type="dcterms:W3CDTF">2026-03-04T15:22:34Z</dcterms:created>
  <dcterms:modified xsi:type="dcterms:W3CDTF">2026-05-22T13:51:22Z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