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  <p:sldMasterId id="2147483657" r:id="rId5"/>
    <p:sldMasterId id="2147483667" r:id="rId6"/>
  </p:sldMasterIdLst>
  <p:notesMasterIdLst>
    <p:notesMasterId r:id="rId69"/>
  </p:notesMasterIdLst>
  <p:sldIdLst>
    <p:sldId id="376" r:id="rId7"/>
    <p:sldId id="321" r:id="rId8"/>
    <p:sldId id="322" r:id="rId9"/>
    <p:sldId id="323" r:id="rId10"/>
    <p:sldId id="329" r:id="rId11"/>
    <p:sldId id="330" r:id="rId12"/>
    <p:sldId id="331" r:id="rId13"/>
    <p:sldId id="312" r:id="rId14"/>
    <p:sldId id="313" r:id="rId15"/>
    <p:sldId id="332" r:id="rId16"/>
    <p:sldId id="333" r:id="rId17"/>
    <p:sldId id="298" r:id="rId18"/>
    <p:sldId id="334" r:id="rId19"/>
    <p:sldId id="335" r:id="rId20"/>
    <p:sldId id="336" r:id="rId21"/>
    <p:sldId id="337" r:id="rId22"/>
    <p:sldId id="338" r:id="rId23"/>
    <p:sldId id="341" r:id="rId24"/>
    <p:sldId id="366" r:id="rId25"/>
    <p:sldId id="367" r:id="rId26"/>
    <p:sldId id="368" r:id="rId27"/>
    <p:sldId id="324" r:id="rId28"/>
    <p:sldId id="314" r:id="rId29"/>
    <p:sldId id="315" r:id="rId30"/>
    <p:sldId id="319" r:id="rId31"/>
    <p:sldId id="320" r:id="rId32"/>
    <p:sldId id="325" r:id="rId33"/>
    <p:sldId id="326" r:id="rId34"/>
    <p:sldId id="327" r:id="rId35"/>
    <p:sldId id="328" r:id="rId36"/>
    <p:sldId id="339" r:id="rId37"/>
    <p:sldId id="340" r:id="rId38"/>
    <p:sldId id="342" r:id="rId39"/>
    <p:sldId id="351" r:id="rId40"/>
    <p:sldId id="343" r:id="rId41"/>
    <p:sldId id="344" r:id="rId42"/>
    <p:sldId id="345" r:id="rId43"/>
    <p:sldId id="346" r:id="rId44"/>
    <p:sldId id="347" r:id="rId45"/>
    <p:sldId id="349" r:id="rId46"/>
    <p:sldId id="350" r:id="rId47"/>
    <p:sldId id="365" r:id="rId48"/>
    <p:sldId id="348" r:id="rId49"/>
    <p:sldId id="369" r:id="rId50"/>
    <p:sldId id="370" r:id="rId51"/>
    <p:sldId id="371" r:id="rId52"/>
    <p:sldId id="354" r:id="rId53"/>
    <p:sldId id="372" r:id="rId54"/>
    <p:sldId id="373" r:id="rId55"/>
    <p:sldId id="355" r:id="rId56"/>
    <p:sldId id="302" r:id="rId57"/>
    <p:sldId id="356" r:id="rId58"/>
    <p:sldId id="357" r:id="rId59"/>
    <p:sldId id="359" r:id="rId60"/>
    <p:sldId id="360" r:id="rId61"/>
    <p:sldId id="363" r:id="rId62"/>
    <p:sldId id="361" r:id="rId63"/>
    <p:sldId id="362" r:id="rId64"/>
    <p:sldId id="364" r:id="rId65"/>
    <p:sldId id="374" r:id="rId66"/>
    <p:sldId id="375" r:id="rId67"/>
    <p:sldId id="377" r:id="rId68"/>
  </p:sldIdLst>
  <p:sldSz cx="18288000" cy="10287000"/>
  <p:notesSz cx="6858000" cy="9144000"/>
  <p:embeddedFontLst>
    <p:embeddedFont>
      <p:font typeface="Source Sans Pro" panose="020B0503030403020204" pitchFamily="34" charset="0"/>
      <p:regular r:id="rId70"/>
      <p:bold r:id="rId71"/>
      <p:italic r:id="rId72"/>
      <p:boldItalic r:id="rId73"/>
    </p:embeddedFont>
    <p:embeddedFont>
      <p:font typeface="Source Sans Pro Light" panose="020B0403030403020204" pitchFamily="34" charset="0"/>
      <p:regular r:id="rId74"/>
      <p:italic r:id="rId75"/>
    </p:embeddedFont>
    <p:embeddedFont>
      <p:font typeface="Source Sans Pro SemiBold" panose="020B0603030403020204" pitchFamily="34" charset="0"/>
      <p:bold r:id="rId76"/>
      <p:boldItalic r:id="rId77"/>
    </p:embeddedFont>
    <p:embeddedFont>
      <p:font typeface="Source Sans Pro Semi-Bold" panose="020B0604020202020204" charset="0"/>
      <p:regular r:id="rId7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Core Slides" id="{C30045EF-6F57-4A0C-B3E0-7EA64EA0F0A4}">
          <p14:sldIdLst>
            <p14:sldId id="376"/>
            <p14:sldId id="321"/>
            <p14:sldId id="322"/>
            <p14:sldId id="323"/>
            <p14:sldId id="329"/>
            <p14:sldId id="330"/>
            <p14:sldId id="331"/>
            <p14:sldId id="312"/>
            <p14:sldId id="313"/>
            <p14:sldId id="332"/>
            <p14:sldId id="333"/>
            <p14:sldId id="298"/>
            <p14:sldId id="334"/>
            <p14:sldId id="335"/>
            <p14:sldId id="336"/>
            <p14:sldId id="337"/>
            <p14:sldId id="338"/>
            <p14:sldId id="341"/>
            <p14:sldId id="366"/>
            <p14:sldId id="367"/>
            <p14:sldId id="368"/>
            <p14:sldId id="324"/>
            <p14:sldId id="314"/>
            <p14:sldId id="315"/>
            <p14:sldId id="319"/>
            <p14:sldId id="320"/>
            <p14:sldId id="325"/>
            <p14:sldId id="326"/>
            <p14:sldId id="327"/>
            <p14:sldId id="328"/>
            <p14:sldId id="339"/>
            <p14:sldId id="340"/>
            <p14:sldId id="342"/>
            <p14:sldId id="351"/>
            <p14:sldId id="343"/>
            <p14:sldId id="344"/>
            <p14:sldId id="345"/>
            <p14:sldId id="346"/>
            <p14:sldId id="347"/>
            <p14:sldId id="349"/>
            <p14:sldId id="350"/>
            <p14:sldId id="365"/>
            <p14:sldId id="348"/>
            <p14:sldId id="369"/>
            <p14:sldId id="370"/>
            <p14:sldId id="371"/>
            <p14:sldId id="354"/>
            <p14:sldId id="372"/>
            <p14:sldId id="373"/>
            <p14:sldId id="355"/>
            <p14:sldId id="302"/>
            <p14:sldId id="356"/>
            <p14:sldId id="357"/>
            <p14:sldId id="359"/>
            <p14:sldId id="360"/>
            <p14:sldId id="363"/>
            <p14:sldId id="361"/>
            <p14:sldId id="362"/>
            <p14:sldId id="364"/>
            <p14:sldId id="374"/>
            <p14:sldId id="375"/>
            <p14:sldId id="37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177616F-F9AE-CD03-A4D6-7E57B4094898}" name="Rachel Cheng" initials="RC" userId="S::r.cheng@nutrition.org.uk::dec850aa-0996-47e5-9536-52bac4f5fc5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4713B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2C1669B-CA5B-4E59-9483-A0BED26697DF}" v="208" dt="2026-05-22T14:37:23.46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39" d="100"/>
          <a:sy n="39" d="100"/>
        </p:scale>
        <p:origin x="940" y="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0.xml"/><Relationship Id="rId21" Type="http://schemas.openxmlformats.org/officeDocument/2006/relationships/slide" Target="slides/slide15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63" Type="http://schemas.openxmlformats.org/officeDocument/2006/relationships/slide" Target="slides/slide57.xml"/><Relationship Id="rId68" Type="http://schemas.openxmlformats.org/officeDocument/2006/relationships/slide" Target="slides/slide62.xml"/><Relationship Id="rId84" Type="http://schemas.microsoft.com/office/2015/10/relationships/revisionInfo" Target="revisionInfo.xml"/><Relationship Id="rId16" Type="http://schemas.openxmlformats.org/officeDocument/2006/relationships/slide" Target="slides/slide10.xml"/><Relationship Id="rId11" Type="http://schemas.openxmlformats.org/officeDocument/2006/relationships/slide" Target="slides/slide5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53" Type="http://schemas.openxmlformats.org/officeDocument/2006/relationships/slide" Target="slides/slide47.xml"/><Relationship Id="rId58" Type="http://schemas.openxmlformats.org/officeDocument/2006/relationships/slide" Target="slides/slide52.xml"/><Relationship Id="rId74" Type="http://schemas.openxmlformats.org/officeDocument/2006/relationships/font" Target="fonts/font5.fntdata"/><Relationship Id="rId79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9" Type="http://schemas.openxmlformats.org/officeDocument/2006/relationships/slide" Target="slides/slide1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slide" Target="slides/slide50.xml"/><Relationship Id="rId64" Type="http://schemas.openxmlformats.org/officeDocument/2006/relationships/slide" Target="slides/slide58.xml"/><Relationship Id="rId69" Type="http://schemas.openxmlformats.org/officeDocument/2006/relationships/notesMaster" Target="notesMasters/notesMaster1.xml"/><Relationship Id="rId77" Type="http://schemas.openxmlformats.org/officeDocument/2006/relationships/font" Target="fonts/font8.fntdata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72" Type="http://schemas.openxmlformats.org/officeDocument/2006/relationships/font" Target="fonts/font3.fntdata"/><Relationship Id="rId80" Type="http://schemas.openxmlformats.org/officeDocument/2006/relationships/viewProps" Target="viewProps.xml"/><Relationship Id="rId85" Type="http://schemas.microsoft.com/office/2018/10/relationships/authors" Target="authors.xml"/><Relationship Id="rId3" Type="http://schemas.openxmlformats.org/officeDocument/2006/relationships/customXml" Target="../customXml/item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slide" Target="slides/slide53.xml"/><Relationship Id="rId67" Type="http://schemas.openxmlformats.org/officeDocument/2006/relationships/slide" Target="slides/slide61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openxmlformats.org/officeDocument/2006/relationships/slide" Target="slides/slide56.xml"/><Relationship Id="rId70" Type="http://schemas.openxmlformats.org/officeDocument/2006/relationships/font" Target="fonts/font1.fntdata"/><Relationship Id="rId75" Type="http://schemas.openxmlformats.org/officeDocument/2006/relationships/font" Target="fonts/font6.fntdata"/><Relationship Id="rId83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slide" Target="slides/slide51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slide" Target="slides/slide54.xml"/><Relationship Id="rId65" Type="http://schemas.openxmlformats.org/officeDocument/2006/relationships/slide" Target="slides/slide59.xml"/><Relationship Id="rId73" Type="http://schemas.openxmlformats.org/officeDocument/2006/relationships/font" Target="fonts/font4.fntdata"/><Relationship Id="rId78" Type="http://schemas.openxmlformats.org/officeDocument/2006/relationships/font" Target="fonts/font9.fntdata"/><Relationship Id="rId8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9" Type="http://schemas.openxmlformats.org/officeDocument/2006/relationships/slide" Target="slides/slide33.xml"/><Relationship Id="rId34" Type="http://schemas.openxmlformats.org/officeDocument/2006/relationships/slide" Target="slides/slide28.xml"/><Relationship Id="rId50" Type="http://schemas.openxmlformats.org/officeDocument/2006/relationships/slide" Target="slides/slide44.xml"/><Relationship Id="rId55" Type="http://schemas.openxmlformats.org/officeDocument/2006/relationships/slide" Target="slides/slide49.xml"/><Relationship Id="rId76" Type="http://schemas.openxmlformats.org/officeDocument/2006/relationships/font" Target="fonts/font7.fntdata"/><Relationship Id="rId7" Type="http://schemas.openxmlformats.org/officeDocument/2006/relationships/slide" Target="slides/slide1.xml"/><Relationship Id="rId71" Type="http://schemas.openxmlformats.org/officeDocument/2006/relationships/font" Target="fonts/font2.fntdata"/><Relationship Id="rId2" Type="http://schemas.openxmlformats.org/officeDocument/2006/relationships/customXml" Target="../customXml/item2.xml"/><Relationship Id="rId29" Type="http://schemas.openxmlformats.org/officeDocument/2006/relationships/slide" Target="slides/slide23.xml"/><Relationship Id="rId24" Type="http://schemas.openxmlformats.org/officeDocument/2006/relationships/slide" Target="slides/slide18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66" Type="http://schemas.openxmlformats.org/officeDocument/2006/relationships/slide" Target="slides/slide60.xml"/><Relationship Id="rId61" Type="http://schemas.openxmlformats.org/officeDocument/2006/relationships/slide" Target="slides/slide55.xml"/><Relationship Id="rId8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rla Condon" userId="62ca7181-df71-4740-a21a-4649c658ad3a" providerId="ADAL" clId="{9CA04E6F-9B24-452A-BDA3-5D96B223031B}"/>
    <pc:docChg chg="undo custSel addSld delSld modSld modSection">
      <pc:chgData name="Orla Condon" userId="62ca7181-df71-4740-a21a-4649c658ad3a" providerId="ADAL" clId="{9CA04E6F-9B24-452A-BDA3-5D96B223031B}" dt="2026-05-22T14:38:09.891" v="651" actId="931"/>
      <pc:docMkLst>
        <pc:docMk/>
      </pc:docMkLst>
      <pc:sldChg chg="modSp mod">
        <pc:chgData name="Orla Condon" userId="62ca7181-df71-4740-a21a-4649c658ad3a" providerId="ADAL" clId="{9CA04E6F-9B24-452A-BDA3-5D96B223031B}" dt="2026-05-22T14:25:09.301" v="392" actId="208"/>
        <pc:sldMkLst>
          <pc:docMk/>
          <pc:sldMk cId="597945013" sldId="298"/>
        </pc:sldMkLst>
        <pc:spChg chg="mod">
          <ac:chgData name="Orla Condon" userId="62ca7181-df71-4740-a21a-4649c658ad3a" providerId="ADAL" clId="{9CA04E6F-9B24-452A-BDA3-5D96B223031B}" dt="2026-05-22T13:59:18.306" v="46"/>
          <ac:spMkLst>
            <pc:docMk/>
            <pc:sldMk cId="597945013" sldId="298"/>
            <ac:spMk id="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22T14:25:09.301" v="392" actId="208"/>
          <ac:spMkLst>
            <pc:docMk/>
            <pc:sldMk cId="597945013" sldId="298"/>
            <ac:spMk id="9" creationId="{18A0190D-A80C-4C48-9B5F-EDD2296598AA}"/>
          </ac:spMkLst>
        </pc:spChg>
        <pc:spChg chg="mod">
          <ac:chgData name="Orla Condon" userId="62ca7181-df71-4740-a21a-4649c658ad3a" providerId="ADAL" clId="{9CA04E6F-9B24-452A-BDA3-5D96B223031B}" dt="2026-05-22T14:25:09.301" v="392" actId="208"/>
          <ac:spMkLst>
            <pc:docMk/>
            <pc:sldMk cId="597945013" sldId="298"/>
            <ac:spMk id="10" creationId="{B40332D0-F485-4B7C-8D1C-5A24B7C3A50C}"/>
          </ac:spMkLst>
        </pc:spChg>
        <pc:picChg chg="mod">
          <ac:chgData name="Orla Condon" userId="62ca7181-df71-4740-a21a-4649c658ad3a" providerId="ADAL" clId="{9CA04E6F-9B24-452A-BDA3-5D96B223031B}" dt="2026-05-22T14:25:02.227" v="389" actId="12788"/>
          <ac:picMkLst>
            <pc:docMk/>
            <pc:sldMk cId="597945013" sldId="298"/>
            <ac:picMk id="4" creationId="{57EE2538-8DB7-46A9-8A90-6708233D3B61}"/>
          </ac:picMkLst>
        </pc:picChg>
        <pc:picChg chg="mod">
          <ac:chgData name="Orla Condon" userId="62ca7181-df71-4740-a21a-4649c658ad3a" providerId="ADAL" clId="{9CA04E6F-9B24-452A-BDA3-5D96B223031B}" dt="2026-05-22T14:25:05.673" v="390" actId="12788"/>
          <ac:picMkLst>
            <pc:docMk/>
            <pc:sldMk cId="597945013" sldId="298"/>
            <ac:picMk id="8" creationId="{D886564E-059E-4108-9AB3-4BB0F268BAE4}"/>
          </ac:picMkLst>
        </pc:picChg>
      </pc:sldChg>
      <pc:sldChg chg="modSp mod">
        <pc:chgData name="Orla Condon" userId="62ca7181-df71-4740-a21a-4649c658ad3a" providerId="ADAL" clId="{9CA04E6F-9B24-452A-BDA3-5D96B223031B}" dt="2026-05-22T14:35:00.753" v="590" actId="14100"/>
        <pc:sldMkLst>
          <pc:docMk/>
          <pc:sldMk cId="3284474133" sldId="302"/>
        </pc:sldMkLst>
        <pc:spChg chg="mod">
          <ac:chgData name="Orla Condon" userId="62ca7181-df71-4740-a21a-4649c658ad3a" providerId="ADAL" clId="{9CA04E6F-9B24-452A-BDA3-5D96B223031B}" dt="2026-05-22T14:01:27.856" v="203"/>
          <ac:spMkLst>
            <pc:docMk/>
            <pc:sldMk cId="3284474133" sldId="302"/>
            <ac:spMk id="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22T14:35:00.753" v="590" actId="14100"/>
          <ac:spMkLst>
            <pc:docMk/>
            <pc:sldMk cId="3284474133" sldId="302"/>
            <ac:spMk id="9" creationId="{F35784F7-30B8-479D-B245-B7F1E300950B}"/>
          </ac:spMkLst>
        </pc:spChg>
        <pc:picChg chg="mod">
          <ac:chgData name="Orla Condon" userId="62ca7181-df71-4740-a21a-4649c658ad3a" providerId="ADAL" clId="{9CA04E6F-9B24-452A-BDA3-5D96B223031B}" dt="2026-05-22T14:35:00.753" v="590" actId="14100"/>
          <ac:picMkLst>
            <pc:docMk/>
            <pc:sldMk cId="3284474133" sldId="302"/>
            <ac:picMk id="8" creationId="{1FF72207-4CFB-4652-92F2-6C73324FF473}"/>
          </ac:picMkLst>
        </pc:picChg>
      </pc:sldChg>
      <pc:sldChg chg="modSp mod">
        <pc:chgData name="Orla Condon" userId="62ca7181-df71-4740-a21a-4649c658ad3a" providerId="ADAL" clId="{9CA04E6F-9B24-452A-BDA3-5D96B223031B}" dt="2026-05-22T14:07:03.612" v="360" actId="208"/>
        <pc:sldMkLst>
          <pc:docMk/>
          <pc:sldMk cId="1782109137" sldId="312"/>
        </pc:sldMkLst>
        <pc:spChg chg="mod">
          <ac:chgData name="Orla Condon" userId="62ca7181-df71-4740-a21a-4649c658ad3a" providerId="ADAL" clId="{9CA04E6F-9B24-452A-BDA3-5D96B223031B}" dt="2026-05-22T13:58:49.580" v="30"/>
          <ac:spMkLst>
            <pc:docMk/>
            <pc:sldMk cId="1782109137" sldId="312"/>
            <ac:spMk id="2" creationId="{E443AF0B-D5D1-432A-8634-58B3B8F1DA20}"/>
          </ac:spMkLst>
        </pc:spChg>
        <pc:spChg chg="mod">
          <ac:chgData name="Orla Condon" userId="62ca7181-df71-4740-a21a-4649c658ad3a" providerId="ADAL" clId="{9CA04E6F-9B24-452A-BDA3-5D96B223031B}" dt="2026-05-22T14:07:03.612" v="360" actId="208"/>
          <ac:spMkLst>
            <pc:docMk/>
            <pc:sldMk cId="1782109137" sldId="312"/>
            <ac:spMk id="8" creationId="{CBB7C6FC-7DE6-4261-87C3-0C39D08CAADC}"/>
          </ac:spMkLst>
        </pc:spChg>
        <pc:picChg chg="mod">
          <ac:chgData name="Orla Condon" userId="62ca7181-df71-4740-a21a-4649c658ad3a" providerId="ADAL" clId="{9CA04E6F-9B24-452A-BDA3-5D96B223031B}" dt="2026-05-22T14:06:50.030" v="352" actId="14100"/>
          <ac:picMkLst>
            <pc:docMk/>
            <pc:sldMk cId="1782109137" sldId="312"/>
            <ac:picMk id="4" creationId="{013204F4-0220-4BB5-A137-C066DFCB9CA3}"/>
          </ac:picMkLst>
        </pc:picChg>
        <pc:picChg chg="mod">
          <ac:chgData name="Orla Condon" userId="62ca7181-df71-4740-a21a-4649c658ad3a" providerId="ADAL" clId="{9CA04E6F-9B24-452A-BDA3-5D96B223031B}" dt="2026-05-22T14:06:59.794" v="357" actId="11530"/>
          <ac:picMkLst>
            <pc:docMk/>
            <pc:sldMk cId="1782109137" sldId="312"/>
            <ac:picMk id="5" creationId="{B5DB5B4D-0469-45EB-943C-71F103BCAA27}"/>
          </ac:picMkLst>
        </pc:picChg>
        <pc:picChg chg="mod">
          <ac:chgData name="Orla Condon" userId="62ca7181-df71-4740-a21a-4649c658ad3a" providerId="ADAL" clId="{9CA04E6F-9B24-452A-BDA3-5D96B223031B}" dt="2026-05-22T14:06:54.445" v="355" actId="1076"/>
          <ac:picMkLst>
            <pc:docMk/>
            <pc:sldMk cId="1782109137" sldId="312"/>
            <ac:picMk id="6" creationId="{D153A09D-80E2-46D2-8535-3B5B54DDA0C6}"/>
          </ac:picMkLst>
        </pc:picChg>
        <pc:picChg chg="mod">
          <ac:chgData name="Orla Condon" userId="62ca7181-df71-4740-a21a-4649c658ad3a" providerId="ADAL" clId="{9CA04E6F-9B24-452A-BDA3-5D96B223031B}" dt="2026-05-22T14:06:56.044" v="356" actId="1076"/>
          <ac:picMkLst>
            <pc:docMk/>
            <pc:sldMk cId="1782109137" sldId="312"/>
            <ac:picMk id="7" creationId="{36DC350A-C413-4C4C-A155-FCF53BD6E454}"/>
          </ac:picMkLst>
        </pc:picChg>
      </pc:sldChg>
      <pc:sldChg chg="modSp mod">
        <pc:chgData name="Orla Condon" userId="62ca7181-df71-4740-a21a-4649c658ad3a" providerId="ADAL" clId="{9CA04E6F-9B24-452A-BDA3-5D96B223031B}" dt="2026-05-22T14:07:16.902" v="365" actId="208"/>
        <pc:sldMkLst>
          <pc:docMk/>
          <pc:sldMk cId="116665070" sldId="313"/>
        </pc:sldMkLst>
        <pc:spChg chg="mod">
          <ac:chgData name="Orla Condon" userId="62ca7181-df71-4740-a21a-4649c658ad3a" providerId="ADAL" clId="{9CA04E6F-9B24-452A-BDA3-5D96B223031B}" dt="2026-05-22T13:58:51.735" v="34"/>
          <ac:spMkLst>
            <pc:docMk/>
            <pc:sldMk cId="116665070" sldId="313"/>
            <ac:spMk id="2" creationId="{B18638CE-B826-4FE3-82B7-DEAE72AC039D}"/>
          </ac:spMkLst>
        </pc:spChg>
        <pc:spChg chg="mod">
          <ac:chgData name="Orla Condon" userId="62ca7181-df71-4740-a21a-4649c658ad3a" providerId="ADAL" clId="{9CA04E6F-9B24-452A-BDA3-5D96B223031B}" dt="2026-05-22T14:07:16.902" v="365" actId="208"/>
          <ac:spMkLst>
            <pc:docMk/>
            <pc:sldMk cId="116665070" sldId="313"/>
            <ac:spMk id="7" creationId="{3D3079FA-B08A-4505-87FD-48DF7A6DCF3B}"/>
          </ac:spMkLst>
        </pc:spChg>
        <pc:picChg chg="mod">
          <ac:chgData name="Orla Condon" userId="62ca7181-df71-4740-a21a-4649c658ad3a" providerId="ADAL" clId="{9CA04E6F-9B24-452A-BDA3-5D96B223031B}" dt="2026-05-22T14:07:12.584" v="362" actId="11530"/>
          <ac:picMkLst>
            <pc:docMk/>
            <pc:sldMk cId="116665070" sldId="313"/>
            <ac:picMk id="5" creationId="{A6B96495-1719-4DCE-A654-E2687252C728}"/>
          </ac:picMkLst>
        </pc:picChg>
        <pc:picChg chg="mod">
          <ac:chgData name="Orla Condon" userId="62ca7181-df71-4740-a21a-4649c658ad3a" providerId="ADAL" clId="{9CA04E6F-9B24-452A-BDA3-5D96B223031B}" dt="2026-05-22T14:07:12.584" v="362" actId="11530"/>
          <ac:picMkLst>
            <pc:docMk/>
            <pc:sldMk cId="116665070" sldId="313"/>
            <ac:picMk id="6" creationId="{E7161307-CA50-4743-835E-D49935B6C77F}"/>
          </ac:picMkLst>
        </pc:picChg>
      </pc:sldChg>
      <pc:sldChg chg="modSp mod">
        <pc:chgData name="Orla Condon" userId="62ca7181-df71-4740-a21a-4649c658ad3a" providerId="ADAL" clId="{9CA04E6F-9B24-452A-BDA3-5D96B223031B}" dt="2026-05-22T14:27:42.133" v="440" actId="208"/>
        <pc:sldMkLst>
          <pc:docMk/>
          <pc:sldMk cId="2407787684" sldId="314"/>
        </pc:sldMkLst>
        <pc:spChg chg="mod">
          <ac:chgData name="Orla Condon" userId="62ca7181-df71-4740-a21a-4649c658ad3a" providerId="ADAL" clId="{9CA04E6F-9B24-452A-BDA3-5D96B223031B}" dt="2026-05-22T13:59:57.056" v="90"/>
          <ac:spMkLst>
            <pc:docMk/>
            <pc:sldMk cId="2407787684" sldId="314"/>
            <ac:spMk id="2" creationId="{867BB47D-14C3-451D-A011-11397F2CCAFA}"/>
          </ac:spMkLst>
        </pc:spChg>
        <pc:spChg chg="mod">
          <ac:chgData name="Orla Condon" userId="62ca7181-df71-4740-a21a-4649c658ad3a" providerId="ADAL" clId="{9CA04E6F-9B24-452A-BDA3-5D96B223031B}" dt="2026-05-22T14:27:42.133" v="440" actId="208"/>
          <ac:spMkLst>
            <pc:docMk/>
            <pc:sldMk cId="2407787684" sldId="314"/>
            <ac:spMk id="6" creationId="{FBCC5F61-ED95-4140-ABF2-93AAFA0FDA94}"/>
          </ac:spMkLst>
        </pc:spChg>
        <pc:spChg chg="mod">
          <ac:chgData name="Orla Condon" userId="62ca7181-df71-4740-a21a-4649c658ad3a" providerId="ADAL" clId="{9CA04E6F-9B24-452A-BDA3-5D96B223031B}" dt="2026-05-22T14:27:42.133" v="440" actId="208"/>
          <ac:spMkLst>
            <pc:docMk/>
            <pc:sldMk cId="2407787684" sldId="314"/>
            <ac:spMk id="13" creationId="{A78DDAB2-FAF2-49FB-B431-325BB6E02770}"/>
          </ac:spMkLst>
        </pc:spChg>
        <pc:spChg chg="mod">
          <ac:chgData name="Orla Condon" userId="62ca7181-df71-4740-a21a-4649c658ad3a" providerId="ADAL" clId="{9CA04E6F-9B24-452A-BDA3-5D96B223031B}" dt="2026-05-22T14:27:32.999" v="435" actId="1076"/>
          <ac:spMkLst>
            <pc:docMk/>
            <pc:sldMk cId="2407787684" sldId="314"/>
            <ac:spMk id="18" creationId="{68AE54A9-F62A-4C66-8D9D-39D4A26B7616}"/>
          </ac:spMkLst>
        </pc:spChg>
        <pc:picChg chg="mod">
          <ac:chgData name="Orla Condon" userId="62ca7181-df71-4740-a21a-4649c658ad3a" providerId="ADAL" clId="{9CA04E6F-9B24-452A-BDA3-5D96B223031B}" dt="2026-05-22T14:27:34.455" v="436" actId="1076"/>
          <ac:picMkLst>
            <pc:docMk/>
            <pc:sldMk cId="2407787684" sldId="314"/>
            <ac:picMk id="8" creationId="{41219FDD-116D-4CD2-B24F-C89732DD7677}"/>
          </ac:picMkLst>
        </pc:picChg>
        <pc:picChg chg="mod">
          <ac:chgData name="Orla Condon" userId="62ca7181-df71-4740-a21a-4649c658ad3a" providerId="ADAL" clId="{9CA04E6F-9B24-452A-BDA3-5D96B223031B}" dt="2026-05-22T14:03:33.832" v="275"/>
          <ac:picMkLst>
            <pc:docMk/>
            <pc:sldMk cId="2407787684" sldId="314"/>
            <ac:picMk id="12" creationId="{FCB406CA-B926-4571-940D-52BF21427167}"/>
          </ac:picMkLst>
        </pc:picChg>
        <pc:picChg chg="mod">
          <ac:chgData name="Orla Condon" userId="62ca7181-df71-4740-a21a-4649c658ad3a" providerId="ADAL" clId="{9CA04E6F-9B24-452A-BDA3-5D96B223031B}" dt="2026-05-22T14:27:30.508" v="434" actId="1076"/>
          <ac:picMkLst>
            <pc:docMk/>
            <pc:sldMk cId="2407787684" sldId="314"/>
            <ac:picMk id="17" creationId="{5B780275-C499-42F2-9BA2-E3E90DFC1B55}"/>
          </ac:picMkLst>
        </pc:picChg>
      </pc:sldChg>
      <pc:sldChg chg="modSp mod">
        <pc:chgData name="Orla Condon" userId="62ca7181-df71-4740-a21a-4649c658ad3a" providerId="ADAL" clId="{9CA04E6F-9B24-452A-BDA3-5D96B223031B}" dt="2026-05-22T14:28:02.282" v="448" actId="208"/>
        <pc:sldMkLst>
          <pc:docMk/>
          <pc:sldMk cId="1541870334" sldId="315"/>
        </pc:sldMkLst>
        <pc:spChg chg="mod">
          <ac:chgData name="Orla Condon" userId="62ca7181-df71-4740-a21a-4649c658ad3a" providerId="ADAL" clId="{9CA04E6F-9B24-452A-BDA3-5D96B223031B}" dt="2026-05-22T13:59:59.486" v="94"/>
          <ac:spMkLst>
            <pc:docMk/>
            <pc:sldMk cId="1541870334" sldId="315"/>
            <ac:spMk id="2" creationId="{77AA4A66-5249-419F-802E-10FCB1EFA0FD}"/>
          </ac:spMkLst>
        </pc:spChg>
        <pc:spChg chg="mod">
          <ac:chgData name="Orla Condon" userId="62ca7181-df71-4740-a21a-4649c658ad3a" providerId="ADAL" clId="{9CA04E6F-9B24-452A-BDA3-5D96B223031B}" dt="2026-05-22T14:28:02.282" v="448" actId="208"/>
          <ac:spMkLst>
            <pc:docMk/>
            <pc:sldMk cId="1541870334" sldId="315"/>
            <ac:spMk id="6" creationId="{1795B89F-7510-4111-919D-0DDEA6D42743}"/>
          </ac:spMkLst>
        </pc:spChg>
        <pc:spChg chg="mod">
          <ac:chgData name="Orla Condon" userId="62ca7181-df71-4740-a21a-4649c658ad3a" providerId="ADAL" clId="{9CA04E6F-9B24-452A-BDA3-5D96B223031B}" dt="2026-05-22T14:27:54.520" v="444" actId="208"/>
          <ac:spMkLst>
            <pc:docMk/>
            <pc:sldMk cId="1541870334" sldId="315"/>
            <ac:spMk id="22" creationId="{771826F4-D823-421D-9BB0-3A386A4A0E04}"/>
          </ac:spMkLst>
        </pc:spChg>
        <pc:spChg chg="mod">
          <ac:chgData name="Orla Condon" userId="62ca7181-df71-4740-a21a-4649c658ad3a" providerId="ADAL" clId="{9CA04E6F-9B24-452A-BDA3-5D96B223031B}" dt="2026-05-22T14:28:02.282" v="448" actId="208"/>
          <ac:spMkLst>
            <pc:docMk/>
            <pc:sldMk cId="1541870334" sldId="315"/>
            <ac:spMk id="25" creationId="{11A31816-5C4E-4774-BB42-209F4B409120}"/>
          </ac:spMkLst>
        </pc:spChg>
        <pc:picChg chg="mod">
          <ac:chgData name="Orla Condon" userId="62ca7181-df71-4740-a21a-4649c658ad3a" providerId="ADAL" clId="{9CA04E6F-9B24-452A-BDA3-5D96B223031B}" dt="2026-05-22T14:27:49.014" v="441" actId="1076"/>
          <ac:picMkLst>
            <pc:docMk/>
            <pc:sldMk cId="1541870334" sldId="315"/>
            <ac:picMk id="14" creationId="{C5B16E79-C90E-4217-9FA8-CDF1C574ADC1}"/>
          </ac:picMkLst>
        </pc:picChg>
        <pc:picChg chg="mod">
          <ac:chgData name="Orla Condon" userId="62ca7181-df71-4740-a21a-4649c658ad3a" providerId="ADAL" clId="{9CA04E6F-9B24-452A-BDA3-5D96B223031B}" dt="2026-05-22T14:03:37.645" v="279"/>
          <ac:picMkLst>
            <pc:docMk/>
            <pc:sldMk cId="1541870334" sldId="315"/>
            <ac:picMk id="24" creationId="{4A1EC220-33F0-4A59-B034-D4A2FA02861B}"/>
          </ac:picMkLst>
        </pc:picChg>
        <pc:picChg chg="mod">
          <ac:chgData name="Orla Condon" userId="62ca7181-df71-4740-a21a-4649c658ad3a" providerId="ADAL" clId="{9CA04E6F-9B24-452A-BDA3-5D96B223031B}" dt="2026-05-22T14:27:50.704" v="442" actId="1076"/>
          <ac:picMkLst>
            <pc:docMk/>
            <pc:sldMk cId="1541870334" sldId="315"/>
            <ac:picMk id="27" creationId="{8D0D6010-CCC3-40D7-B345-D64D9C719D10}"/>
          </ac:picMkLst>
        </pc:picChg>
        <pc:cxnChg chg="mod">
          <ac:chgData name="Orla Condon" userId="62ca7181-df71-4740-a21a-4649c658ad3a" providerId="ADAL" clId="{9CA04E6F-9B24-452A-BDA3-5D96B223031B}" dt="2026-05-22T14:27:54.520" v="444" actId="208"/>
          <ac:cxnSpMkLst>
            <pc:docMk/>
            <pc:sldMk cId="1541870334" sldId="315"/>
            <ac:cxnSpMk id="20" creationId="{2F7B8443-7163-46E3-ACE2-FA6E301C5E2F}"/>
          </ac:cxnSpMkLst>
        </pc:cxnChg>
      </pc:sldChg>
      <pc:sldChg chg="modSp mod">
        <pc:chgData name="Orla Condon" userId="62ca7181-df71-4740-a21a-4649c658ad3a" providerId="ADAL" clId="{9CA04E6F-9B24-452A-BDA3-5D96B223031B}" dt="2026-05-22T14:28:14.403" v="454" actId="14100"/>
        <pc:sldMkLst>
          <pc:docMk/>
          <pc:sldMk cId="4211405234" sldId="319"/>
        </pc:sldMkLst>
        <pc:spChg chg="mod">
          <ac:chgData name="Orla Condon" userId="62ca7181-df71-4740-a21a-4649c658ad3a" providerId="ADAL" clId="{9CA04E6F-9B24-452A-BDA3-5D96B223031B}" dt="2026-05-22T14:00:03.806" v="98"/>
          <ac:spMkLst>
            <pc:docMk/>
            <pc:sldMk cId="4211405234" sldId="319"/>
            <ac:spMk id="2" creationId="{77AA4A66-5249-419F-802E-10FCB1EFA0FD}"/>
          </ac:spMkLst>
        </pc:spChg>
        <pc:spChg chg="mod">
          <ac:chgData name="Orla Condon" userId="62ca7181-df71-4740-a21a-4649c658ad3a" providerId="ADAL" clId="{9CA04E6F-9B24-452A-BDA3-5D96B223031B}" dt="2026-05-22T14:28:14.403" v="454" actId="14100"/>
          <ac:spMkLst>
            <pc:docMk/>
            <pc:sldMk cId="4211405234" sldId="319"/>
            <ac:spMk id="6" creationId="{1795B89F-7510-4111-919D-0DDEA6D42743}"/>
          </ac:spMkLst>
        </pc:spChg>
        <pc:spChg chg="mod">
          <ac:chgData name="Orla Condon" userId="62ca7181-df71-4740-a21a-4649c658ad3a" providerId="ADAL" clId="{9CA04E6F-9B24-452A-BDA3-5D96B223031B}" dt="2026-05-22T14:28:14.403" v="454" actId="14100"/>
          <ac:spMkLst>
            <pc:docMk/>
            <pc:sldMk cId="4211405234" sldId="319"/>
            <ac:spMk id="8" creationId="{C9A9E45F-2307-48B0-9134-ECC1EFDA7440}"/>
          </ac:spMkLst>
        </pc:spChg>
        <pc:picChg chg="mod">
          <ac:chgData name="Orla Condon" userId="62ca7181-df71-4740-a21a-4649c658ad3a" providerId="ADAL" clId="{9CA04E6F-9B24-452A-BDA3-5D96B223031B}" dt="2026-05-22T14:03:40.143" v="283"/>
          <ac:picMkLst>
            <pc:docMk/>
            <pc:sldMk cId="4211405234" sldId="319"/>
            <ac:picMk id="4" creationId="{83323F8A-FF16-48DD-970D-2A2898E21179}"/>
          </ac:picMkLst>
        </pc:picChg>
        <pc:picChg chg="mod">
          <ac:chgData name="Orla Condon" userId="62ca7181-df71-4740-a21a-4649c658ad3a" providerId="ADAL" clId="{9CA04E6F-9B24-452A-BDA3-5D96B223031B}" dt="2026-05-22T14:28:05.428" v="449" actId="1076"/>
          <ac:picMkLst>
            <pc:docMk/>
            <pc:sldMk cId="4211405234" sldId="319"/>
            <ac:picMk id="9" creationId="{E010260B-557E-4F6F-A058-FCF981A9B688}"/>
          </ac:picMkLst>
        </pc:picChg>
        <pc:picChg chg="mod">
          <ac:chgData name="Orla Condon" userId="62ca7181-df71-4740-a21a-4649c658ad3a" providerId="ADAL" clId="{9CA04E6F-9B24-452A-BDA3-5D96B223031B}" dt="2026-05-22T14:28:06.655" v="450" actId="1076"/>
          <ac:picMkLst>
            <pc:docMk/>
            <pc:sldMk cId="4211405234" sldId="319"/>
            <ac:picMk id="13" creationId="{09232A49-5C1A-4C0F-BBE5-8A75472A4AF0}"/>
          </ac:picMkLst>
        </pc:picChg>
      </pc:sldChg>
      <pc:sldChg chg="modSp mod">
        <pc:chgData name="Orla Condon" userId="62ca7181-df71-4740-a21a-4649c658ad3a" providerId="ADAL" clId="{9CA04E6F-9B24-452A-BDA3-5D96B223031B}" dt="2026-05-22T14:29:11.469" v="461" actId="12788"/>
        <pc:sldMkLst>
          <pc:docMk/>
          <pc:sldMk cId="3775872765" sldId="320"/>
        </pc:sldMkLst>
        <pc:spChg chg="mod">
          <ac:chgData name="Orla Condon" userId="62ca7181-df71-4740-a21a-4649c658ad3a" providerId="ADAL" clId="{9CA04E6F-9B24-452A-BDA3-5D96B223031B}" dt="2026-05-22T14:00:06.258" v="102"/>
          <ac:spMkLst>
            <pc:docMk/>
            <pc:sldMk cId="3775872765" sldId="320"/>
            <ac:spMk id="2" creationId="{5C7DE426-AA04-41A2-9AF0-A1B66D1947C8}"/>
          </ac:spMkLst>
        </pc:spChg>
        <pc:spChg chg="mod">
          <ac:chgData name="Orla Condon" userId="62ca7181-df71-4740-a21a-4649c658ad3a" providerId="ADAL" clId="{9CA04E6F-9B24-452A-BDA3-5D96B223031B}" dt="2026-05-22T14:29:07.335" v="460" actId="12788"/>
          <ac:spMkLst>
            <pc:docMk/>
            <pc:sldMk cId="3775872765" sldId="320"/>
            <ac:spMk id="8" creationId="{920F251C-2BD8-40A9-91A4-78E7BF3B7B81}"/>
          </ac:spMkLst>
        </pc:spChg>
        <pc:spChg chg="mod">
          <ac:chgData name="Orla Condon" userId="62ca7181-df71-4740-a21a-4649c658ad3a" providerId="ADAL" clId="{9CA04E6F-9B24-452A-BDA3-5D96B223031B}" dt="2026-05-22T14:29:11.469" v="461" actId="12788"/>
          <ac:spMkLst>
            <pc:docMk/>
            <pc:sldMk cId="3775872765" sldId="320"/>
            <ac:spMk id="11" creationId="{66BEFDAD-9FDD-4FD4-89EC-ACF5110ACCD7}"/>
          </ac:spMkLst>
        </pc:spChg>
        <pc:picChg chg="mod">
          <ac:chgData name="Orla Condon" userId="62ca7181-df71-4740-a21a-4649c658ad3a" providerId="ADAL" clId="{9CA04E6F-9B24-452A-BDA3-5D96B223031B}" dt="2026-05-22T14:28:58.003" v="456" actId="1076"/>
          <ac:picMkLst>
            <pc:docMk/>
            <pc:sldMk cId="3775872765" sldId="320"/>
            <ac:picMk id="5" creationId="{B3A0F17C-9B9E-4C56-A9BB-814556E86093}"/>
          </ac:picMkLst>
        </pc:picChg>
        <pc:picChg chg="mod">
          <ac:chgData name="Orla Condon" userId="62ca7181-df71-4740-a21a-4649c658ad3a" providerId="ADAL" clId="{9CA04E6F-9B24-452A-BDA3-5D96B223031B}" dt="2026-05-22T14:29:07.335" v="460" actId="12788"/>
          <ac:picMkLst>
            <pc:docMk/>
            <pc:sldMk cId="3775872765" sldId="320"/>
            <ac:picMk id="7" creationId="{820AEF40-C4BC-4FAF-95AE-D45A23D6E155}"/>
          </ac:picMkLst>
        </pc:picChg>
        <pc:picChg chg="mod">
          <ac:chgData name="Orla Condon" userId="62ca7181-df71-4740-a21a-4649c658ad3a" providerId="ADAL" clId="{9CA04E6F-9B24-452A-BDA3-5D96B223031B}" dt="2026-05-22T14:29:11.469" v="461" actId="12788"/>
          <ac:picMkLst>
            <pc:docMk/>
            <pc:sldMk cId="3775872765" sldId="320"/>
            <ac:picMk id="10" creationId="{DA52406A-3C62-40E9-92B5-A290CBACEE42}"/>
          </ac:picMkLst>
        </pc:picChg>
      </pc:sldChg>
      <pc:sldChg chg="modSp mod">
        <pc:chgData name="Orla Condon" userId="62ca7181-df71-4740-a21a-4649c658ad3a" providerId="ADAL" clId="{9CA04E6F-9B24-452A-BDA3-5D96B223031B}" dt="2026-05-22T14:03:02.523" v="247"/>
        <pc:sldMkLst>
          <pc:docMk/>
          <pc:sldMk cId="1646133928" sldId="321"/>
        </pc:sldMkLst>
        <pc:spChg chg="mod">
          <ac:chgData name="Orla Condon" userId="62ca7181-df71-4740-a21a-4649c658ad3a" providerId="ADAL" clId="{9CA04E6F-9B24-452A-BDA3-5D96B223031B}" dt="2026-05-22T13:58:33.792" v="6"/>
          <ac:spMkLst>
            <pc:docMk/>
            <pc:sldMk cId="1646133928" sldId="321"/>
            <ac:spMk id="2" creationId="{0F984DAD-7291-48F8-999E-38011152A6CA}"/>
          </ac:spMkLst>
        </pc:spChg>
        <pc:spChg chg="mod">
          <ac:chgData name="Orla Condon" userId="62ca7181-df71-4740-a21a-4649c658ad3a" providerId="ADAL" clId="{9CA04E6F-9B24-452A-BDA3-5D96B223031B}" dt="2026-05-22T14:03:02.523" v="247"/>
          <ac:spMkLst>
            <pc:docMk/>
            <pc:sldMk cId="1646133928" sldId="321"/>
            <ac:spMk id="3" creationId="{6702E57A-ADE3-4A33-B2D1-1A783D57B6BE}"/>
          </ac:spMkLst>
        </pc:spChg>
      </pc:sldChg>
      <pc:sldChg chg="modSp mod">
        <pc:chgData name="Orla Condon" userId="62ca7181-df71-4740-a21a-4649c658ad3a" providerId="ADAL" clId="{9CA04E6F-9B24-452A-BDA3-5D96B223031B}" dt="2026-05-22T14:05:03.876" v="319" actId="11530"/>
        <pc:sldMkLst>
          <pc:docMk/>
          <pc:sldMk cId="49386520" sldId="322"/>
        </pc:sldMkLst>
        <pc:spChg chg="mod">
          <ac:chgData name="Orla Condon" userId="62ca7181-df71-4740-a21a-4649c658ad3a" providerId="ADAL" clId="{9CA04E6F-9B24-452A-BDA3-5D96B223031B}" dt="2026-05-22T13:58:36.545" v="10"/>
          <ac:spMkLst>
            <pc:docMk/>
            <pc:sldMk cId="49386520" sldId="322"/>
            <ac:spMk id="2" creationId="{00000000-0000-0000-0000-000000000000}"/>
          </ac:spMkLst>
        </pc:spChg>
        <pc:picChg chg="mod">
          <ac:chgData name="Orla Condon" userId="62ca7181-df71-4740-a21a-4649c658ad3a" providerId="ADAL" clId="{9CA04E6F-9B24-452A-BDA3-5D96B223031B}" dt="2026-05-22T14:05:03.876" v="319" actId="11530"/>
          <ac:picMkLst>
            <pc:docMk/>
            <pc:sldMk cId="49386520" sldId="322"/>
            <ac:picMk id="7" creationId="{237554A6-A1C2-4B95-893C-005FB41A2C08}"/>
          </ac:picMkLst>
        </pc:picChg>
      </pc:sldChg>
      <pc:sldChg chg="modSp mod">
        <pc:chgData name="Orla Condon" userId="62ca7181-df71-4740-a21a-4649c658ad3a" providerId="ADAL" clId="{9CA04E6F-9B24-452A-BDA3-5D96B223031B}" dt="2026-05-22T14:06:04.665" v="337" actId="11530"/>
        <pc:sldMkLst>
          <pc:docMk/>
          <pc:sldMk cId="2112501820" sldId="323"/>
        </pc:sldMkLst>
        <pc:spChg chg="mod">
          <ac:chgData name="Orla Condon" userId="62ca7181-df71-4740-a21a-4649c658ad3a" providerId="ADAL" clId="{9CA04E6F-9B24-452A-BDA3-5D96B223031B}" dt="2026-05-22T13:58:38.794" v="14"/>
          <ac:spMkLst>
            <pc:docMk/>
            <pc:sldMk cId="2112501820" sldId="323"/>
            <ac:spMk id="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22T14:05:24.930" v="326" actId="122"/>
          <ac:spMkLst>
            <pc:docMk/>
            <pc:sldMk cId="2112501820" sldId="323"/>
            <ac:spMk id="11" creationId="{2584FA32-8007-49EA-A033-0A9D9BF347D3}"/>
          </ac:spMkLst>
        </pc:spChg>
        <pc:picChg chg="mod">
          <ac:chgData name="Orla Condon" userId="62ca7181-df71-4740-a21a-4649c658ad3a" providerId="ADAL" clId="{9CA04E6F-9B24-452A-BDA3-5D96B223031B}" dt="2026-05-22T14:06:04.665" v="337" actId="11530"/>
          <ac:picMkLst>
            <pc:docMk/>
            <pc:sldMk cId="2112501820" sldId="323"/>
            <ac:picMk id="8" creationId="{D2E2FE41-EE64-43A8-B970-5C6227BAA5A3}"/>
          </ac:picMkLst>
        </pc:picChg>
      </pc:sldChg>
      <pc:sldChg chg="modSp mod">
        <pc:chgData name="Orla Condon" userId="62ca7181-df71-4740-a21a-4649c658ad3a" providerId="ADAL" clId="{9CA04E6F-9B24-452A-BDA3-5D96B223031B}" dt="2026-05-22T14:27:24.104" v="433" actId="208"/>
        <pc:sldMkLst>
          <pc:docMk/>
          <pc:sldMk cId="3438329806" sldId="324"/>
        </pc:sldMkLst>
        <pc:spChg chg="mod">
          <ac:chgData name="Orla Condon" userId="62ca7181-df71-4740-a21a-4649c658ad3a" providerId="ADAL" clId="{9CA04E6F-9B24-452A-BDA3-5D96B223031B}" dt="2026-05-22T13:59:53.962" v="86"/>
          <ac:spMkLst>
            <pc:docMk/>
            <pc:sldMk cId="3438329806" sldId="324"/>
            <ac:spMk id="2" creationId="{0F0B964C-2EEB-4FDB-BD1B-D9FFF325A056}"/>
          </ac:spMkLst>
        </pc:spChg>
        <pc:spChg chg="mod">
          <ac:chgData name="Orla Condon" userId="62ca7181-df71-4740-a21a-4649c658ad3a" providerId="ADAL" clId="{9CA04E6F-9B24-452A-BDA3-5D96B223031B}" dt="2026-05-22T14:27:24.104" v="433" actId="208"/>
          <ac:spMkLst>
            <pc:docMk/>
            <pc:sldMk cId="3438329806" sldId="324"/>
            <ac:spMk id="11" creationId="{CB4BEE22-5D81-4D20-93F1-BB5B54EFE778}"/>
          </ac:spMkLst>
        </pc:spChg>
        <pc:spChg chg="mod">
          <ac:chgData name="Orla Condon" userId="62ca7181-df71-4740-a21a-4649c658ad3a" providerId="ADAL" clId="{9CA04E6F-9B24-452A-BDA3-5D96B223031B}" dt="2026-05-22T14:27:24.104" v="433" actId="208"/>
          <ac:spMkLst>
            <pc:docMk/>
            <pc:sldMk cId="3438329806" sldId="324"/>
            <ac:spMk id="12" creationId="{432E48B1-3846-4106-8B7D-8768EE80CD18}"/>
          </ac:spMkLst>
        </pc:spChg>
        <pc:picChg chg="mod">
          <ac:chgData name="Orla Condon" userId="62ca7181-df71-4740-a21a-4649c658ad3a" providerId="ADAL" clId="{9CA04E6F-9B24-452A-BDA3-5D96B223031B}" dt="2026-05-22T14:27:16.770" v="429" actId="1076"/>
          <ac:picMkLst>
            <pc:docMk/>
            <pc:sldMk cId="3438329806" sldId="324"/>
            <ac:picMk id="10" creationId="{C5062C07-51EB-40B6-9DE9-BE62E03A384F}"/>
          </ac:picMkLst>
        </pc:picChg>
        <pc:picChg chg="mod">
          <ac:chgData name="Orla Condon" userId="62ca7181-df71-4740-a21a-4649c658ad3a" providerId="ADAL" clId="{9CA04E6F-9B24-452A-BDA3-5D96B223031B}" dt="2026-05-22T14:03:31.156" v="271"/>
          <ac:picMkLst>
            <pc:docMk/>
            <pc:sldMk cId="3438329806" sldId="324"/>
            <ac:picMk id="14" creationId="{6BBB588B-317D-4908-B407-1EF0707B117A}"/>
          </ac:picMkLst>
        </pc:picChg>
        <pc:picChg chg="mod">
          <ac:chgData name="Orla Condon" userId="62ca7181-df71-4740-a21a-4649c658ad3a" providerId="ADAL" clId="{9CA04E6F-9B24-452A-BDA3-5D96B223031B}" dt="2026-05-22T14:27:14.351" v="428" actId="1076"/>
          <ac:picMkLst>
            <pc:docMk/>
            <pc:sldMk cId="3438329806" sldId="324"/>
            <ac:picMk id="16" creationId="{A440FF13-B07E-4375-8236-0D4C5EC75555}"/>
          </ac:picMkLst>
        </pc:picChg>
      </pc:sldChg>
      <pc:sldChg chg="modSp mod">
        <pc:chgData name="Orla Condon" userId="62ca7181-df71-4740-a21a-4649c658ad3a" providerId="ADAL" clId="{9CA04E6F-9B24-452A-BDA3-5D96B223031B}" dt="2026-05-22T14:29:35.431" v="470" actId="1076"/>
        <pc:sldMkLst>
          <pc:docMk/>
          <pc:sldMk cId="2669519535" sldId="325"/>
        </pc:sldMkLst>
        <pc:spChg chg="mod">
          <ac:chgData name="Orla Condon" userId="62ca7181-df71-4740-a21a-4649c658ad3a" providerId="ADAL" clId="{9CA04E6F-9B24-452A-BDA3-5D96B223031B}" dt="2026-05-22T14:00:08.617" v="106"/>
          <ac:spMkLst>
            <pc:docMk/>
            <pc:sldMk cId="2669519535" sldId="325"/>
            <ac:spMk id="2" creationId="{5C7DE426-AA04-41A2-9AF0-A1B66D1947C8}"/>
          </ac:spMkLst>
        </pc:spChg>
        <pc:spChg chg="mod">
          <ac:chgData name="Orla Condon" userId="62ca7181-df71-4740-a21a-4649c658ad3a" providerId="ADAL" clId="{9CA04E6F-9B24-452A-BDA3-5D96B223031B}" dt="2026-05-22T14:29:35.431" v="470" actId="1076"/>
          <ac:spMkLst>
            <pc:docMk/>
            <pc:sldMk cId="2669519535" sldId="325"/>
            <ac:spMk id="8" creationId="{920F251C-2BD8-40A9-91A4-78E7BF3B7B81}"/>
          </ac:spMkLst>
        </pc:spChg>
        <pc:spChg chg="mod">
          <ac:chgData name="Orla Condon" userId="62ca7181-df71-4740-a21a-4649c658ad3a" providerId="ADAL" clId="{9CA04E6F-9B24-452A-BDA3-5D96B223031B}" dt="2026-05-22T14:29:31.611" v="469" actId="208"/>
          <ac:spMkLst>
            <pc:docMk/>
            <pc:sldMk cId="2669519535" sldId="325"/>
            <ac:spMk id="11" creationId="{66BEFDAD-9FDD-4FD4-89EC-ACF5110ACCD7}"/>
          </ac:spMkLst>
        </pc:spChg>
        <pc:picChg chg="mod">
          <ac:chgData name="Orla Condon" userId="62ca7181-df71-4740-a21a-4649c658ad3a" providerId="ADAL" clId="{9CA04E6F-9B24-452A-BDA3-5D96B223031B}" dt="2026-05-22T14:29:23.928" v="466" actId="12788"/>
          <ac:picMkLst>
            <pc:docMk/>
            <pc:sldMk cId="2669519535" sldId="325"/>
            <ac:picMk id="4" creationId="{9CE6D217-DE20-45E4-B3AA-67ECBCE3B440}"/>
          </ac:picMkLst>
        </pc:picChg>
        <pc:picChg chg="mod">
          <ac:chgData name="Orla Condon" userId="62ca7181-df71-4740-a21a-4649c658ad3a" providerId="ADAL" clId="{9CA04E6F-9B24-452A-BDA3-5D96B223031B}" dt="2026-05-22T14:29:16.368" v="463" actId="1076"/>
          <ac:picMkLst>
            <pc:docMk/>
            <pc:sldMk cId="2669519535" sldId="325"/>
            <ac:picMk id="9" creationId="{A0247B38-1C6B-4598-AB78-30E979CD16E3}"/>
          </ac:picMkLst>
        </pc:picChg>
        <pc:picChg chg="mod">
          <ac:chgData name="Orla Condon" userId="62ca7181-df71-4740-a21a-4649c658ad3a" providerId="ADAL" clId="{9CA04E6F-9B24-452A-BDA3-5D96B223031B}" dt="2026-05-22T14:29:27.460" v="467" actId="12788"/>
          <ac:picMkLst>
            <pc:docMk/>
            <pc:sldMk cId="2669519535" sldId="325"/>
            <ac:picMk id="10" creationId="{DA52406A-3C62-40E9-92B5-A290CBACEE42}"/>
          </ac:picMkLst>
        </pc:picChg>
      </pc:sldChg>
      <pc:sldChg chg="modSp mod">
        <pc:chgData name="Orla Condon" userId="62ca7181-df71-4740-a21a-4649c658ad3a" providerId="ADAL" clId="{9CA04E6F-9B24-452A-BDA3-5D96B223031B}" dt="2026-05-22T14:29:46.781" v="475" actId="208"/>
        <pc:sldMkLst>
          <pc:docMk/>
          <pc:sldMk cId="323320077" sldId="326"/>
        </pc:sldMkLst>
        <pc:spChg chg="mod">
          <ac:chgData name="Orla Condon" userId="62ca7181-df71-4740-a21a-4649c658ad3a" providerId="ADAL" clId="{9CA04E6F-9B24-452A-BDA3-5D96B223031B}" dt="2026-05-22T14:00:11.358" v="110"/>
          <ac:spMkLst>
            <pc:docMk/>
            <pc:sldMk cId="323320077" sldId="326"/>
            <ac:spMk id="2" creationId="{250FDB27-C33C-4236-A083-5BED3C7199C9}"/>
          </ac:spMkLst>
        </pc:spChg>
        <pc:spChg chg="mod">
          <ac:chgData name="Orla Condon" userId="62ca7181-df71-4740-a21a-4649c658ad3a" providerId="ADAL" clId="{9CA04E6F-9B24-452A-BDA3-5D96B223031B}" dt="2026-05-22T14:29:46.781" v="475" actId="208"/>
          <ac:spMkLst>
            <pc:docMk/>
            <pc:sldMk cId="323320077" sldId="326"/>
            <ac:spMk id="8" creationId="{5832BB20-E568-4833-8DD4-7E392AA73993}"/>
          </ac:spMkLst>
        </pc:spChg>
        <pc:picChg chg="mod">
          <ac:chgData name="Orla Condon" userId="62ca7181-df71-4740-a21a-4649c658ad3a" providerId="ADAL" clId="{9CA04E6F-9B24-452A-BDA3-5D96B223031B}" dt="2026-05-22T14:29:40.500" v="471" actId="1076"/>
          <ac:picMkLst>
            <pc:docMk/>
            <pc:sldMk cId="323320077" sldId="326"/>
            <ac:picMk id="5" creationId="{900A37E5-3C6E-44F6-873A-AE97FCA9C3CF}"/>
          </ac:picMkLst>
        </pc:picChg>
        <pc:picChg chg="mod">
          <ac:chgData name="Orla Condon" userId="62ca7181-df71-4740-a21a-4649c658ad3a" providerId="ADAL" clId="{9CA04E6F-9B24-452A-BDA3-5D96B223031B}" dt="2026-05-22T14:03:49.215" v="295"/>
          <ac:picMkLst>
            <pc:docMk/>
            <pc:sldMk cId="323320077" sldId="326"/>
            <ac:picMk id="6" creationId="{43DABBC2-CCCB-46CE-9D1F-347BB3A63050}"/>
          </ac:picMkLst>
        </pc:picChg>
        <pc:picChg chg="mod">
          <ac:chgData name="Orla Condon" userId="62ca7181-df71-4740-a21a-4649c658ad3a" providerId="ADAL" clId="{9CA04E6F-9B24-452A-BDA3-5D96B223031B}" dt="2026-05-22T14:29:43.514" v="472" actId="1076"/>
          <ac:picMkLst>
            <pc:docMk/>
            <pc:sldMk cId="323320077" sldId="326"/>
            <ac:picMk id="7" creationId="{D0946A09-C6B2-4C90-A7F7-72158D6E3BE7}"/>
          </ac:picMkLst>
        </pc:picChg>
      </pc:sldChg>
      <pc:sldChg chg="modSp mod">
        <pc:chgData name="Orla Condon" userId="62ca7181-df71-4740-a21a-4649c658ad3a" providerId="ADAL" clId="{9CA04E6F-9B24-452A-BDA3-5D96B223031B}" dt="2026-05-22T14:29:55.005" v="480" actId="208"/>
        <pc:sldMkLst>
          <pc:docMk/>
          <pc:sldMk cId="1952357912" sldId="327"/>
        </pc:sldMkLst>
        <pc:spChg chg="mod">
          <ac:chgData name="Orla Condon" userId="62ca7181-df71-4740-a21a-4649c658ad3a" providerId="ADAL" clId="{9CA04E6F-9B24-452A-BDA3-5D96B223031B}" dt="2026-05-22T14:00:13.480" v="114"/>
          <ac:spMkLst>
            <pc:docMk/>
            <pc:sldMk cId="1952357912" sldId="327"/>
            <ac:spMk id="2" creationId="{C17BCC2A-93C8-43C2-9A3E-3B6F9CB1D3EA}"/>
          </ac:spMkLst>
        </pc:spChg>
        <pc:spChg chg="mod">
          <ac:chgData name="Orla Condon" userId="62ca7181-df71-4740-a21a-4649c658ad3a" providerId="ADAL" clId="{9CA04E6F-9B24-452A-BDA3-5D96B223031B}" dt="2026-05-22T14:29:55.005" v="480" actId="208"/>
          <ac:spMkLst>
            <pc:docMk/>
            <pc:sldMk cId="1952357912" sldId="327"/>
            <ac:spMk id="10" creationId="{383C95D7-2FB6-4BE2-8CB2-0300518322DE}"/>
          </ac:spMkLst>
        </pc:spChg>
        <pc:picChg chg="mod">
          <ac:chgData name="Orla Condon" userId="62ca7181-df71-4740-a21a-4649c658ad3a" providerId="ADAL" clId="{9CA04E6F-9B24-452A-BDA3-5D96B223031B}" dt="2026-05-22T14:03:51.926" v="299"/>
          <ac:picMkLst>
            <pc:docMk/>
            <pc:sldMk cId="1952357912" sldId="327"/>
            <ac:picMk id="5" creationId="{B9A674F3-9DE2-44E6-8D78-24091707D8EB}"/>
          </ac:picMkLst>
        </pc:picChg>
        <pc:picChg chg="mod">
          <ac:chgData name="Orla Condon" userId="62ca7181-df71-4740-a21a-4649c658ad3a" providerId="ADAL" clId="{9CA04E6F-9B24-452A-BDA3-5D96B223031B}" dt="2026-05-22T14:29:50.284" v="476" actId="1076"/>
          <ac:picMkLst>
            <pc:docMk/>
            <pc:sldMk cId="1952357912" sldId="327"/>
            <ac:picMk id="7" creationId="{62950E33-6653-4881-A64F-CF1781175FCE}"/>
          </ac:picMkLst>
        </pc:picChg>
        <pc:picChg chg="mod">
          <ac:chgData name="Orla Condon" userId="62ca7181-df71-4740-a21a-4649c658ad3a" providerId="ADAL" clId="{9CA04E6F-9B24-452A-BDA3-5D96B223031B}" dt="2026-05-22T14:29:52.157" v="477" actId="1076"/>
          <ac:picMkLst>
            <pc:docMk/>
            <pc:sldMk cId="1952357912" sldId="327"/>
            <ac:picMk id="9" creationId="{E2A67DB5-8297-4DC6-B0DC-0260F9C7509F}"/>
          </ac:picMkLst>
        </pc:picChg>
      </pc:sldChg>
      <pc:sldChg chg="modSp mod">
        <pc:chgData name="Orla Condon" userId="62ca7181-df71-4740-a21a-4649c658ad3a" providerId="ADAL" clId="{9CA04E6F-9B24-452A-BDA3-5D96B223031B}" dt="2026-05-22T14:30:07.480" v="486" actId="208"/>
        <pc:sldMkLst>
          <pc:docMk/>
          <pc:sldMk cId="1463046685" sldId="328"/>
        </pc:sldMkLst>
        <pc:spChg chg="mod">
          <ac:chgData name="Orla Condon" userId="62ca7181-df71-4740-a21a-4649c658ad3a" providerId="ADAL" clId="{9CA04E6F-9B24-452A-BDA3-5D96B223031B}" dt="2026-05-22T14:00:17.770" v="118"/>
          <ac:spMkLst>
            <pc:docMk/>
            <pc:sldMk cId="1463046685" sldId="328"/>
            <ac:spMk id="2" creationId="{1F6FDB20-6957-4945-9F4B-7DFF3105358D}"/>
          </ac:spMkLst>
        </pc:spChg>
        <pc:spChg chg="mod">
          <ac:chgData name="Orla Condon" userId="62ca7181-df71-4740-a21a-4649c658ad3a" providerId="ADAL" clId="{9CA04E6F-9B24-452A-BDA3-5D96B223031B}" dt="2026-05-22T14:30:07.480" v="486" actId="208"/>
          <ac:spMkLst>
            <pc:docMk/>
            <pc:sldMk cId="1463046685" sldId="328"/>
            <ac:spMk id="11" creationId="{705045E5-44C2-4882-BB18-EF3D48C27A9F}"/>
          </ac:spMkLst>
        </pc:spChg>
        <pc:picChg chg="mod">
          <ac:chgData name="Orla Condon" userId="62ca7181-df71-4740-a21a-4649c658ad3a" providerId="ADAL" clId="{9CA04E6F-9B24-452A-BDA3-5D96B223031B}" dt="2026-05-22T14:03:54.449" v="303"/>
          <ac:picMkLst>
            <pc:docMk/>
            <pc:sldMk cId="1463046685" sldId="328"/>
            <ac:picMk id="5" creationId="{44441808-C430-4C09-8238-EA21D530FAC9}"/>
          </ac:picMkLst>
        </pc:picChg>
        <pc:picChg chg="mod">
          <ac:chgData name="Orla Condon" userId="62ca7181-df71-4740-a21a-4649c658ad3a" providerId="ADAL" clId="{9CA04E6F-9B24-452A-BDA3-5D96B223031B}" dt="2026-05-22T14:30:03.733" v="483" actId="1076"/>
          <ac:picMkLst>
            <pc:docMk/>
            <pc:sldMk cId="1463046685" sldId="328"/>
            <ac:picMk id="7" creationId="{1D34A6FA-081A-43CF-B3EE-C5888AFA66E7}"/>
          </ac:picMkLst>
        </pc:picChg>
        <pc:picChg chg="mod">
          <ac:chgData name="Orla Condon" userId="62ca7181-df71-4740-a21a-4649c658ad3a" providerId="ADAL" clId="{9CA04E6F-9B24-452A-BDA3-5D96B223031B}" dt="2026-05-22T14:30:01.718" v="482" actId="1076"/>
          <ac:picMkLst>
            <pc:docMk/>
            <pc:sldMk cId="1463046685" sldId="328"/>
            <ac:picMk id="9" creationId="{4B4FAB8D-A9B6-4226-BA20-4DF3E29BB290}"/>
          </ac:picMkLst>
        </pc:picChg>
      </pc:sldChg>
      <pc:sldChg chg="addSp modSp mod modAnim">
        <pc:chgData name="Orla Condon" userId="62ca7181-df71-4740-a21a-4649c658ad3a" providerId="ADAL" clId="{9CA04E6F-9B24-452A-BDA3-5D96B223031B}" dt="2026-05-22T14:05:59.561" v="336" actId="11530"/>
        <pc:sldMkLst>
          <pc:docMk/>
          <pc:sldMk cId="2436510076" sldId="329"/>
        </pc:sldMkLst>
        <pc:spChg chg="mod">
          <ac:chgData name="Orla Condon" userId="62ca7181-df71-4740-a21a-4649c658ad3a" providerId="ADAL" clId="{9CA04E6F-9B24-452A-BDA3-5D96B223031B}" dt="2026-05-22T13:58:41.526" v="18"/>
          <ac:spMkLst>
            <pc:docMk/>
            <pc:sldMk cId="2436510076" sldId="329"/>
            <ac:spMk id="2" creationId="{676E5BBC-0587-4B41-A3B5-FEBE37678908}"/>
          </ac:spMkLst>
        </pc:spChg>
        <pc:spChg chg="add mod">
          <ac:chgData name="Orla Condon" userId="62ca7181-df71-4740-a21a-4649c658ad3a" providerId="ADAL" clId="{9CA04E6F-9B24-452A-BDA3-5D96B223031B}" dt="2026-05-22T14:05:31.678" v="329" actId="571"/>
          <ac:spMkLst>
            <pc:docMk/>
            <pc:sldMk cId="2436510076" sldId="329"/>
            <ac:spMk id="3" creationId="{C4CCFA1B-1372-8BAD-B3CA-2E20707BC68B}"/>
          </ac:spMkLst>
        </pc:spChg>
        <pc:spChg chg="mod">
          <ac:chgData name="Orla Condon" userId="62ca7181-df71-4740-a21a-4649c658ad3a" providerId="ADAL" clId="{9CA04E6F-9B24-452A-BDA3-5D96B223031B}" dt="2026-05-22T14:05:49.591" v="334" actId="12788"/>
          <ac:spMkLst>
            <pc:docMk/>
            <pc:sldMk cId="2436510076" sldId="329"/>
            <ac:spMk id="6" creationId="{C437A020-1A74-41FD-9E4E-034DCD8AF956}"/>
          </ac:spMkLst>
        </pc:spChg>
        <pc:spChg chg="mod">
          <ac:chgData name="Orla Condon" userId="62ca7181-df71-4740-a21a-4649c658ad3a" providerId="ADAL" clId="{9CA04E6F-9B24-452A-BDA3-5D96B223031B}" dt="2026-05-22T14:05:53.169" v="335" actId="12788"/>
          <ac:spMkLst>
            <pc:docMk/>
            <pc:sldMk cId="2436510076" sldId="329"/>
            <ac:spMk id="7" creationId="{FC1AD8A5-C8CC-4F09-BBD1-D77CB0007D5F}"/>
          </ac:spMkLst>
        </pc:spChg>
        <pc:picChg chg="mod">
          <ac:chgData name="Orla Condon" userId="62ca7181-df71-4740-a21a-4649c658ad3a" providerId="ADAL" clId="{9CA04E6F-9B24-452A-BDA3-5D96B223031B}" dt="2026-05-22T14:05:59.561" v="336" actId="11530"/>
          <ac:picMkLst>
            <pc:docMk/>
            <pc:sldMk cId="2436510076" sldId="329"/>
            <ac:picMk id="4" creationId="{12FD82F0-CF86-499E-887D-0A103BBBAD4B}"/>
          </ac:picMkLst>
        </pc:picChg>
        <pc:picChg chg="mod">
          <ac:chgData name="Orla Condon" userId="62ca7181-df71-4740-a21a-4649c658ad3a" providerId="ADAL" clId="{9CA04E6F-9B24-452A-BDA3-5D96B223031B}" dt="2026-05-22T14:05:59.561" v="336" actId="11530"/>
          <ac:picMkLst>
            <pc:docMk/>
            <pc:sldMk cId="2436510076" sldId="329"/>
            <ac:picMk id="5" creationId="{2FA6A64D-6A74-4D69-902B-EB234DD29A5B}"/>
          </ac:picMkLst>
        </pc:picChg>
      </pc:sldChg>
      <pc:sldChg chg="modSp mod">
        <pc:chgData name="Orla Condon" userId="62ca7181-df71-4740-a21a-4649c658ad3a" providerId="ADAL" clId="{9CA04E6F-9B24-452A-BDA3-5D96B223031B}" dt="2026-05-22T14:06:25.977" v="345" actId="12788"/>
        <pc:sldMkLst>
          <pc:docMk/>
          <pc:sldMk cId="2668780912" sldId="330"/>
        </pc:sldMkLst>
        <pc:spChg chg="mod">
          <ac:chgData name="Orla Condon" userId="62ca7181-df71-4740-a21a-4649c658ad3a" providerId="ADAL" clId="{9CA04E6F-9B24-452A-BDA3-5D96B223031B}" dt="2026-05-22T13:58:44.067" v="22"/>
          <ac:spMkLst>
            <pc:docMk/>
            <pc:sldMk cId="2668780912" sldId="330"/>
            <ac:spMk id="2" creationId="{676E5BBC-0587-4B41-A3B5-FEBE37678908}"/>
          </ac:spMkLst>
        </pc:spChg>
        <pc:spChg chg="mod">
          <ac:chgData name="Orla Condon" userId="62ca7181-df71-4740-a21a-4649c658ad3a" providerId="ADAL" clId="{9CA04E6F-9B24-452A-BDA3-5D96B223031B}" dt="2026-05-22T14:06:25.977" v="345" actId="12788"/>
          <ac:spMkLst>
            <pc:docMk/>
            <pc:sldMk cId="2668780912" sldId="330"/>
            <ac:spMk id="7" creationId="{FC1AD8A5-C8CC-4F09-BBD1-D77CB0007D5F}"/>
          </ac:spMkLst>
        </pc:spChg>
        <pc:picChg chg="mod">
          <ac:chgData name="Orla Condon" userId="62ca7181-df71-4740-a21a-4649c658ad3a" providerId="ADAL" clId="{9CA04E6F-9B24-452A-BDA3-5D96B223031B}" dt="2026-05-22T14:06:25.977" v="345" actId="12788"/>
          <ac:picMkLst>
            <pc:docMk/>
            <pc:sldMk cId="2668780912" sldId="330"/>
            <ac:picMk id="8" creationId="{6353577A-6B5B-4DCB-B230-5FF5E538DB4D}"/>
          </ac:picMkLst>
        </pc:picChg>
      </pc:sldChg>
      <pc:sldChg chg="modSp mod">
        <pc:chgData name="Orla Condon" userId="62ca7181-df71-4740-a21a-4649c658ad3a" providerId="ADAL" clId="{9CA04E6F-9B24-452A-BDA3-5D96B223031B}" dt="2026-05-22T14:06:44.403" v="351" actId="122"/>
        <pc:sldMkLst>
          <pc:docMk/>
          <pc:sldMk cId="1210512790" sldId="331"/>
        </pc:sldMkLst>
        <pc:spChg chg="mod">
          <ac:chgData name="Orla Condon" userId="62ca7181-df71-4740-a21a-4649c658ad3a" providerId="ADAL" clId="{9CA04E6F-9B24-452A-BDA3-5D96B223031B}" dt="2026-05-22T13:58:46.837" v="26"/>
          <ac:spMkLst>
            <pc:docMk/>
            <pc:sldMk cId="1210512790" sldId="331"/>
            <ac:spMk id="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22T14:06:44.403" v="351" actId="122"/>
          <ac:spMkLst>
            <pc:docMk/>
            <pc:sldMk cId="1210512790" sldId="331"/>
            <ac:spMk id="10" creationId="{DC00C096-C004-4D0E-97D9-209309331FE1}"/>
          </ac:spMkLst>
        </pc:spChg>
        <pc:picChg chg="mod">
          <ac:chgData name="Orla Condon" userId="62ca7181-df71-4740-a21a-4649c658ad3a" providerId="ADAL" clId="{9CA04E6F-9B24-452A-BDA3-5D96B223031B}" dt="2026-05-22T14:06:36.749" v="346" actId="1076"/>
          <ac:picMkLst>
            <pc:docMk/>
            <pc:sldMk cId="1210512790" sldId="331"/>
            <ac:picMk id="7" creationId="{CB31697C-ED97-400A-8C7C-F4131D779918}"/>
          </ac:picMkLst>
        </pc:picChg>
        <pc:picChg chg="mod">
          <ac:chgData name="Orla Condon" userId="62ca7181-df71-4740-a21a-4649c658ad3a" providerId="ADAL" clId="{9CA04E6F-9B24-452A-BDA3-5D96B223031B}" dt="2026-05-22T14:06:39.216" v="347" actId="1076"/>
          <ac:picMkLst>
            <pc:docMk/>
            <pc:sldMk cId="1210512790" sldId="331"/>
            <ac:picMk id="9" creationId="{553B0555-3598-4E5C-858E-3AE9475F3CDF}"/>
          </ac:picMkLst>
        </pc:picChg>
        <pc:picChg chg="mod">
          <ac:chgData name="Orla Condon" userId="62ca7181-df71-4740-a21a-4649c658ad3a" providerId="ADAL" clId="{9CA04E6F-9B24-452A-BDA3-5D96B223031B}" dt="2026-05-22T14:03:19.808" v="259"/>
          <ac:picMkLst>
            <pc:docMk/>
            <pc:sldMk cId="1210512790" sldId="331"/>
            <ac:picMk id="11" creationId="{5CF6D237-6787-4C5C-8239-38BA393B3548}"/>
          </ac:picMkLst>
        </pc:picChg>
      </pc:sldChg>
      <pc:sldChg chg="modSp mod">
        <pc:chgData name="Orla Condon" userId="62ca7181-df71-4740-a21a-4649c658ad3a" providerId="ADAL" clId="{9CA04E6F-9B24-452A-BDA3-5D96B223031B}" dt="2026-05-22T14:07:34.979" v="373" actId="12788"/>
        <pc:sldMkLst>
          <pc:docMk/>
          <pc:sldMk cId="1075743354" sldId="332"/>
        </pc:sldMkLst>
        <pc:spChg chg="mod">
          <ac:chgData name="Orla Condon" userId="62ca7181-df71-4740-a21a-4649c658ad3a" providerId="ADAL" clId="{9CA04E6F-9B24-452A-BDA3-5D96B223031B}" dt="2026-05-22T13:59:13.001" v="38"/>
          <ac:spMkLst>
            <pc:docMk/>
            <pc:sldMk cId="1075743354" sldId="332"/>
            <ac:spMk id="2" creationId="{5633BCA3-4A39-459E-B0ED-3FF5C445346B}"/>
          </ac:spMkLst>
        </pc:spChg>
        <pc:spChg chg="mod">
          <ac:chgData name="Orla Condon" userId="62ca7181-df71-4740-a21a-4649c658ad3a" providerId="ADAL" clId="{9CA04E6F-9B24-452A-BDA3-5D96B223031B}" dt="2026-05-22T14:07:34.979" v="373" actId="12788"/>
          <ac:spMkLst>
            <pc:docMk/>
            <pc:sldMk cId="1075743354" sldId="332"/>
            <ac:spMk id="5" creationId="{4FC25B11-9026-4C68-9CC7-D3E490116F00}"/>
          </ac:spMkLst>
        </pc:spChg>
        <pc:picChg chg="mod">
          <ac:chgData name="Orla Condon" userId="62ca7181-df71-4740-a21a-4649c658ad3a" providerId="ADAL" clId="{9CA04E6F-9B24-452A-BDA3-5D96B223031B}" dt="2026-05-22T14:07:34.979" v="373" actId="12788"/>
          <ac:picMkLst>
            <pc:docMk/>
            <pc:sldMk cId="1075743354" sldId="332"/>
            <ac:picMk id="4" creationId="{701FF881-F34C-4AD8-9031-B9DAF72F1D98}"/>
          </ac:picMkLst>
        </pc:picChg>
      </pc:sldChg>
      <pc:sldChg chg="modSp mod">
        <pc:chgData name="Orla Condon" userId="62ca7181-df71-4740-a21a-4649c658ad3a" providerId="ADAL" clId="{9CA04E6F-9B24-452A-BDA3-5D96B223031B}" dt="2026-05-22T14:07:45.520" v="377" actId="14100"/>
        <pc:sldMkLst>
          <pc:docMk/>
          <pc:sldMk cId="3525173763" sldId="333"/>
        </pc:sldMkLst>
        <pc:spChg chg="mod">
          <ac:chgData name="Orla Condon" userId="62ca7181-df71-4740-a21a-4649c658ad3a" providerId="ADAL" clId="{9CA04E6F-9B24-452A-BDA3-5D96B223031B}" dt="2026-05-22T13:59:15.134" v="42"/>
          <ac:spMkLst>
            <pc:docMk/>
            <pc:sldMk cId="3525173763" sldId="333"/>
            <ac:spMk id="2" creationId="{F1EE5702-1872-4420-A8B0-68CA5B25894E}"/>
          </ac:spMkLst>
        </pc:spChg>
        <pc:picChg chg="mod">
          <ac:chgData name="Orla Condon" userId="62ca7181-df71-4740-a21a-4649c658ad3a" providerId="ADAL" clId="{9CA04E6F-9B24-452A-BDA3-5D96B223031B}" dt="2026-05-22T14:07:45.520" v="377" actId="14100"/>
          <ac:picMkLst>
            <pc:docMk/>
            <pc:sldMk cId="3525173763" sldId="333"/>
            <ac:picMk id="4" creationId="{1F6DB753-3C33-4A6E-9E95-E01472B02729}"/>
          </ac:picMkLst>
        </pc:picChg>
      </pc:sldChg>
      <pc:sldChg chg="modSp mod">
        <pc:chgData name="Orla Condon" userId="62ca7181-df71-4740-a21a-4649c658ad3a" providerId="ADAL" clId="{9CA04E6F-9B24-452A-BDA3-5D96B223031B}" dt="2026-05-22T14:25:48.665" v="396" actId="14100"/>
        <pc:sldMkLst>
          <pc:docMk/>
          <pc:sldMk cId="568910063" sldId="334"/>
        </pc:sldMkLst>
        <pc:spChg chg="mod">
          <ac:chgData name="Orla Condon" userId="62ca7181-df71-4740-a21a-4649c658ad3a" providerId="ADAL" clId="{9CA04E6F-9B24-452A-BDA3-5D96B223031B}" dt="2026-05-22T13:59:20.996" v="50"/>
          <ac:spMkLst>
            <pc:docMk/>
            <pc:sldMk cId="568910063" sldId="334"/>
            <ac:spMk id="2" creationId="{47CEE40F-67A4-49DD-B8FC-27915E63D5C9}"/>
          </ac:spMkLst>
        </pc:spChg>
        <pc:picChg chg="mod">
          <ac:chgData name="Orla Condon" userId="62ca7181-df71-4740-a21a-4649c658ad3a" providerId="ADAL" clId="{9CA04E6F-9B24-452A-BDA3-5D96B223031B}" dt="2026-05-22T14:25:48.665" v="396" actId="14100"/>
          <ac:picMkLst>
            <pc:docMk/>
            <pc:sldMk cId="568910063" sldId="334"/>
            <ac:picMk id="4" creationId="{9839BD8C-25E5-4DD2-AABF-331B5C45B211}"/>
          </ac:picMkLst>
        </pc:picChg>
      </pc:sldChg>
      <pc:sldChg chg="modSp mod">
        <pc:chgData name="Orla Condon" userId="62ca7181-df71-4740-a21a-4649c658ad3a" providerId="ADAL" clId="{9CA04E6F-9B24-452A-BDA3-5D96B223031B}" dt="2026-05-22T14:25:57.388" v="400" actId="14100"/>
        <pc:sldMkLst>
          <pc:docMk/>
          <pc:sldMk cId="1777194585" sldId="335"/>
        </pc:sldMkLst>
        <pc:spChg chg="mod">
          <ac:chgData name="Orla Condon" userId="62ca7181-df71-4740-a21a-4649c658ad3a" providerId="ADAL" clId="{9CA04E6F-9B24-452A-BDA3-5D96B223031B}" dt="2026-05-22T13:59:23.137" v="54"/>
          <ac:spMkLst>
            <pc:docMk/>
            <pc:sldMk cId="1777194585" sldId="335"/>
            <ac:spMk id="2" creationId="{47CEE40F-67A4-49DD-B8FC-27915E63D5C9}"/>
          </ac:spMkLst>
        </pc:spChg>
        <pc:picChg chg="mod">
          <ac:chgData name="Orla Condon" userId="62ca7181-df71-4740-a21a-4649c658ad3a" providerId="ADAL" clId="{9CA04E6F-9B24-452A-BDA3-5D96B223031B}" dt="2026-05-22T14:25:57.388" v="400" actId="14100"/>
          <ac:picMkLst>
            <pc:docMk/>
            <pc:sldMk cId="1777194585" sldId="335"/>
            <ac:picMk id="5" creationId="{2110D318-D8FD-444A-8F7D-5AB831CD7882}"/>
          </ac:picMkLst>
        </pc:picChg>
      </pc:sldChg>
      <pc:sldChg chg="modSp mod">
        <pc:chgData name="Orla Condon" userId="62ca7181-df71-4740-a21a-4649c658ad3a" providerId="ADAL" clId="{9CA04E6F-9B24-452A-BDA3-5D96B223031B}" dt="2026-05-22T14:26:05.938" v="403" actId="11530"/>
        <pc:sldMkLst>
          <pc:docMk/>
          <pc:sldMk cId="1783881575" sldId="336"/>
        </pc:sldMkLst>
        <pc:spChg chg="mod">
          <ac:chgData name="Orla Condon" userId="62ca7181-df71-4740-a21a-4649c658ad3a" providerId="ADAL" clId="{9CA04E6F-9B24-452A-BDA3-5D96B223031B}" dt="2026-05-22T13:59:25.710" v="58"/>
          <ac:spMkLst>
            <pc:docMk/>
            <pc:sldMk cId="1783881575" sldId="336"/>
            <ac:spMk id="2" creationId="{0D440BD0-D991-4722-BA22-3A2F5CF0FC44}"/>
          </ac:spMkLst>
        </pc:spChg>
        <pc:picChg chg="mod">
          <ac:chgData name="Orla Condon" userId="62ca7181-df71-4740-a21a-4649c658ad3a" providerId="ADAL" clId="{9CA04E6F-9B24-452A-BDA3-5D96B223031B}" dt="2026-05-22T14:26:05.938" v="403" actId="11530"/>
          <ac:picMkLst>
            <pc:docMk/>
            <pc:sldMk cId="1783881575" sldId="336"/>
            <ac:picMk id="4" creationId="{FFC5CA0B-5290-491F-984C-821EE4558E42}"/>
          </ac:picMkLst>
        </pc:picChg>
      </pc:sldChg>
      <pc:sldChg chg="modSp mod">
        <pc:chgData name="Orla Condon" userId="62ca7181-df71-4740-a21a-4649c658ad3a" providerId="ADAL" clId="{9CA04E6F-9B24-452A-BDA3-5D96B223031B}" dt="2026-05-22T14:26:13.951" v="406" actId="11530"/>
        <pc:sldMkLst>
          <pc:docMk/>
          <pc:sldMk cId="290813210" sldId="337"/>
        </pc:sldMkLst>
        <pc:spChg chg="mod">
          <ac:chgData name="Orla Condon" userId="62ca7181-df71-4740-a21a-4649c658ad3a" providerId="ADAL" clId="{9CA04E6F-9B24-452A-BDA3-5D96B223031B}" dt="2026-05-22T13:59:28.297" v="62"/>
          <ac:spMkLst>
            <pc:docMk/>
            <pc:sldMk cId="290813210" sldId="337"/>
            <ac:spMk id="2" creationId="{0D440BD0-D991-4722-BA22-3A2F5CF0FC44}"/>
          </ac:spMkLst>
        </pc:spChg>
        <pc:picChg chg="mod">
          <ac:chgData name="Orla Condon" userId="62ca7181-df71-4740-a21a-4649c658ad3a" providerId="ADAL" clId="{9CA04E6F-9B24-452A-BDA3-5D96B223031B}" dt="2026-05-22T14:26:13.951" v="406" actId="11530"/>
          <ac:picMkLst>
            <pc:docMk/>
            <pc:sldMk cId="290813210" sldId="337"/>
            <ac:picMk id="5" creationId="{9B99A7FE-2B56-4678-9F63-49D570112BF8}"/>
          </ac:picMkLst>
        </pc:picChg>
      </pc:sldChg>
      <pc:sldChg chg="modSp mod">
        <pc:chgData name="Orla Condon" userId="62ca7181-df71-4740-a21a-4649c658ad3a" providerId="ADAL" clId="{9CA04E6F-9B24-452A-BDA3-5D96B223031B}" dt="2026-05-22T14:26:26.037" v="412" actId="14100"/>
        <pc:sldMkLst>
          <pc:docMk/>
          <pc:sldMk cId="269088198" sldId="338"/>
        </pc:sldMkLst>
        <pc:spChg chg="mod">
          <ac:chgData name="Orla Condon" userId="62ca7181-df71-4740-a21a-4649c658ad3a" providerId="ADAL" clId="{9CA04E6F-9B24-452A-BDA3-5D96B223031B}" dt="2026-05-22T13:59:30.746" v="66"/>
          <ac:spMkLst>
            <pc:docMk/>
            <pc:sldMk cId="269088198" sldId="338"/>
            <ac:spMk id="2" creationId="{0D440BD0-D991-4722-BA22-3A2F5CF0FC44}"/>
          </ac:spMkLst>
        </pc:spChg>
        <pc:picChg chg="mod">
          <ac:chgData name="Orla Condon" userId="62ca7181-df71-4740-a21a-4649c658ad3a" providerId="ADAL" clId="{9CA04E6F-9B24-452A-BDA3-5D96B223031B}" dt="2026-05-22T14:26:26.037" v="412" actId="14100"/>
          <ac:picMkLst>
            <pc:docMk/>
            <pc:sldMk cId="269088198" sldId="338"/>
            <ac:picMk id="4" creationId="{BCB0662D-1E78-4020-B1DF-249FEEFFEBCE}"/>
          </ac:picMkLst>
        </pc:picChg>
      </pc:sldChg>
      <pc:sldChg chg="modSp mod">
        <pc:chgData name="Orla Condon" userId="62ca7181-df71-4740-a21a-4649c658ad3a" providerId="ADAL" clId="{9CA04E6F-9B24-452A-BDA3-5D96B223031B}" dt="2026-05-22T14:30:22.162" v="492" actId="14100"/>
        <pc:sldMkLst>
          <pc:docMk/>
          <pc:sldMk cId="1149671133" sldId="339"/>
        </pc:sldMkLst>
        <pc:spChg chg="mod">
          <ac:chgData name="Orla Condon" userId="62ca7181-df71-4740-a21a-4649c658ad3a" providerId="ADAL" clId="{9CA04E6F-9B24-452A-BDA3-5D96B223031B}" dt="2026-05-22T14:00:19.862" v="122"/>
          <ac:spMkLst>
            <pc:docMk/>
            <pc:sldMk cId="1149671133" sldId="339"/>
            <ac:spMk id="2" creationId="{9177912B-02D4-4247-AD7F-C9FDC2ACA481}"/>
          </ac:spMkLst>
        </pc:spChg>
        <pc:spChg chg="mod">
          <ac:chgData name="Orla Condon" userId="62ca7181-df71-4740-a21a-4649c658ad3a" providerId="ADAL" clId="{9CA04E6F-9B24-452A-BDA3-5D96B223031B}" dt="2026-05-22T14:30:22.162" v="492" actId="14100"/>
          <ac:spMkLst>
            <pc:docMk/>
            <pc:sldMk cId="1149671133" sldId="339"/>
            <ac:spMk id="6" creationId="{E90D7D54-7FD4-439B-B390-F4A905662EBC}"/>
          </ac:spMkLst>
        </pc:spChg>
        <pc:picChg chg="mod">
          <ac:chgData name="Orla Condon" userId="62ca7181-df71-4740-a21a-4649c658ad3a" providerId="ADAL" clId="{9CA04E6F-9B24-452A-BDA3-5D96B223031B}" dt="2026-05-22T14:30:22.162" v="492" actId="14100"/>
          <ac:picMkLst>
            <pc:docMk/>
            <pc:sldMk cId="1149671133" sldId="339"/>
            <ac:picMk id="5" creationId="{11B206EF-6517-4E88-92DC-0CCEDD55E44D}"/>
          </ac:picMkLst>
        </pc:picChg>
      </pc:sldChg>
      <pc:sldChg chg="modSp mod">
        <pc:chgData name="Orla Condon" userId="62ca7181-df71-4740-a21a-4649c658ad3a" providerId="ADAL" clId="{9CA04E6F-9B24-452A-BDA3-5D96B223031B}" dt="2026-05-22T14:30:39.853" v="499" actId="12788"/>
        <pc:sldMkLst>
          <pc:docMk/>
          <pc:sldMk cId="3374362352" sldId="340"/>
        </pc:sldMkLst>
        <pc:spChg chg="mod">
          <ac:chgData name="Orla Condon" userId="62ca7181-df71-4740-a21a-4649c658ad3a" providerId="ADAL" clId="{9CA04E6F-9B24-452A-BDA3-5D96B223031B}" dt="2026-05-22T14:00:24.301" v="126"/>
          <ac:spMkLst>
            <pc:docMk/>
            <pc:sldMk cId="3374362352" sldId="340"/>
            <ac:spMk id="2" creationId="{9177912B-02D4-4247-AD7F-C9FDC2ACA481}"/>
          </ac:spMkLst>
        </pc:spChg>
        <pc:spChg chg="mod">
          <ac:chgData name="Orla Condon" userId="62ca7181-df71-4740-a21a-4649c658ad3a" providerId="ADAL" clId="{9CA04E6F-9B24-452A-BDA3-5D96B223031B}" dt="2026-05-22T14:30:39.853" v="499" actId="12788"/>
          <ac:spMkLst>
            <pc:docMk/>
            <pc:sldMk cId="3374362352" sldId="340"/>
            <ac:spMk id="6" creationId="{E90D7D54-7FD4-439B-B390-F4A905662EBC}"/>
          </ac:spMkLst>
        </pc:spChg>
        <pc:picChg chg="mod">
          <ac:chgData name="Orla Condon" userId="62ca7181-df71-4740-a21a-4649c658ad3a" providerId="ADAL" clId="{9CA04E6F-9B24-452A-BDA3-5D96B223031B}" dt="2026-05-22T14:30:39.853" v="499" actId="12788"/>
          <ac:picMkLst>
            <pc:docMk/>
            <pc:sldMk cId="3374362352" sldId="340"/>
            <ac:picMk id="4" creationId="{4D4AF32F-EE69-496E-A72C-3F5D1E7C700D}"/>
          </ac:picMkLst>
        </pc:picChg>
      </pc:sldChg>
      <pc:sldChg chg="modSp mod">
        <pc:chgData name="Orla Condon" userId="62ca7181-df71-4740-a21a-4649c658ad3a" providerId="ADAL" clId="{9CA04E6F-9B24-452A-BDA3-5D96B223031B}" dt="2026-05-22T14:26:35.761" v="415" actId="11530"/>
        <pc:sldMkLst>
          <pc:docMk/>
          <pc:sldMk cId="4109239513" sldId="341"/>
        </pc:sldMkLst>
        <pc:spChg chg="mod">
          <ac:chgData name="Orla Condon" userId="62ca7181-df71-4740-a21a-4649c658ad3a" providerId="ADAL" clId="{9CA04E6F-9B24-452A-BDA3-5D96B223031B}" dt="2026-05-22T13:59:34.880" v="70"/>
          <ac:spMkLst>
            <pc:docMk/>
            <pc:sldMk cId="4109239513" sldId="341"/>
            <ac:spMk id="2" creationId="{47CEE40F-67A4-49DD-B8FC-27915E63D5C9}"/>
          </ac:spMkLst>
        </pc:spChg>
        <pc:picChg chg="mod">
          <ac:chgData name="Orla Condon" userId="62ca7181-df71-4740-a21a-4649c658ad3a" providerId="ADAL" clId="{9CA04E6F-9B24-452A-BDA3-5D96B223031B}" dt="2026-05-22T14:26:35.761" v="415" actId="11530"/>
          <ac:picMkLst>
            <pc:docMk/>
            <pc:sldMk cId="4109239513" sldId="341"/>
            <ac:picMk id="5" creationId="{952A5058-3544-495D-AA47-3EBAF7590730}"/>
          </ac:picMkLst>
        </pc:picChg>
      </pc:sldChg>
      <pc:sldChg chg="modSp mod">
        <pc:chgData name="Orla Condon" userId="62ca7181-df71-4740-a21a-4649c658ad3a" providerId="ADAL" clId="{9CA04E6F-9B24-452A-BDA3-5D96B223031B}" dt="2026-05-22T14:30:46.940" v="501" actId="11530"/>
        <pc:sldMkLst>
          <pc:docMk/>
          <pc:sldMk cId="3877573656" sldId="342"/>
        </pc:sldMkLst>
        <pc:spChg chg="mod">
          <ac:chgData name="Orla Condon" userId="62ca7181-df71-4740-a21a-4649c658ad3a" providerId="ADAL" clId="{9CA04E6F-9B24-452A-BDA3-5D96B223031B}" dt="2026-05-22T14:00:26.909" v="130"/>
          <ac:spMkLst>
            <pc:docMk/>
            <pc:sldMk cId="3877573656" sldId="342"/>
            <ac:spMk id="2" creationId="{29E99E6E-B288-476F-AC86-3C1BBFFAE4C5}"/>
          </ac:spMkLst>
        </pc:spChg>
        <pc:picChg chg="mod">
          <ac:chgData name="Orla Condon" userId="62ca7181-df71-4740-a21a-4649c658ad3a" providerId="ADAL" clId="{9CA04E6F-9B24-452A-BDA3-5D96B223031B}" dt="2026-05-22T14:30:46.940" v="501" actId="11530"/>
          <ac:picMkLst>
            <pc:docMk/>
            <pc:sldMk cId="3877573656" sldId="342"/>
            <ac:picMk id="4" creationId="{A8B31CF5-4973-4059-9EEF-2819015285AB}"/>
          </ac:picMkLst>
        </pc:picChg>
      </pc:sldChg>
      <pc:sldChg chg="modSp mod">
        <pc:chgData name="Orla Condon" userId="62ca7181-df71-4740-a21a-4649c658ad3a" providerId="ADAL" clId="{9CA04E6F-9B24-452A-BDA3-5D96B223031B}" dt="2026-05-22T14:31:04.738" v="507" actId="11530"/>
        <pc:sldMkLst>
          <pc:docMk/>
          <pc:sldMk cId="3024672262" sldId="343"/>
        </pc:sldMkLst>
        <pc:spChg chg="mod">
          <ac:chgData name="Orla Condon" userId="62ca7181-df71-4740-a21a-4649c658ad3a" providerId="ADAL" clId="{9CA04E6F-9B24-452A-BDA3-5D96B223031B}" dt="2026-05-22T14:00:32.397" v="138"/>
          <ac:spMkLst>
            <pc:docMk/>
            <pc:sldMk cId="3024672262" sldId="343"/>
            <ac:spMk id="2" creationId="{29E99E6E-B288-476F-AC86-3C1BBFFAE4C5}"/>
          </ac:spMkLst>
        </pc:spChg>
        <pc:picChg chg="mod">
          <ac:chgData name="Orla Condon" userId="62ca7181-df71-4740-a21a-4649c658ad3a" providerId="ADAL" clId="{9CA04E6F-9B24-452A-BDA3-5D96B223031B}" dt="2026-05-22T14:31:04.738" v="507" actId="11530"/>
          <ac:picMkLst>
            <pc:docMk/>
            <pc:sldMk cId="3024672262" sldId="343"/>
            <ac:picMk id="5" creationId="{CD636397-D9DB-4C0E-9993-FCBB2E6797AB}"/>
          </ac:picMkLst>
        </pc:picChg>
      </pc:sldChg>
      <pc:sldChg chg="modSp mod">
        <pc:chgData name="Orla Condon" userId="62ca7181-df71-4740-a21a-4649c658ad3a" providerId="ADAL" clId="{9CA04E6F-9B24-452A-BDA3-5D96B223031B}" dt="2026-05-22T14:31:14.615" v="511" actId="11530"/>
        <pc:sldMkLst>
          <pc:docMk/>
          <pc:sldMk cId="915518315" sldId="344"/>
        </pc:sldMkLst>
        <pc:spChg chg="mod">
          <ac:chgData name="Orla Condon" userId="62ca7181-df71-4740-a21a-4649c658ad3a" providerId="ADAL" clId="{9CA04E6F-9B24-452A-BDA3-5D96B223031B}" dt="2026-05-22T14:00:35.647" v="142"/>
          <ac:spMkLst>
            <pc:docMk/>
            <pc:sldMk cId="915518315" sldId="344"/>
            <ac:spMk id="2" creationId="{29E99E6E-B288-476F-AC86-3C1BBFFAE4C5}"/>
          </ac:spMkLst>
        </pc:spChg>
        <pc:picChg chg="mod">
          <ac:chgData name="Orla Condon" userId="62ca7181-df71-4740-a21a-4649c658ad3a" providerId="ADAL" clId="{9CA04E6F-9B24-452A-BDA3-5D96B223031B}" dt="2026-05-22T14:31:14.615" v="511" actId="11530"/>
          <ac:picMkLst>
            <pc:docMk/>
            <pc:sldMk cId="915518315" sldId="344"/>
            <ac:picMk id="4" creationId="{4AB5F3B2-D43E-4F30-A26B-6C7288E2F298}"/>
          </ac:picMkLst>
        </pc:picChg>
      </pc:sldChg>
      <pc:sldChg chg="modSp mod">
        <pc:chgData name="Orla Condon" userId="62ca7181-df71-4740-a21a-4649c658ad3a" providerId="ADAL" clId="{9CA04E6F-9B24-452A-BDA3-5D96B223031B}" dt="2026-05-22T14:31:29.340" v="515" actId="14100"/>
        <pc:sldMkLst>
          <pc:docMk/>
          <pc:sldMk cId="796039104" sldId="345"/>
        </pc:sldMkLst>
        <pc:spChg chg="mod">
          <ac:chgData name="Orla Condon" userId="62ca7181-df71-4740-a21a-4649c658ad3a" providerId="ADAL" clId="{9CA04E6F-9B24-452A-BDA3-5D96B223031B}" dt="2026-05-22T14:00:38.146" v="146"/>
          <ac:spMkLst>
            <pc:docMk/>
            <pc:sldMk cId="796039104" sldId="345"/>
            <ac:spMk id="2" creationId="{29E99E6E-B288-476F-AC86-3C1BBFFAE4C5}"/>
          </ac:spMkLst>
        </pc:spChg>
        <pc:picChg chg="mod">
          <ac:chgData name="Orla Condon" userId="62ca7181-df71-4740-a21a-4649c658ad3a" providerId="ADAL" clId="{9CA04E6F-9B24-452A-BDA3-5D96B223031B}" dt="2026-05-22T14:31:29.340" v="515" actId="14100"/>
          <ac:picMkLst>
            <pc:docMk/>
            <pc:sldMk cId="796039104" sldId="345"/>
            <ac:picMk id="5" creationId="{5ADD1826-A407-40CD-BAEE-C0FC76F5EBC9}"/>
          </ac:picMkLst>
        </pc:picChg>
      </pc:sldChg>
      <pc:sldChg chg="modSp mod">
        <pc:chgData name="Orla Condon" userId="62ca7181-df71-4740-a21a-4649c658ad3a" providerId="ADAL" clId="{9CA04E6F-9B24-452A-BDA3-5D96B223031B}" dt="2026-05-22T14:31:40.057" v="519" actId="14100"/>
        <pc:sldMkLst>
          <pc:docMk/>
          <pc:sldMk cId="2258233144" sldId="346"/>
        </pc:sldMkLst>
        <pc:spChg chg="mod">
          <ac:chgData name="Orla Condon" userId="62ca7181-df71-4740-a21a-4649c658ad3a" providerId="ADAL" clId="{9CA04E6F-9B24-452A-BDA3-5D96B223031B}" dt="2026-05-22T14:00:42.333" v="150"/>
          <ac:spMkLst>
            <pc:docMk/>
            <pc:sldMk cId="2258233144" sldId="346"/>
            <ac:spMk id="2" creationId="{29E99E6E-B288-476F-AC86-3C1BBFFAE4C5}"/>
          </ac:spMkLst>
        </pc:spChg>
        <pc:picChg chg="mod">
          <ac:chgData name="Orla Condon" userId="62ca7181-df71-4740-a21a-4649c658ad3a" providerId="ADAL" clId="{9CA04E6F-9B24-452A-BDA3-5D96B223031B}" dt="2026-05-22T14:31:40.057" v="519" actId="14100"/>
          <ac:picMkLst>
            <pc:docMk/>
            <pc:sldMk cId="2258233144" sldId="346"/>
            <ac:picMk id="4" creationId="{16004594-1CA1-4B16-BCB7-A8B9E390F246}"/>
          </ac:picMkLst>
        </pc:picChg>
      </pc:sldChg>
      <pc:sldChg chg="modSp mod">
        <pc:chgData name="Orla Condon" userId="62ca7181-df71-4740-a21a-4649c658ad3a" providerId="ADAL" clId="{9CA04E6F-9B24-452A-BDA3-5D96B223031B}" dt="2026-05-22T14:31:50.571" v="524" actId="14100"/>
        <pc:sldMkLst>
          <pc:docMk/>
          <pc:sldMk cId="670952393" sldId="347"/>
        </pc:sldMkLst>
        <pc:spChg chg="mod">
          <ac:chgData name="Orla Condon" userId="62ca7181-df71-4740-a21a-4649c658ad3a" providerId="ADAL" clId="{9CA04E6F-9B24-452A-BDA3-5D96B223031B}" dt="2026-05-22T14:00:44.314" v="154"/>
          <ac:spMkLst>
            <pc:docMk/>
            <pc:sldMk cId="670952393" sldId="347"/>
            <ac:spMk id="2" creationId="{29E99E6E-B288-476F-AC86-3C1BBFFAE4C5}"/>
          </ac:spMkLst>
        </pc:spChg>
        <pc:picChg chg="mod">
          <ac:chgData name="Orla Condon" userId="62ca7181-df71-4740-a21a-4649c658ad3a" providerId="ADAL" clId="{9CA04E6F-9B24-452A-BDA3-5D96B223031B}" dt="2026-05-22T14:31:50.571" v="524" actId="14100"/>
          <ac:picMkLst>
            <pc:docMk/>
            <pc:sldMk cId="670952393" sldId="347"/>
            <ac:picMk id="5" creationId="{DF76F4CD-50A1-45A5-8D9C-B275010B1CAE}"/>
          </ac:picMkLst>
        </pc:picChg>
      </pc:sldChg>
      <pc:sldChg chg="modSp mod">
        <pc:chgData name="Orla Condon" userId="62ca7181-df71-4740-a21a-4649c658ad3a" providerId="ADAL" clId="{9CA04E6F-9B24-452A-BDA3-5D96B223031B}" dt="2026-05-22T14:32:38.638" v="542" actId="14100"/>
        <pc:sldMkLst>
          <pc:docMk/>
          <pc:sldMk cId="2643698232" sldId="348"/>
        </pc:sldMkLst>
        <pc:spChg chg="mod">
          <ac:chgData name="Orla Condon" userId="62ca7181-df71-4740-a21a-4649c658ad3a" providerId="ADAL" clId="{9CA04E6F-9B24-452A-BDA3-5D96B223031B}" dt="2026-05-22T14:00:55.818" v="170"/>
          <ac:spMkLst>
            <pc:docMk/>
            <pc:sldMk cId="2643698232" sldId="348"/>
            <ac:spMk id="2" creationId="{29E99E6E-B288-476F-AC86-3C1BBFFAE4C5}"/>
          </ac:spMkLst>
        </pc:spChg>
        <pc:picChg chg="mod">
          <ac:chgData name="Orla Condon" userId="62ca7181-df71-4740-a21a-4649c658ad3a" providerId="ADAL" clId="{9CA04E6F-9B24-452A-BDA3-5D96B223031B}" dt="2026-05-22T14:32:38.638" v="542" actId="14100"/>
          <ac:picMkLst>
            <pc:docMk/>
            <pc:sldMk cId="2643698232" sldId="348"/>
            <ac:picMk id="4" creationId="{5F7BC287-BF39-433D-B05D-3CEF04DD2199}"/>
          </ac:picMkLst>
        </pc:picChg>
      </pc:sldChg>
      <pc:sldChg chg="modSp mod">
        <pc:chgData name="Orla Condon" userId="62ca7181-df71-4740-a21a-4649c658ad3a" providerId="ADAL" clId="{9CA04E6F-9B24-452A-BDA3-5D96B223031B}" dt="2026-05-22T14:32:10.740" v="528" actId="14100"/>
        <pc:sldMkLst>
          <pc:docMk/>
          <pc:sldMk cId="13687015" sldId="349"/>
        </pc:sldMkLst>
        <pc:spChg chg="mod">
          <ac:chgData name="Orla Condon" userId="62ca7181-df71-4740-a21a-4649c658ad3a" providerId="ADAL" clId="{9CA04E6F-9B24-452A-BDA3-5D96B223031B}" dt="2026-05-22T14:00:46.620" v="158"/>
          <ac:spMkLst>
            <pc:docMk/>
            <pc:sldMk cId="13687015" sldId="349"/>
            <ac:spMk id="2" creationId="{29E99E6E-B288-476F-AC86-3C1BBFFAE4C5}"/>
          </ac:spMkLst>
        </pc:spChg>
        <pc:picChg chg="mod">
          <ac:chgData name="Orla Condon" userId="62ca7181-df71-4740-a21a-4649c658ad3a" providerId="ADAL" clId="{9CA04E6F-9B24-452A-BDA3-5D96B223031B}" dt="2026-05-22T14:32:10.740" v="528" actId="14100"/>
          <ac:picMkLst>
            <pc:docMk/>
            <pc:sldMk cId="13687015" sldId="349"/>
            <ac:picMk id="4" creationId="{EA9FF96F-4B54-4FEC-90A7-F3C8454F8CD1}"/>
          </ac:picMkLst>
        </pc:picChg>
      </pc:sldChg>
      <pc:sldChg chg="modSp mod">
        <pc:chgData name="Orla Condon" userId="62ca7181-df71-4740-a21a-4649c658ad3a" providerId="ADAL" clId="{9CA04E6F-9B24-452A-BDA3-5D96B223031B}" dt="2026-05-22T14:32:21.773" v="534" actId="14100"/>
        <pc:sldMkLst>
          <pc:docMk/>
          <pc:sldMk cId="2384656919" sldId="350"/>
        </pc:sldMkLst>
        <pc:spChg chg="mod">
          <ac:chgData name="Orla Condon" userId="62ca7181-df71-4740-a21a-4649c658ad3a" providerId="ADAL" clId="{9CA04E6F-9B24-452A-BDA3-5D96B223031B}" dt="2026-05-22T14:00:48.703" v="162"/>
          <ac:spMkLst>
            <pc:docMk/>
            <pc:sldMk cId="2384656919" sldId="350"/>
            <ac:spMk id="2" creationId="{29E99E6E-B288-476F-AC86-3C1BBFFAE4C5}"/>
          </ac:spMkLst>
        </pc:spChg>
        <pc:picChg chg="mod">
          <ac:chgData name="Orla Condon" userId="62ca7181-df71-4740-a21a-4649c658ad3a" providerId="ADAL" clId="{9CA04E6F-9B24-452A-BDA3-5D96B223031B}" dt="2026-05-22T14:32:21.773" v="534" actId="14100"/>
          <ac:picMkLst>
            <pc:docMk/>
            <pc:sldMk cId="2384656919" sldId="350"/>
            <ac:picMk id="5" creationId="{B0A88D68-56EB-452B-AB87-ADCF5C83F2B7}"/>
          </ac:picMkLst>
        </pc:picChg>
      </pc:sldChg>
      <pc:sldChg chg="modSp mod">
        <pc:chgData name="Orla Condon" userId="62ca7181-df71-4740-a21a-4649c658ad3a" providerId="ADAL" clId="{9CA04E6F-9B24-452A-BDA3-5D96B223031B}" dt="2026-05-22T14:30:55.785" v="504" actId="11530"/>
        <pc:sldMkLst>
          <pc:docMk/>
          <pc:sldMk cId="2589699344" sldId="351"/>
        </pc:sldMkLst>
        <pc:spChg chg="mod">
          <ac:chgData name="Orla Condon" userId="62ca7181-df71-4740-a21a-4649c658ad3a" providerId="ADAL" clId="{9CA04E6F-9B24-452A-BDA3-5D96B223031B}" dt="2026-05-22T14:00:29.969" v="134"/>
          <ac:spMkLst>
            <pc:docMk/>
            <pc:sldMk cId="2589699344" sldId="351"/>
            <ac:spMk id="2" creationId="{29E99E6E-B288-476F-AC86-3C1BBFFAE4C5}"/>
          </ac:spMkLst>
        </pc:spChg>
        <pc:picChg chg="mod">
          <ac:chgData name="Orla Condon" userId="62ca7181-df71-4740-a21a-4649c658ad3a" providerId="ADAL" clId="{9CA04E6F-9B24-452A-BDA3-5D96B223031B}" dt="2026-05-22T14:30:55.785" v="504" actId="11530"/>
          <ac:picMkLst>
            <pc:docMk/>
            <pc:sldMk cId="2589699344" sldId="351"/>
            <ac:picMk id="5" creationId="{4CA12B2F-561C-4E79-A843-2E59A0DB1A74}"/>
          </ac:picMkLst>
        </pc:picChg>
      </pc:sldChg>
      <pc:sldChg chg="modSp mod">
        <pc:chgData name="Orla Condon" userId="62ca7181-df71-4740-a21a-4649c658ad3a" providerId="ADAL" clId="{9CA04E6F-9B24-452A-BDA3-5D96B223031B}" dt="2026-05-22T14:33:56.273" v="567" actId="12788"/>
        <pc:sldMkLst>
          <pc:docMk/>
          <pc:sldMk cId="2283568474" sldId="354"/>
        </pc:sldMkLst>
        <pc:spChg chg="mod">
          <ac:chgData name="Orla Condon" userId="62ca7181-df71-4740-a21a-4649c658ad3a" providerId="ADAL" clId="{9CA04E6F-9B24-452A-BDA3-5D96B223031B}" dt="2026-05-22T14:01:06.151" v="186"/>
          <ac:spMkLst>
            <pc:docMk/>
            <pc:sldMk cId="2283568474" sldId="354"/>
            <ac:spMk id="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22T14:33:56.273" v="567" actId="12788"/>
          <ac:spMkLst>
            <pc:docMk/>
            <pc:sldMk cId="2283568474" sldId="354"/>
            <ac:spMk id="12" creationId="{0E097FF8-E8A0-48F6-B750-D56F1A2DAEC9}"/>
          </ac:spMkLst>
        </pc:spChg>
        <pc:picChg chg="mod">
          <ac:chgData name="Orla Condon" userId="62ca7181-df71-4740-a21a-4649c658ad3a" providerId="ADAL" clId="{9CA04E6F-9B24-452A-BDA3-5D96B223031B}" dt="2026-05-22T14:33:56.273" v="567" actId="12788"/>
          <ac:picMkLst>
            <pc:docMk/>
            <pc:sldMk cId="2283568474" sldId="354"/>
            <ac:picMk id="5" creationId="{7E39B3B6-C167-4091-B052-3E2ABDAF973A}"/>
          </ac:picMkLst>
        </pc:picChg>
      </pc:sldChg>
      <pc:sldChg chg="modSp mod">
        <pc:chgData name="Orla Condon" userId="62ca7181-df71-4740-a21a-4649c658ad3a" providerId="ADAL" clId="{9CA04E6F-9B24-452A-BDA3-5D96B223031B}" dt="2026-05-22T14:34:44.624" v="583" actId="14100"/>
        <pc:sldMkLst>
          <pc:docMk/>
          <pc:sldMk cId="668764894" sldId="355"/>
        </pc:sldMkLst>
        <pc:spChg chg="mod">
          <ac:chgData name="Orla Condon" userId="62ca7181-df71-4740-a21a-4649c658ad3a" providerId="ADAL" clId="{9CA04E6F-9B24-452A-BDA3-5D96B223031B}" dt="2026-05-22T14:01:24.584" v="199" actId="20577"/>
          <ac:spMkLst>
            <pc:docMk/>
            <pc:sldMk cId="668764894" sldId="355"/>
            <ac:spMk id="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22T14:34:38.260" v="581" actId="208"/>
          <ac:spMkLst>
            <pc:docMk/>
            <pc:sldMk cId="668764894" sldId="355"/>
            <ac:spMk id="11" creationId="{AD8136D2-408C-4085-A621-F40042A7BDC8}"/>
          </ac:spMkLst>
        </pc:spChg>
        <pc:picChg chg="mod">
          <ac:chgData name="Orla Condon" userId="62ca7181-df71-4740-a21a-4649c658ad3a" providerId="ADAL" clId="{9CA04E6F-9B24-452A-BDA3-5D96B223031B}" dt="2026-05-22T14:34:44.624" v="583" actId="14100"/>
          <ac:picMkLst>
            <pc:docMk/>
            <pc:sldMk cId="668764894" sldId="355"/>
            <ac:picMk id="9" creationId="{6628C198-8DBE-4542-9256-4CADA0CFC117}"/>
          </ac:picMkLst>
        </pc:picChg>
        <pc:picChg chg="mod">
          <ac:chgData name="Orla Condon" userId="62ca7181-df71-4740-a21a-4649c658ad3a" providerId="ADAL" clId="{9CA04E6F-9B24-452A-BDA3-5D96B223031B}" dt="2026-05-22T14:34:35.757" v="579" actId="1076"/>
          <ac:picMkLst>
            <pc:docMk/>
            <pc:sldMk cId="668764894" sldId="355"/>
            <ac:picMk id="10" creationId="{90C80C04-45F9-483F-8C21-4C6188F8251D}"/>
          </ac:picMkLst>
        </pc:picChg>
      </pc:sldChg>
      <pc:sldChg chg="modSp mod">
        <pc:chgData name="Orla Condon" userId="62ca7181-df71-4740-a21a-4649c658ad3a" providerId="ADAL" clId="{9CA04E6F-9B24-452A-BDA3-5D96B223031B}" dt="2026-05-22T14:35:15.546" v="597" actId="14100"/>
        <pc:sldMkLst>
          <pc:docMk/>
          <pc:sldMk cId="3480595007" sldId="356"/>
        </pc:sldMkLst>
        <pc:spChg chg="mod">
          <ac:chgData name="Orla Condon" userId="62ca7181-df71-4740-a21a-4649c658ad3a" providerId="ADAL" clId="{9CA04E6F-9B24-452A-BDA3-5D96B223031B}" dt="2026-05-22T14:01:31.083" v="207"/>
          <ac:spMkLst>
            <pc:docMk/>
            <pc:sldMk cId="3480595007" sldId="356"/>
            <ac:spMk id="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22T14:35:15.546" v="597" actId="14100"/>
          <ac:spMkLst>
            <pc:docMk/>
            <pc:sldMk cId="3480595007" sldId="356"/>
            <ac:spMk id="7" creationId="{D6954445-B248-4F48-871F-2AE06BE7FDD9}"/>
          </ac:spMkLst>
        </pc:spChg>
        <pc:picChg chg="mod">
          <ac:chgData name="Orla Condon" userId="62ca7181-df71-4740-a21a-4649c658ad3a" providerId="ADAL" clId="{9CA04E6F-9B24-452A-BDA3-5D96B223031B}" dt="2026-05-22T14:35:15.546" v="597" actId="14100"/>
          <ac:picMkLst>
            <pc:docMk/>
            <pc:sldMk cId="3480595007" sldId="356"/>
            <ac:picMk id="6" creationId="{40197B6A-E6F2-4C9C-ACD1-E323FE418485}"/>
          </ac:picMkLst>
        </pc:picChg>
      </pc:sldChg>
      <pc:sldChg chg="modSp mod">
        <pc:chgData name="Orla Condon" userId="62ca7181-df71-4740-a21a-4649c658ad3a" providerId="ADAL" clId="{9CA04E6F-9B24-452A-BDA3-5D96B223031B}" dt="2026-05-22T14:35:29.797" v="603" actId="208"/>
        <pc:sldMkLst>
          <pc:docMk/>
          <pc:sldMk cId="4040591610" sldId="357"/>
        </pc:sldMkLst>
        <pc:spChg chg="mod">
          <ac:chgData name="Orla Condon" userId="62ca7181-df71-4740-a21a-4649c658ad3a" providerId="ADAL" clId="{9CA04E6F-9B24-452A-BDA3-5D96B223031B}" dt="2026-05-22T14:01:41.438" v="211"/>
          <ac:spMkLst>
            <pc:docMk/>
            <pc:sldMk cId="4040591610" sldId="357"/>
            <ac:spMk id="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22T14:35:29.797" v="603" actId="208"/>
          <ac:spMkLst>
            <pc:docMk/>
            <pc:sldMk cId="4040591610" sldId="357"/>
            <ac:spMk id="7" creationId="{A43426CB-75FF-4433-AE97-DB08CE793CAE}"/>
          </ac:spMkLst>
        </pc:spChg>
        <pc:picChg chg="mod">
          <ac:chgData name="Orla Condon" userId="62ca7181-df71-4740-a21a-4649c658ad3a" providerId="ADAL" clId="{9CA04E6F-9B24-452A-BDA3-5D96B223031B}" dt="2026-05-22T14:35:29.797" v="603" actId="208"/>
          <ac:picMkLst>
            <pc:docMk/>
            <pc:sldMk cId="4040591610" sldId="357"/>
            <ac:picMk id="4" creationId="{4E722C23-406F-4A81-B80F-322BFD9CBD6B}"/>
          </ac:picMkLst>
        </pc:picChg>
      </pc:sldChg>
      <pc:sldChg chg="modSp mod">
        <pc:chgData name="Orla Condon" userId="62ca7181-df71-4740-a21a-4649c658ad3a" providerId="ADAL" clId="{9CA04E6F-9B24-452A-BDA3-5D96B223031B}" dt="2026-05-22T14:35:46.801" v="610" actId="12788"/>
        <pc:sldMkLst>
          <pc:docMk/>
          <pc:sldMk cId="3263271328" sldId="359"/>
        </pc:sldMkLst>
        <pc:spChg chg="mod">
          <ac:chgData name="Orla Condon" userId="62ca7181-df71-4740-a21a-4649c658ad3a" providerId="ADAL" clId="{9CA04E6F-9B24-452A-BDA3-5D96B223031B}" dt="2026-05-22T14:01:45.014" v="215"/>
          <ac:spMkLst>
            <pc:docMk/>
            <pc:sldMk cId="3263271328" sldId="359"/>
            <ac:spMk id="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22T14:35:46.801" v="610" actId="12788"/>
          <ac:spMkLst>
            <pc:docMk/>
            <pc:sldMk cId="3263271328" sldId="359"/>
            <ac:spMk id="7" creationId="{DAC353EE-E24F-448E-81F5-EB4381AE8B1C}"/>
          </ac:spMkLst>
        </pc:spChg>
        <pc:picChg chg="mod">
          <ac:chgData name="Orla Condon" userId="62ca7181-df71-4740-a21a-4649c658ad3a" providerId="ADAL" clId="{9CA04E6F-9B24-452A-BDA3-5D96B223031B}" dt="2026-05-22T14:35:46.801" v="610" actId="12788"/>
          <ac:picMkLst>
            <pc:docMk/>
            <pc:sldMk cId="3263271328" sldId="359"/>
            <ac:picMk id="8" creationId="{50E2F6CB-6FDE-4F6C-9709-7997F560873C}"/>
          </ac:picMkLst>
        </pc:picChg>
      </pc:sldChg>
      <pc:sldChg chg="modSp mod">
        <pc:chgData name="Orla Condon" userId="62ca7181-df71-4740-a21a-4649c658ad3a" providerId="ADAL" clId="{9CA04E6F-9B24-452A-BDA3-5D96B223031B}" dt="2026-05-22T14:36:05.228" v="616" actId="12788"/>
        <pc:sldMkLst>
          <pc:docMk/>
          <pc:sldMk cId="850430143" sldId="360"/>
        </pc:sldMkLst>
        <pc:spChg chg="mod">
          <ac:chgData name="Orla Condon" userId="62ca7181-df71-4740-a21a-4649c658ad3a" providerId="ADAL" clId="{9CA04E6F-9B24-452A-BDA3-5D96B223031B}" dt="2026-05-22T14:01:55.054" v="219"/>
          <ac:spMkLst>
            <pc:docMk/>
            <pc:sldMk cId="850430143" sldId="360"/>
            <ac:spMk id="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22T14:36:05.228" v="616" actId="12788"/>
          <ac:spMkLst>
            <pc:docMk/>
            <pc:sldMk cId="850430143" sldId="360"/>
            <ac:spMk id="8" creationId="{0F5EEAA9-5D6F-416A-A17B-04555CD2ACDE}"/>
          </ac:spMkLst>
        </pc:spChg>
        <pc:picChg chg="mod">
          <ac:chgData name="Orla Condon" userId="62ca7181-df71-4740-a21a-4649c658ad3a" providerId="ADAL" clId="{9CA04E6F-9B24-452A-BDA3-5D96B223031B}" dt="2026-05-22T14:36:05.228" v="616" actId="12788"/>
          <ac:picMkLst>
            <pc:docMk/>
            <pc:sldMk cId="850430143" sldId="360"/>
            <ac:picMk id="7" creationId="{A4FD02B0-C955-4981-B28F-547F41743A28}"/>
          </ac:picMkLst>
        </pc:picChg>
      </pc:sldChg>
      <pc:sldChg chg="modSp mod">
        <pc:chgData name="Orla Condon" userId="62ca7181-df71-4740-a21a-4649c658ad3a" providerId="ADAL" clId="{9CA04E6F-9B24-452A-BDA3-5D96B223031B}" dt="2026-05-22T14:36:35.992" v="630" actId="12788"/>
        <pc:sldMkLst>
          <pc:docMk/>
          <pc:sldMk cId="359869965" sldId="361"/>
        </pc:sldMkLst>
        <pc:spChg chg="mod">
          <ac:chgData name="Orla Condon" userId="62ca7181-df71-4740-a21a-4649c658ad3a" providerId="ADAL" clId="{9CA04E6F-9B24-452A-BDA3-5D96B223031B}" dt="2026-05-22T14:02:12.211" v="227"/>
          <ac:spMkLst>
            <pc:docMk/>
            <pc:sldMk cId="359869965" sldId="361"/>
            <ac:spMk id="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22T14:36:35.992" v="630" actId="12788"/>
          <ac:spMkLst>
            <pc:docMk/>
            <pc:sldMk cId="359869965" sldId="361"/>
            <ac:spMk id="8" creationId="{0F5EEAA9-5D6F-416A-A17B-04555CD2ACDE}"/>
          </ac:spMkLst>
        </pc:spChg>
        <pc:picChg chg="mod">
          <ac:chgData name="Orla Condon" userId="62ca7181-df71-4740-a21a-4649c658ad3a" providerId="ADAL" clId="{9CA04E6F-9B24-452A-BDA3-5D96B223031B}" dt="2026-05-22T14:36:35.992" v="630" actId="12788"/>
          <ac:picMkLst>
            <pc:docMk/>
            <pc:sldMk cId="359869965" sldId="361"/>
            <ac:picMk id="6" creationId="{D9D8D9AE-071B-42B6-9C42-E4E6445BC72E}"/>
          </ac:picMkLst>
        </pc:picChg>
      </pc:sldChg>
      <pc:sldChg chg="modSp mod">
        <pc:chgData name="Orla Condon" userId="62ca7181-df71-4740-a21a-4649c658ad3a" providerId="ADAL" clId="{9CA04E6F-9B24-452A-BDA3-5D96B223031B}" dt="2026-05-22T14:36:51.879" v="637" actId="12788"/>
        <pc:sldMkLst>
          <pc:docMk/>
          <pc:sldMk cId="1134838108" sldId="362"/>
        </pc:sldMkLst>
        <pc:spChg chg="mod">
          <ac:chgData name="Orla Condon" userId="62ca7181-df71-4740-a21a-4649c658ad3a" providerId="ADAL" clId="{9CA04E6F-9B24-452A-BDA3-5D96B223031B}" dt="2026-05-22T14:02:14.399" v="231"/>
          <ac:spMkLst>
            <pc:docMk/>
            <pc:sldMk cId="1134838108" sldId="362"/>
            <ac:spMk id="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22T14:36:51.879" v="637" actId="12788"/>
          <ac:spMkLst>
            <pc:docMk/>
            <pc:sldMk cId="1134838108" sldId="362"/>
            <ac:spMk id="8" creationId="{0F5EEAA9-5D6F-416A-A17B-04555CD2ACDE}"/>
          </ac:spMkLst>
        </pc:spChg>
        <pc:picChg chg="mod">
          <ac:chgData name="Orla Condon" userId="62ca7181-df71-4740-a21a-4649c658ad3a" providerId="ADAL" clId="{9CA04E6F-9B24-452A-BDA3-5D96B223031B}" dt="2026-05-22T14:36:51.879" v="637" actId="12788"/>
          <ac:picMkLst>
            <pc:docMk/>
            <pc:sldMk cId="1134838108" sldId="362"/>
            <ac:picMk id="9" creationId="{C805F531-9B4B-4166-9642-C273C8D7BC2D}"/>
          </ac:picMkLst>
        </pc:picChg>
      </pc:sldChg>
      <pc:sldChg chg="modSp mod">
        <pc:chgData name="Orla Condon" userId="62ca7181-df71-4740-a21a-4649c658ad3a" providerId="ADAL" clId="{9CA04E6F-9B24-452A-BDA3-5D96B223031B}" dt="2026-05-22T14:36:22.025" v="624" actId="12788"/>
        <pc:sldMkLst>
          <pc:docMk/>
          <pc:sldMk cId="1335568567" sldId="363"/>
        </pc:sldMkLst>
        <pc:spChg chg="mod">
          <ac:chgData name="Orla Condon" userId="62ca7181-df71-4740-a21a-4649c658ad3a" providerId="ADAL" clId="{9CA04E6F-9B24-452A-BDA3-5D96B223031B}" dt="2026-05-22T14:02:04.047" v="223"/>
          <ac:spMkLst>
            <pc:docMk/>
            <pc:sldMk cId="1335568567" sldId="363"/>
            <ac:spMk id="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22T14:36:22.025" v="624" actId="12788"/>
          <ac:spMkLst>
            <pc:docMk/>
            <pc:sldMk cId="1335568567" sldId="363"/>
            <ac:spMk id="8" creationId="{0F5EEAA9-5D6F-416A-A17B-04555CD2ACDE}"/>
          </ac:spMkLst>
        </pc:spChg>
        <pc:picChg chg="mod">
          <ac:chgData name="Orla Condon" userId="62ca7181-df71-4740-a21a-4649c658ad3a" providerId="ADAL" clId="{9CA04E6F-9B24-452A-BDA3-5D96B223031B}" dt="2026-05-22T14:36:22.025" v="624" actId="12788"/>
          <ac:picMkLst>
            <pc:docMk/>
            <pc:sldMk cId="1335568567" sldId="363"/>
            <ac:picMk id="6" creationId="{D789FDAA-E101-470D-A944-BDB874B278C3}"/>
          </ac:picMkLst>
        </pc:picChg>
      </pc:sldChg>
      <pc:sldChg chg="modSp mod">
        <pc:chgData name="Orla Condon" userId="62ca7181-df71-4740-a21a-4649c658ad3a" providerId="ADAL" clId="{9CA04E6F-9B24-452A-BDA3-5D96B223031B}" dt="2026-05-22T14:37:14.144" v="645" actId="208"/>
        <pc:sldMkLst>
          <pc:docMk/>
          <pc:sldMk cId="2212801820" sldId="364"/>
        </pc:sldMkLst>
        <pc:spChg chg="mod">
          <ac:chgData name="Orla Condon" userId="62ca7181-df71-4740-a21a-4649c658ad3a" providerId="ADAL" clId="{9CA04E6F-9B24-452A-BDA3-5D96B223031B}" dt="2026-05-22T14:02:21.041" v="235"/>
          <ac:spMkLst>
            <pc:docMk/>
            <pc:sldMk cId="2212801820" sldId="364"/>
            <ac:spMk id="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22T14:37:14.144" v="645" actId="208"/>
          <ac:spMkLst>
            <pc:docMk/>
            <pc:sldMk cId="2212801820" sldId="364"/>
            <ac:spMk id="8" creationId="{0F5EEAA9-5D6F-416A-A17B-04555CD2ACDE}"/>
          </ac:spMkLst>
        </pc:spChg>
        <pc:picChg chg="mod">
          <ac:chgData name="Orla Condon" userId="62ca7181-df71-4740-a21a-4649c658ad3a" providerId="ADAL" clId="{9CA04E6F-9B24-452A-BDA3-5D96B223031B}" dt="2026-05-22T14:37:10.466" v="642" actId="1076"/>
          <ac:picMkLst>
            <pc:docMk/>
            <pc:sldMk cId="2212801820" sldId="364"/>
            <ac:picMk id="6" creationId="{782C13BC-5226-4AC8-9FB7-282176E88BCB}"/>
          </ac:picMkLst>
        </pc:picChg>
      </pc:sldChg>
      <pc:sldChg chg="modSp mod">
        <pc:chgData name="Orla Condon" userId="62ca7181-df71-4740-a21a-4649c658ad3a" providerId="ADAL" clId="{9CA04E6F-9B24-452A-BDA3-5D96B223031B}" dt="2026-05-22T14:32:30.029" v="538" actId="14100"/>
        <pc:sldMkLst>
          <pc:docMk/>
          <pc:sldMk cId="4037251729" sldId="365"/>
        </pc:sldMkLst>
        <pc:spChg chg="mod">
          <ac:chgData name="Orla Condon" userId="62ca7181-df71-4740-a21a-4649c658ad3a" providerId="ADAL" clId="{9CA04E6F-9B24-452A-BDA3-5D96B223031B}" dt="2026-05-22T14:00:52.704" v="166"/>
          <ac:spMkLst>
            <pc:docMk/>
            <pc:sldMk cId="4037251729" sldId="365"/>
            <ac:spMk id="2" creationId="{29E99E6E-B288-476F-AC86-3C1BBFFAE4C5}"/>
          </ac:spMkLst>
        </pc:spChg>
        <pc:picChg chg="mod">
          <ac:chgData name="Orla Condon" userId="62ca7181-df71-4740-a21a-4649c658ad3a" providerId="ADAL" clId="{9CA04E6F-9B24-452A-BDA3-5D96B223031B}" dt="2026-05-22T14:32:30.029" v="538" actId="14100"/>
          <ac:picMkLst>
            <pc:docMk/>
            <pc:sldMk cId="4037251729" sldId="365"/>
            <ac:picMk id="4" creationId="{A254B225-64C5-4358-BF40-4693EEF0CB66}"/>
          </ac:picMkLst>
        </pc:picChg>
      </pc:sldChg>
      <pc:sldChg chg="modSp mod">
        <pc:chgData name="Orla Condon" userId="62ca7181-df71-4740-a21a-4649c658ad3a" providerId="ADAL" clId="{9CA04E6F-9B24-452A-BDA3-5D96B223031B}" dt="2026-05-22T14:26:45.718" v="419" actId="14100"/>
        <pc:sldMkLst>
          <pc:docMk/>
          <pc:sldMk cId="3179370261" sldId="366"/>
        </pc:sldMkLst>
        <pc:spChg chg="mod">
          <ac:chgData name="Orla Condon" userId="62ca7181-df71-4740-a21a-4649c658ad3a" providerId="ADAL" clId="{9CA04E6F-9B24-452A-BDA3-5D96B223031B}" dt="2026-05-22T13:59:38.036" v="74"/>
          <ac:spMkLst>
            <pc:docMk/>
            <pc:sldMk cId="3179370261" sldId="366"/>
            <ac:spMk id="2" creationId="{47CEE40F-67A4-49DD-B8FC-27915E63D5C9}"/>
          </ac:spMkLst>
        </pc:spChg>
        <pc:picChg chg="mod">
          <ac:chgData name="Orla Condon" userId="62ca7181-df71-4740-a21a-4649c658ad3a" providerId="ADAL" clId="{9CA04E6F-9B24-452A-BDA3-5D96B223031B}" dt="2026-05-22T14:26:45.718" v="419" actId="14100"/>
          <ac:picMkLst>
            <pc:docMk/>
            <pc:sldMk cId="3179370261" sldId="366"/>
            <ac:picMk id="4" creationId="{2CB87EE9-05DF-45C4-852F-B5DDA3A16962}"/>
          </ac:picMkLst>
        </pc:picChg>
      </pc:sldChg>
      <pc:sldChg chg="modSp mod">
        <pc:chgData name="Orla Condon" userId="62ca7181-df71-4740-a21a-4649c658ad3a" providerId="ADAL" clId="{9CA04E6F-9B24-452A-BDA3-5D96B223031B}" dt="2026-05-22T14:26:59.363" v="423" actId="14100"/>
        <pc:sldMkLst>
          <pc:docMk/>
          <pc:sldMk cId="3578597624" sldId="367"/>
        </pc:sldMkLst>
        <pc:spChg chg="mod">
          <ac:chgData name="Orla Condon" userId="62ca7181-df71-4740-a21a-4649c658ad3a" providerId="ADAL" clId="{9CA04E6F-9B24-452A-BDA3-5D96B223031B}" dt="2026-05-22T13:59:48.959" v="78"/>
          <ac:spMkLst>
            <pc:docMk/>
            <pc:sldMk cId="3578597624" sldId="367"/>
            <ac:spMk id="2" creationId="{0D440BD0-D991-4722-BA22-3A2F5CF0FC44}"/>
          </ac:spMkLst>
        </pc:spChg>
        <pc:picChg chg="mod">
          <ac:chgData name="Orla Condon" userId="62ca7181-df71-4740-a21a-4649c658ad3a" providerId="ADAL" clId="{9CA04E6F-9B24-452A-BDA3-5D96B223031B}" dt="2026-05-22T14:26:59.363" v="423" actId="14100"/>
          <ac:picMkLst>
            <pc:docMk/>
            <pc:sldMk cId="3578597624" sldId="367"/>
            <ac:picMk id="5" creationId="{56DAED7F-8AD6-4E4E-8A63-0792EF853FD1}"/>
          </ac:picMkLst>
        </pc:picChg>
      </pc:sldChg>
      <pc:sldChg chg="modSp mod">
        <pc:chgData name="Orla Condon" userId="62ca7181-df71-4740-a21a-4649c658ad3a" providerId="ADAL" clId="{9CA04E6F-9B24-452A-BDA3-5D96B223031B}" dt="2026-05-22T14:27:10.516" v="427" actId="14100"/>
        <pc:sldMkLst>
          <pc:docMk/>
          <pc:sldMk cId="2109383100" sldId="368"/>
        </pc:sldMkLst>
        <pc:spChg chg="mod">
          <ac:chgData name="Orla Condon" userId="62ca7181-df71-4740-a21a-4649c658ad3a" providerId="ADAL" clId="{9CA04E6F-9B24-452A-BDA3-5D96B223031B}" dt="2026-05-22T13:59:51.479" v="82"/>
          <ac:spMkLst>
            <pc:docMk/>
            <pc:sldMk cId="2109383100" sldId="368"/>
            <ac:spMk id="2" creationId="{47CEE40F-67A4-49DD-B8FC-27915E63D5C9}"/>
          </ac:spMkLst>
        </pc:spChg>
        <pc:picChg chg="mod">
          <ac:chgData name="Orla Condon" userId="62ca7181-df71-4740-a21a-4649c658ad3a" providerId="ADAL" clId="{9CA04E6F-9B24-452A-BDA3-5D96B223031B}" dt="2026-05-22T14:27:10.516" v="427" actId="14100"/>
          <ac:picMkLst>
            <pc:docMk/>
            <pc:sldMk cId="2109383100" sldId="368"/>
            <ac:picMk id="4" creationId="{D99E9B4F-7051-452F-84D1-41413DEA32A8}"/>
          </ac:picMkLst>
        </pc:picChg>
      </pc:sldChg>
      <pc:sldChg chg="modSp mod">
        <pc:chgData name="Orla Condon" userId="62ca7181-df71-4740-a21a-4649c658ad3a" providerId="ADAL" clId="{9CA04E6F-9B24-452A-BDA3-5D96B223031B}" dt="2026-05-22T14:33:13.810" v="553" actId="11530"/>
        <pc:sldMkLst>
          <pc:docMk/>
          <pc:sldMk cId="2010250561" sldId="369"/>
        </pc:sldMkLst>
        <pc:spChg chg="mod">
          <ac:chgData name="Orla Condon" userId="62ca7181-df71-4740-a21a-4649c658ad3a" providerId="ADAL" clId="{9CA04E6F-9B24-452A-BDA3-5D96B223031B}" dt="2026-05-22T14:00:58.218" v="174"/>
          <ac:spMkLst>
            <pc:docMk/>
            <pc:sldMk cId="2010250561" sldId="369"/>
            <ac:spMk id="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22T14:32:58.724" v="548" actId="122"/>
          <ac:spMkLst>
            <pc:docMk/>
            <pc:sldMk cId="2010250561" sldId="369"/>
            <ac:spMk id="7" creationId="{7F17F4B9-F0B3-435B-A8B0-E7D3A6C93E4F}"/>
          </ac:spMkLst>
        </pc:spChg>
        <pc:spChg chg="mod">
          <ac:chgData name="Orla Condon" userId="62ca7181-df71-4740-a21a-4649c658ad3a" providerId="ADAL" clId="{9CA04E6F-9B24-452A-BDA3-5D96B223031B}" dt="2026-05-22T14:32:58.724" v="548" actId="122"/>
          <ac:spMkLst>
            <pc:docMk/>
            <pc:sldMk cId="2010250561" sldId="369"/>
            <ac:spMk id="12" creationId="{E7D558D1-34C5-4E98-8855-1EA0C812C2A7}"/>
          </ac:spMkLst>
        </pc:spChg>
        <pc:spChg chg="mod">
          <ac:chgData name="Orla Condon" userId="62ca7181-df71-4740-a21a-4649c658ad3a" providerId="ADAL" clId="{9CA04E6F-9B24-452A-BDA3-5D96B223031B}" dt="2026-05-22T14:32:58.724" v="548" actId="122"/>
          <ac:spMkLst>
            <pc:docMk/>
            <pc:sldMk cId="2010250561" sldId="369"/>
            <ac:spMk id="13" creationId="{C123B592-F1F6-4536-9C45-77F26C15E5ED}"/>
          </ac:spMkLst>
        </pc:spChg>
        <pc:picChg chg="mod">
          <ac:chgData name="Orla Condon" userId="62ca7181-df71-4740-a21a-4649c658ad3a" providerId="ADAL" clId="{9CA04E6F-9B24-452A-BDA3-5D96B223031B}" dt="2026-05-22T14:33:13.810" v="553" actId="11530"/>
          <ac:picMkLst>
            <pc:docMk/>
            <pc:sldMk cId="2010250561" sldId="369"/>
            <ac:picMk id="9" creationId="{F89928AC-AFC5-4EB1-BE31-708BA16372CA}"/>
          </ac:picMkLst>
        </pc:picChg>
        <pc:picChg chg="mod">
          <ac:chgData name="Orla Condon" userId="62ca7181-df71-4740-a21a-4649c658ad3a" providerId="ADAL" clId="{9CA04E6F-9B24-452A-BDA3-5D96B223031B}" dt="2026-05-22T14:33:13.810" v="553" actId="11530"/>
          <ac:picMkLst>
            <pc:docMk/>
            <pc:sldMk cId="2010250561" sldId="369"/>
            <ac:picMk id="11" creationId="{8E6664CC-7FC0-4746-BBA3-C825E8271440}"/>
          </ac:picMkLst>
        </pc:picChg>
      </pc:sldChg>
      <pc:sldChg chg="modSp mod">
        <pc:chgData name="Orla Condon" userId="62ca7181-df71-4740-a21a-4649c658ad3a" providerId="ADAL" clId="{9CA04E6F-9B24-452A-BDA3-5D96B223031B}" dt="2026-05-22T14:33:19.539" v="554" actId="11530"/>
        <pc:sldMkLst>
          <pc:docMk/>
          <pc:sldMk cId="313427633" sldId="370"/>
        </pc:sldMkLst>
        <pc:spChg chg="mod">
          <ac:chgData name="Orla Condon" userId="62ca7181-df71-4740-a21a-4649c658ad3a" providerId="ADAL" clId="{9CA04E6F-9B24-452A-BDA3-5D96B223031B}" dt="2026-05-22T14:01:01.425" v="178"/>
          <ac:spMkLst>
            <pc:docMk/>
            <pc:sldMk cId="313427633" sldId="370"/>
            <ac:spMk id="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22T14:33:08.202" v="552" actId="208"/>
          <ac:spMkLst>
            <pc:docMk/>
            <pc:sldMk cId="313427633" sldId="370"/>
            <ac:spMk id="12" creationId="{99532DE7-5035-4F96-8D1B-A54E8DF449F6}"/>
          </ac:spMkLst>
        </pc:spChg>
        <pc:picChg chg="mod">
          <ac:chgData name="Orla Condon" userId="62ca7181-df71-4740-a21a-4649c658ad3a" providerId="ADAL" clId="{9CA04E6F-9B24-452A-BDA3-5D96B223031B}" dt="2026-05-22T14:33:19.539" v="554" actId="11530"/>
          <ac:picMkLst>
            <pc:docMk/>
            <pc:sldMk cId="313427633" sldId="370"/>
            <ac:picMk id="11" creationId="{7CC1A711-AA9B-40EE-B009-F40D97A5456B}"/>
          </ac:picMkLst>
        </pc:picChg>
      </pc:sldChg>
      <pc:sldChg chg="modSp mod">
        <pc:chgData name="Orla Condon" userId="62ca7181-df71-4740-a21a-4649c658ad3a" providerId="ADAL" clId="{9CA04E6F-9B24-452A-BDA3-5D96B223031B}" dt="2026-05-22T14:33:28.178" v="559" actId="208"/>
        <pc:sldMkLst>
          <pc:docMk/>
          <pc:sldMk cId="2860676954" sldId="371"/>
        </pc:sldMkLst>
        <pc:spChg chg="mod">
          <ac:chgData name="Orla Condon" userId="62ca7181-df71-4740-a21a-4649c658ad3a" providerId="ADAL" clId="{9CA04E6F-9B24-452A-BDA3-5D96B223031B}" dt="2026-05-22T14:01:03.934" v="182"/>
          <ac:spMkLst>
            <pc:docMk/>
            <pc:sldMk cId="2860676954" sldId="371"/>
            <ac:spMk id="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22T14:33:28.178" v="559" actId="208"/>
          <ac:spMkLst>
            <pc:docMk/>
            <pc:sldMk cId="2860676954" sldId="371"/>
            <ac:spMk id="12" creationId="{99532DE7-5035-4F96-8D1B-A54E8DF449F6}"/>
          </ac:spMkLst>
        </pc:spChg>
        <pc:picChg chg="mod">
          <ac:chgData name="Orla Condon" userId="62ca7181-df71-4740-a21a-4649c658ad3a" providerId="ADAL" clId="{9CA04E6F-9B24-452A-BDA3-5D96B223031B}" dt="2026-05-22T14:33:26.057" v="557" actId="11530"/>
          <ac:picMkLst>
            <pc:docMk/>
            <pc:sldMk cId="2860676954" sldId="371"/>
            <ac:picMk id="4" creationId="{53F182D6-691D-4977-86EA-0F49ADD8D9DB}"/>
          </ac:picMkLst>
        </pc:picChg>
      </pc:sldChg>
      <pc:sldChg chg="modSp mod">
        <pc:chgData name="Orla Condon" userId="62ca7181-df71-4740-a21a-4649c658ad3a" providerId="ADAL" clId="{9CA04E6F-9B24-452A-BDA3-5D96B223031B}" dt="2026-05-22T14:34:14.136" v="573" actId="11530"/>
        <pc:sldMkLst>
          <pc:docMk/>
          <pc:sldMk cId="2146686256" sldId="372"/>
        </pc:sldMkLst>
        <pc:spChg chg="mod">
          <ac:chgData name="Orla Condon" userId="62ca7181-df71-4740-a21a-4649c658ad3a" providerId="ADAL" clId="{9CA04E6F-9B24-452A-BDA3-5D96B223031B}" dt="2026-05-22T14:01:15.023" v="190"/>
          <ac:spMkLst>
            <pc:docMk/>
            <pc:sldMk cId="2146686256" sldId="372"/>
            <ac:spMk id="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22T14:34:04.183" v="570" actId="208"/>
          <ac:spMkLst>
            <pc:docMk/>
            <pc:sldMk cId="2146686256" sldId="372"/>
            <ac:spMk id="12" creationId="{0E097FF8-E8A0-48F6-B750-D56F1A2DAEC9}"/>
          </ac:spMkLst>
        </pc:spChg>
        <pc:picChg chg="mod">
          <ac:chgData name="Orla Condon" userId="62ca7181-df71-4740-a21a-4649c658ad3a" providerId="ADAL" clId="{9CA04E6F-9B24-452A-BDA3-5D96B223031B}" dt="2026-05-22T14:34:14.136" v="573" actId="11530"/>
          <ac:picMkLst>
            <pc:docMk/>
            <pc:sldMk cId="2146686256" sldId="372"/>
            <ac:picMk id="6" creationId="{0F2A080C-F0DF-411E-B4C3-3DA08C1D5B9F}"/>
          </ac:picMkLst>
        </pc:picChg>
      </pc:sldChg>
      <pc:sldChg chg="modSp mod">
        <pc:chgData name="Orla Condon" userId="62ca7181-df71-4740-a21a-4649c658ad3a" providerId="ADAL" clId="{9CA04E6F-9B24-452A-BDA3-5D96B223031B}" dt="2026-05-22T14:34:29.651" v="577" actId="12788"/>
        <pc:sldMkLst>
          <pc:docMk/>
          <pc:sldMk cId="274114615" sldId="373"/>
        </pc:sldMkLst>
        <pc:spChg chg="mod">
          <ac:chgData name="Orla Condon" userId="62ca7181-df71-4740-a21a-4649c658ad3a" providerId="ADAL" clId="{9CA04E6F-9B24-452A-BDA3-5D96B223031B}" dt="2026-05-22T14:01:19.697" v="194"/>
          <ac:spMkLst>
            <pc:docMk/>
            <pc:sldMk cId="274114615" sldId="373"/>
            <ac:spMk id="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22T14:34:29.651" v="577" actId="12788"/>
          <ac:spMkLst>
            <pc:docMk/>
            <pc:sldMk cId="274114615" sldId="373"/>
            <ac:spMk id="12" creationId="{0E097FF8-E8A0-48F6-B750-D56F1A2DAEC9}"/>
          </ac:spMkLst>
        </pc:spChg>
        <pc:picChg chg="mod">
          <ac:chgData name="Orla Condon" userId="62ca7181-df71-4740-a21a-4649c658ad3a" providerId="ADAL" clId="{9CA04E6F-9B24-452A-BDA3-5D96B223031B}" dt="2026-05-22T14:34:29.651" v="577" actId="12788"/>
          <ac:picMkLst>
            <pc:docMk/>
            <pc:sldMk cId="274114615" sldId="373"/>
            <ac:picMk id="4" creationId="{38760926-E755-46E8-B2C4-3E1460AED41A}"/>
          </ac:picMkLst>
        </pc:picChg>
      </pc:sldChg>
      <pc:sldChg chg="modSp mod">
        <pc:chgData name="Orla Condon" userId="62ca7181-df71-4740-a21a-4649c658ad3a" providerId="ADAL" clId="{9CA04E6F-9B24-452A-BDA3-5D96B223031B}" dt="2026-05-22T14:37:25.338" v="649" actId="14100"/>
        <pc:sldMkLst>
          <pc:docMk/>
          <pc:sldMk cId="637075040" sldId="374"/>
        </pc:sldMkLst>
        <pc:spChg chg="mod">
          <ac:chgData name="Orla Condon" userId="62ca7181-df71-4740-a21a-4649c658ad3a" providerId="ADAL" clId="{9CA04E6F-9B24-452A-BDA3-5D96B223031B}" dt="2026-05-22T14:02:23.214" v="239"/>
          <ac:spMkLst>
            <pc:docMk/>
            <pc:sldMk cId="637075040" sldId="374"/>
            <ac:spMk id="2" creationId="{D5138978-F7DA-4F14-8B6C-EFCFDDF146C3}"/>
          </ac:spMkLst>
        </pc:spChg>
        <pc:picChg chg="mod">
          <ac:chgData name="Orla Condon" userId="62ca7181-df71-4740-a21a-4649c658ad3a" providerId="ADAL" clId="{9CA04E6F-9B24-452A-BDA3-5D96B223031B}" dt="2026-05-22T14:37:25.338" v="649" actId="14100"/>
          <ac:picMkLst>
            <pc:docMk/>
            <pc:sldMk cId="637075040" sldId="374"/>
            <ac:picMk id="5" creationId="{44E76D66-4C6C-4008-90EC-F7203BECD3A9}"/>
          </ac:picMkLst>
        </pc:picChg>
      </pc:sldChg>
      <pc:sldChg chg="modSp mod">
        <pc:chgData name="Orla Condon" userId="62ca7181-df71-4740-a21a-4649c658ad3a" providerId="ADAL" clId="{9CA04E6F-9B24-452A-BDA3-5D96B223031B}" dt="2026-05-22T14:04:39.716" v="315"/>
        <pc:sldMkLst>
          <pc:docMk/>
          <pc:sldMk cId="3190723973" sldId="375"/>
        </pc:sldMkLst>
        <pc:spChg chg="mod">
          <ac:chgData name="Orla Condon" userId="62ca7181-df71-4740-a21a-4649c658ad3a" providerId="ADAL" clId="{9CA04E6F-9B24-452A-BDA3-5D96B223031B}" dt="2026-05-22T14:02:45.037" v="243"/>
          <ac:spMkLst>
            <pc:docMk/>
            <pc:sldMk cId="3190723973" sldId="375"/>
            <ac:spMk id="2" creationId="{0F984DAD-7291-48F8-999E-38011152A6CA}"/>
          </ac:spMkLst>
        </pc:spChg>
        <pc:spChg chg="mod">
          <ac:chgData name="Orla Condon" userId="62ca7181-df71-4740-a21a-4649c658ad3a" providerId="ADAL" clId="{9CA04E6F-9B24-452A-BDA3-5D96B223031B}" dt="2026-05-22T14:04:39.716" v="315"/>
          <ac:spMkLst>
            <pc:docMk/>
            <pc:sldMk cId="3190723973" sldId="375"/>
            <ac:spMk id="3" creationId="{6702E57A-ADE3-4A33-B2D1-1A783D57B6BE}"/>
          </ac:spMkLst>
        </pc:spChg>
      </pc:sldChg>
      <pc:sldChg chg="addSp delSp modSp mod">
        <pc:chgData name="Orla Condon" userId="62ca7181-df71-4740-a21a-4649c658ad3a" providerId="ADAL" clId="{9CA04E6F-9B24-452A-BDA3-5D96B223031B}" dt="2026-05-22T14:37:55.953" v="650" actId="931"/>
        <pc:sldMkLst>
          <pc:docMk/>
          <pc:sldMk cId="3678586788" sldId="376"/>
        </pc:sldMkLst>
        <pc:spChg chg="del">
          <ac:chgData name="Orla Condon" userId="62ca7181-df71-4740-a21a-4649c658ad3a" providerId="ADAL" clId="{9CA04E6F-9B24-452A-BDA3-5D96B223031B}" dt="2026-05-22T14:37:55.953" v="650" actId="931"/>
          <ac:spMkLst>
            <pc:docMk/>
            <pc:sldMk cId="3678586788" sldId="376"/>
            <ac:spMk id="3" creationId="{5265B7C0-AE7F-8D4E-A2A7-DD435AE520D0}"/>
          </ac:spMkLst>
        </pc:spChg>
        <pc:picChg chg="add mod ord">
          <ac:chgData name="Orla Condon" userId="62ca7181-df71-4740-a21a-4649c658ad3a" providerId="ADAL" clId="{9CA04E6F-9B24-452A-BDA3-5D96B223031B}" dt="2026-05-22T14:37:55.953" v="650" actId="931"/>
          <ac:picMkLst>
            <pc:docMk/>
            <pc:sldMk cId="3678586788" sldId="376"/>
            <ac:picMk id="5" creationId="{E376230F-F7BC-9227-5E29-24F5FF37F599}"/>
          </ac:picMkLst>
        </pc:picChg>
      </pc:sldChg>
      <pc:sldChg chg="addSp delSp modSp mod">
        <pc:chgData name="Orla Condon" userId="62ca7181-df71-4740-a21a-4649c658ad3a" providerId="ADAL" clId="{9CA04E6F-9B24-452A-BDA3-5D96B223031B}" dt="2026-05-22T14:38:09.891" v="651" actId="931"/>
        <pc:sldMkLst>
          <pc:docMk/>
          <pc:sldMk cId="371947669" sldId="377"/>
        </pc:sldMkLst>
        <pc:spChg chg="del">
          <ac:chgData name="Orla Condon" userId="62ca7181-df71-4740-a21a-4649c658ad3a" providerId="ADAL" clId="{9CA04E6F-9B24-452A-BDA3-5D96B223031B}" dt="2026-05-22T14:38:09.891" v="651" actId="931"/>
          <ac:spMkLst>
            <pc:docMk/>
            <pc:sldMk cId="371947669" sldId="377"/>
            <ac:spMk id="3" creationId="{AA77B3B6-B898-587F-B1E1-5DB92C9833AD}"/>
          </ac:spMkLst>
        </pc:spChg>
        <pc:picChg chg="add mod ord">
          <ac:chgData name="Orla Condon" userId="62ca7181-df71-4740-a21a-4649c658ad3a" providerId="ADAL" clId="{9CA04E6F-9B24-452A-BDA3-5D96B223031B}" dt="2026-05-22T14:38:09.891" v="651" actId="931"/>
          <ac:picMkLst>
            <pc:docMk/>
            <pc:sldMk cId="371947669" sldId="377"/>
            <ac:picMk id="5" creationId="{543EDD77-40CA-76FC-2DC3-5D122FC7E03A}"/>
          </ac:picMkLst>
        </pc:picChg>
      </pc:sldChg>
      <pc:sldChg chg="new del">
        <pc:chgData name="Orla Condon" userId="62ca7181-df71-4740-a21a-4649c658ad3a" providerId="ADAL" clId="{9CA04E6F-9B24-452A-BDA3-5D96B223031B}" dt="2026-05-22T14:04:45.575" v="316" actId="47"/>
        <pc:sldMkLst>
          <pc:docMk/>
          <pc:sldMk cId="343930200" sldId="378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BAFA45-816A-4BFF-8223-50DBD9CE55C5}" type="datetimeFigureOut">
              <a:t>5/22/2026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CE49EF-6B6B-4EB8-8BCE-53B8F89E12F8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37188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D34BC3-8AD7-4B9A-AE62-2B3F4DC0B440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84502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D34BC3-8AD7-4B9A-AE62-2B3F4DC0B440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23930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D34BC3-8AD7-4B9A-AE62-2B3F4DC0B440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05523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D34BC3-8AD7-4B9A-AE62-2B3F4DC0B440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06741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D34BC3-8AD7-4B9A-AE62-2B3F4DC0B440}" type="slidenum">
              <a:rPr lang="en-GB" smtClean="0"/>
              <a:t>44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63108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D34BC3-8AD7-4B9A-AE62-2B3F4DC0B440}" type="slidenum">
              <a:rPr lang="en-GB" smtClean="0"/>
              <a:t>45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62506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D34BC3-8AD7-4B9A-AE62-2B3F4DC0B440}" type="slidenum">
              <a:rPr lang="en-GB" smtClean="0"/>
              <a:t>46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66101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D34BC3-8AD7-4B9A-AE62-2B3F4DC0B440}" type="slidenum">
              <a:rPr lang="en-GB" smtClean="0"/>
              <a:t>47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35883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D34BC3-8AD7-4B9A-AE62-2B3F4DC0B440}" type="slidenum">
              <a:rPr lang="en-GB" smtClean="0"/>
              <a:t>48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278517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D34BC3-8AD7-4B9A-AE62-2B3F4DC0B440}" type="slidenum">
              <a:rPr lang="en-GB" smtClean="0"/>
              <a:t>49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92572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D34BC3-8AD7-4B9A-AE62-2B3F4DC0B440}" type="slidenum">
              <a:rPr lang="en-GB" smtClean="0"/>
              <a:t>51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382133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D34BC3-8AD7-4B9A-AE62-2B3F4DC0B440}" type="slidenum">
              <a:rPr lang="en-GB" smtClean="0"/>
              <a:t>52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819293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D34BC3-8AD7-4B9A-AE62-2B3F4DC0B440}" type="slidenum">
              <a:rPr lang="en-GB" smtClean="0"/>
              <a:t>53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010039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D34BC3-8AD7-4B9A-AE62-2B3F4DC0B440}" type="slidenum">
              <a:rPr lang="en-GB" smtClean="0"/>
              <a:t>54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442472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D34BC3-8AD7-4B9A-AE62-2B3F4DC0B440}" type="slidenum">
              <a:rPr lang="en-GB" smtClean="0"/>
              <a:t>55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376522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D34BC3-8AD7-4B9A-AE62-2B3F4DC0B440}" type="slidenum">
              <a:rPr lang="en-GB" smtClean="0"/>
              <a:t>56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600142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D34BC3-8AD7-4B9A-AE62-2B3F4DC0B440}" type="slidenum">
              <a:rPr lang="en-GB" smtClean="0"/>
              <a:t>57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581212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D34BC3-8AD7-4B9A-AE62-2B3F4DC0B440}" type="slidenum">
              <a:rPr lang="en-GB" smtClean="0"/>
              <a:t>58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95876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D34BC3-8AD7-4B9A-AE62-2B3F4DC0B440}" type="slidenum">
              <a:rPr lang="en-GB" smtClean="0"/>
              <a:t>59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62465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3A5148-146A-6049-81A3-EEB61875F01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010400" y="3771900"/>
            <a:ext cx="10439400" cy="2362200"/>
          </a:xfrm>
          <a:prstGeom prst="rect">
            <a:avLst/>
          </a:prstGeom>
        </p:spPr>
        <p:txBody>
          <a:bodyPr/>
          <a:lstStyle>
            <a:lvl1pPr marL="0">
              <a:lnSpc>
                <a:spcPct val="80000"/>
              </a:lnSpc>
              <a:spcBef>
                <a:spcPts val="0"/>
              </a:spcBef>
              <a:buNone/>
              <a:defRPr sz="96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FAD2299E-6A60-1A76-F1DD-FDFFC3A0C3A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6223000" cy="10287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01547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D5135332-7DB9-D4DC-7792-FC33E98585A7}"/>
              </a:ext>
            </a:extLst>
          </p:cNvPr>
          <p:cNvSpPr txBox="1"/>
          <p:nvPr userDrawn="1"/>
        </p:nvSpPr>
        <p:spPr>
          <a:xfrm>
            <a:off x="6461650" y="6186948"/>
            <a:ext cx="10797650" cy="1371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5400"/>
              </a:lnSpc>
            </a:pPr>
            <a:r>
              <a:rPr lang="en-US" sz="4500">
                <a:solidFill>
                  <a:srgbClr val="34713B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For further information, go to: www.foodafactoflife.org.uk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9E2A9C8A-78E3-BA13-BCD8-1F5FB9EF67F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283700" y="3441700"/>
            <a:ext cx="7975600" cy="2362200"/>
          </a:xfrm>
          <a:prstGeom prst="rect">
            <a:avLst/>
          </a:prstGeom>
        </p:spPr>
        <p:txBody>
          <a:bodyPr/>
          <a:lstStyle>
            <a:lvl1pPr marL="0">
              <a:lnSpc>
                <a:spcPct val="80000"/>
              </a:lnSpc>
              <a:spcBef>
                <a:spcPts val="0"/>
              </a:spcBef>
              <a:buNone/>
              <a:defRPr sz="72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29A9B221-F917-E0DB-DFE9-DF8921E4217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6223000" cy="10287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713678" y="5297216"/>
            <a:ext cx="13716000" cy="1099644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66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7797938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753911" y="2345697"/>
            <a:ext cx="14580000" cy="108000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5100" b="1" i="0">
                <a:solidFill>
                  <a:srgbClr val="158B44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Heading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753914" y="3856638"/>
            <a:ext cx="14580000" cy="5400000"/>
          </a:xfrm>
          <a:prstGeom prst="rect">
            <a:avLst/>
          </a:prstGeom>
        </p:spPr>
        <p:txBody>
          <a:bodyPr lIns="0" tIns="0" rIns="0" bIns="0" numCol="1" anchor="t"/>
          <a:lstStyle>
            <a:lvl1pPr marL="428625" indent="-428625" algn="l">
              <a:buSzPct val="90000"/>
              <a:buFont typeface="Arial" charset="0"/>
              <a:buChar char="•"/>
              <a:defRPr sz="27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en-US" dirty="0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21143107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arning Objectiv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0B57125-827F-CF4A-095A-5403CF34501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93305" y="627676"/>
            <a:ext cx="11779250" cy="8302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lang="en-US" sz="5400" b="1" kern="1200" dirty="0" smtClean="0">
                <a:solidFill>
                  <a:srgbClr val="34713B"/>
                </a:solidFill>
                <a:latin typeface="Source Sans Pro Semi-Bold"/>
                <a:ea typeface="Source Sans Pro Semi-Bold"/>
                <a:cs typeface="Source Sans Pro Semi-Bold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D24670FC-1D57-F8A6-4799-7C69F4B0888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66689" y="2717161"/>
            <a:ext cx="7480800" cy="629778"/>
          </a:xfrm>
          <a:prstGeom prst="rect">
            <a:avLst/>
          </a:prstGeom>
        </p:spPr>
        <p:txBody>
          <a:bodyPr/>
          <a:lstStyle>
            <a:lvl1pPr>
              <a:buNone/>
              <a:defRPr sz="320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308834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6">
            <a:extLst>
              <a:ext uri="{FF2B5EF4-FFF2-40B4-BE49-F238E27FC236}">
                <a16:creationId xmlns:a16="http://schemas.microsoft.com/office/drawing/2014/main" id="{081B947C-AEBF-4A1E-D502-F9B07E41EAF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93305" y="627676"/>
            <a:ext cx="11779250" cy="8302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lang="en-US" sz="5400" b="1" kern="1200" dirty="0" smtClean="0">
                <a:solidFill>
                  <a:srgbClr val="34713B"/>
                </a:solidFill>
                <a:latin typeface="Source Sans Pro Semi-Bold"/>
                <a:ea typeface="Source Sans Pro Semi-Bold"/>
                <a:cs typeface="Source Sans Pro Semi-Bold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2D5367-7646-26C9-0DB8-EEA9C8047B1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66689" y="2717161"/>
            <a:ext cx="7480800" cy="629778"/>
          </a:xfrm>
          <a:prstGeom prst="rect">
            <a:avLst/>
          </a:prstGeom>
        </p:spPr>
        <p:txBody>
          <a:bodyPr/>
          <a:lstStyle>
            <a:lvl1pPr>
              <a:buNone/>
              <a:defRPr sz="320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857072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B2BE1F0C-2058-216D-6007-A752A9D2D58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07800" y="3479800"/>
            <a:ext cx="5359400" cy="5384800"/>
          </a:xfrm>
          <a:prstGeom prst="round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2" name="Text Placeholder 6">
            <a:extLst>
              <a:ext uri="{FF2B5EF4-FFF2-40B4-BE49-F238E27FC236}">
                <a16:creationId xmlns:a16="http://schemas.microsoft.com/office/drawing/2014/main" id="{2F48C537-5EC1-2BB4-0E32-F42C61613DF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93305" y="627676"/>
            <a:ext cx="11779250" cy="8302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lang="en-US" sz="5400" b="1" kern="1200" dirty="0" smtClean="0">
                <a:solidFill>
                  <a:srgbClr val="34713B"/>
                </a:solidFill>
                <a:latin typeface="Source Sans Pro Semi-Bold"/>
                <a:ea typeface="Source Sans Pro Semi-Bold"/>
                <a:cs typeface="Source Sans Pro Semi-Bold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F074DD80-7E98-693B-5340-8CBB57EB4F7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689" y="2717161"/>
            <a:ext cx="7480800" cy="629778"/>
          </a:xfrm>
          <a:prstGeom prst="rect">
            <a:avLst/>
          </a:prstGeom>
        </p:spPr>
        <p:txBody>
          <a:bodyPr/>
          <a:lstStyle>
            <a:lvl1pPr>
              <a:buNone/>
              <a:defRPr sz="320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858746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 Pictur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6A407556-09A4-9B4D-4C11-5E3E91C56DB7}"/>
              </a:ext>
            </a:extLst>
          </p:cNvPr>
          <p:cNvGrpSpPr/>
          <p:nvPr userDrawn="1"/>
        </p:nvGrpSpPr>
        <p:grpSpPr>
          <a:xfrm rot="456000">
            <a:off x="13397471" y="3788536"/>
            <a:ext cx="3655899" cy="4701282"/>
            <a:chOff x="0" y="0"/>
            <a:chExt cx="989738" cy="1272747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9F5E13B9-2181-18CD-30D5-4541119BA681}"/>
                </a:ext>
              </a:extLst>
            </p:cNvPr>
            <p:cNvSpPr/>
            <p:nvPr/>
          </p:nvSpPr>
          <p:spPr>
            <a:xfrm>
              <a:off x="0" y="0"/>
              <a:ext cx="989738" cy="1272747"/>
            </a:xfrm>
            <a:custGeom>
              <a:avLst/>
              <a:gdLst/>
              <a:ahLst/>
              <a:cxnLst/>
              <a:rect l="l" t="t" r="r" b="b"/>
              <a:pathLst>
                <a:path w="989738" h="1272747">
                  <a:moveTo>
                    <a:pt x="95294" y="0"/>
                  </a:moveTo>
                  <a:lnTo>
                    <a:pt x="894443" y="0"/>
                  </a:lnTo>
                  <a:cubicBezTo>
                    <a:pt x="919717" y="0"/>
                    <a:pt x="943955" y="10040"/>
                    <a:pt x="961826" y="27911"/>
                  </a:cubicBezTo>
                  <a:cubicBezTo>
                    <a:pt x="979698" y="45782"/>
                    <a:pt x="989738" y="70021"/>
                    <a:pt x="989738" y="95294"/>
                  </a:cubicBezTo>
                  <a:lnTo>
                    <a:pt x="989738" y="1177453"/>
                  </a:lnTo>
                  <a:cubicBezTo>
                    <a:pt x="989738" y="1230083"/>
                    <a:pt x="947073" y="1272747"/>
                    <a:pt x="894443" y="1272747"/>
                  </a:cubicBezTo>
                  <a:lnTo>
                    <a:pt x="95294" y="1272747"/>
                  </a:lnTo>
                  <a:cubicBezTo>
                    <a:pt x="70021" y="1272747"/>
                    <a:pt x="45782" y="1262707"/>
                    <a:pt x="27911" y="1244836"/>
                  </a:cubicBezTo>
                  <a:cubicBezTo>
                    <a:pt x="10040" y="1226965"/>
                    <a:pt x="0" y="1202727"/>
                    <a:pt x="0" y="1177453"/>
                  </a:cubicBezTo>
                  <a:lnTo>
                    <a:pt x="0" y="95294"/>
                  </a:lnTo>
                  <a:cubicBezTo>
                    <a:pt x="0" y="70021"/>
                    <a:pt x="10040" y="45782"/>
                    <a:pt x="27911" y="27911"/>
                  </a:cubicBezTo>
                  <a:cubicBezTo>
                    <a:pt x="45782" y="10040"/>
                    <a:pt x="70021" y="0"/>
                    <a:pt x="95294" y="0"/>
                  </a:cubicBezTo>
                  <a:close/>
                </a:path>
              </a:pathLst>
            </a:custGeom>
            <a:solidFill>
              <a:srgbClr val="34713B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6" name="TextBox 4">
              <a:extLst>
                <a:ext uri="{FF2B5EF4-FFF2-40B4-BE49-F238E27FC236}">
                  <a16:creationId xmlns:a16="http://schemas.microsoft.com/office/drawing/2014/main" id="{71EE9BBC-F530-FFDB-52D2-7B6E6A9DFB3C}"/>
                </a:ext>
              </a:extLst>
            </p:cNvPr>
            <p:cNvSpPr txBox="1"/>
            <p:nvPr/>
          </p:nvSpPr>
          <p:spPr>
            <a:xfrm>
              <a:off x="0" y="-38100"/>
              <a:ext cx="989738" cy="13108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" name="Picture Placeholder 6">
            <a:extLst>
              <a:ext uri="{FF2B5EF4-FFF2-40B4-BE49-F238E27FC236}">
                <a16:creationId xmlns:a16="http://schemas.microsoft.com/office/drawing/2014/main" id="{9A854099-7F26-E2FE-37CC-D4107C16DB8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2420600" y="3937001"/>
            <a:ext cx="3860800" cy="4241800"/>
          </a:xfrm>
          <a:prstGeom prst="round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2" name="Text Placeholder 6">
            <a:extLst>
              <a:ext uri="{FF2B5EF4-FFF2-40B4-BE49-F238E27FC236}">
                <a16:creationId xmlns:a16="http://schemas.microsoft.com/office/drawing/2014/main" id="{2096BAA7-E959-D1D5-C19A-7B3DECBAB5D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93305" y="627676"/>
            <a:ext cx="11779250" cy="8302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lang="en-US" sz="5400" b="1" kern="1200" dirty="0" smtClean="0">
                <a:solidFill>
                  <a:srgbClr val="34713B"/>
                </a:solidFill>
                <a:latin typeface="Source Sans Pro Semi-Bold"/>
                <a:ea typeface="Source Sans Pro Semi-Bold"/>
                <a:cs typeface="Source Sans Pro Semi-Bold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91FA1596-A8EB-1FE3-6808-C2004B9504F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689" y="2717161"/>
            <a:ext cx="7480800" cy="629778"/>
          </a:xfrm>
          <a:prstGeom prst="rect">
            <a:avLst/>
          </a:prstGeom>
        </p:spPr>
        <p:txBody>
          <a:bodyPr/>
          <a:lstStyle>
            <a:lvl1pPr>
              <a:buNone/>
              <a:defRPr sz="320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138760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ard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0CAC7606-EB8C-DDE7-2B98-5649AB0B0C69}"/>
              </a:ext>
            </a:extLst>
          </p:cNvPr>
          <p:cNvGrpSpPr/>
          <p:nvPr userDrawn="1"/>
        </p:nvGrpSpPr>
        <p:grpSpPr>
          <a:xfrm rot="4687369">
            <a:off x="13902" y="1774307"/>
            <a:ext cx="5044137" cy="6486479"/>
            <a:chOff x="0" y="0"/>
            <a:chExt cx="989738" cy="1272747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D3E20062-37FC-A2F5-9CE9-FAEAD69A5E27}"/>
                </a:ext>
              </a:extLst>
            </p:cNvPr>
            <p:cNvSpPr/>
            <p:nvPr/>
          </p:nvSpPr>
          <p:spPr>
            <a:xfrm>
              <a:off x="0" y="0"/>
              <a:ext cx="989738" cy="1272747"/>
            </a:xfrm>
            <a:custGeom>
              <a:avLst/>
              <a:gdLst/>
              <a:ahLst/>
              <a:cxnLst/>
              <a:rect l="l" t="t" r="r" b="b"/>
              <a:pathLst>
                <a:path w="989738" h="1272747">
                  <a:moveTo>
                    <a:pt x="69068" y="0"/>
                  </a:moveTo>
                  <a:lnTo>
                    <a:pt x="920670" y="0"/>
                  </a:lnTo>
                  <a:cubicBezTo>
                    <a:pt x="958815" y="0"/>
                    <a:pt x="989738" y="30923"/>
                    <a:pt x="989738" y="69068"/>
                  </a:cubicBezTo>
                  <a:lnTo>
                    <a:pt x="989738" y="1203680"/>
                  </a:lnTo>
                  <a:cubicBezTo>
                    <a:pt x="989738" y="1241825"/>
                    <a:pt x="958815" y="1272747"/>
                    <a:pt x="920670" y="1272747"/>
                  </a:cubicBezTo>
                  <a:lnTo>
                    <a:pt x="69068" y="1272747"/>
                  </a:lnTo>
                  <a:cubicBezTo>
                    <a:pt x="30923" y="1272747"/>
                    <a:pt x="0" y="1241825"/>
                    <a:pt x="0" y="1203680"/>
                  </a:cubicBezTo>
                  <a:lnTo>
                    <a:pt x="0" y="69068"/>
                  </a:lnTo>
                  <a:cubicBezTo>
                    <a:pt x="0" y="30923"/>
                    <a:pt x="30923" y="0"/>
                    <a:pt x="69068" y="0"/>
                  </a:cubicBezTo>
                  <a:close/>
                </a:path>
              </a:pathLst>
            </a:custGeom>
            <a:solidFill>
              <a:srgbClr val="34713B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6" name="TextBox 4">
              <a:extLst>
                <a:ext uri="{FF2B5EF4-FFF2-40B4-BE49-F238E27FC236}">
                  <a16:creationId xmlns:a16="http://schemas.microsoft.com/office/drawing/2014/main" id="{9E50D55D-E753-4DD2-ECE6-FC29E2ED2CDA}"/>
                </a:ext>
              </a:extLst>
            </p:cNvPr>
            <p:cNvSpPr txBox="1"/>
            <p:nvPr/>
          </p:nvSpPr>
          <p:spPr>
            <a:xfrm>
              <a:off x="0" y="-38100"/>
              <a:ext cx="989738" cy="13108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" name="Freeform 5">
            <a:extLst>
              <a:ext uri="{FF2B5EF4-FFF2-40B4-BE49-F238E27FC236}">
                <a16:creationId xmlns:a16="http://schemas.microsoft.com/office/drawing/2014/main" id="{15EFCB56-7F19-3D75-EC51-0677A7A4C811}"/>
              </a:ext>
            </a:extLst>
          </p:cNvPr>
          <p:cNvSpPr/>
          <p:nvPr userDrawn="1"/>
        </p:nvSpPr>
        <p:spPr>
          <a:xfrm>
            <a:off x="-359479" y="1279007"/>
            <a:ext cx="7201891" cy="7201891"/>
          </a:xfrm>
          <a:custGeom>
            <a:avLst/>
            <a:gdLst/>
            <a:ahLst/>
            <a:cxnLst/>
            <a:rect l="l" t="t" r="r" b="b"/>
            <a:pathLst>
              <a:path w="7201891" h="7201891">
                <a:moveTo>
                  <a:pt x="0" y="0"/>
                </a:moveTo>
                <a:lnTo>
                  <a:pt x="7201891" y="0"/>
                </a:lnTo>
                <a:lnTo>
                  <a:pt x="7201891" y="7201891"/>
                </a:lnTo>
                <a:lnTo>
                  <a:pt x="0" y="720189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BFB34D8-4B5E-DB9E-3E7E-6C506125D60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010400" y="3771900"/>
            <a:ext cx="10439400" cy="2362200"/>
          </a:xfrm>
          <a:prstGeom prst="rect">
            <a:avLst/>
          </a:prstGeom>
        </p:spPr>
        <p:txBody>
          <a:bodyPr/>
          <a:lstStyle>
            <a:lvl1pPr marL="0">
              <a:lnSpc>
                <a:spcPct val="80000"/>
              </a:lnSpc>
              <a:spcBef>
                <a:spcPts val="0"/>
              </a:spcBef>
              <a:buNone/>
              <a:defRPr sz="9600" b="0">
                <a:solidFill>
                  <a:srgbClr val="34713B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487012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ard (Gree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4170B0F-69DD-4C79-F6FB-4C9A021BAFE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010400" y="3771900"/>
            <a:ext cx="10134600" cy="2362200"/>
          </a:xfrm>
          <a:prstGeom prst="rect">
            <a:avLst/>
          </a:prstGeom>
        </p:spPr>
        <p:txBody>
          <a:bodyPr/>
          <a:lstStyle>
            <a:lvl1pPr>
              <a:buNone/>
              <a:defRPr sz="9600">
                <a:solidFill>
                  <a:schemeClr val="bg1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1pPr>
            <a:lvl2pPr>
              <a:defRPr sz="9600"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2pPr>
            <a:lvl3pPr>
              <a:defRPr sz="9600"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3pPr>
            <a:lvl4pPr>
              <a:defRPr sz="9600"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4pPr>
            <a:lvl5pPr>
              <a:defRPr sz="9600"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06305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9.xml"/><Relationship Id="rId4" Type="http://schemas.openxmlformats.org/officeDocument/2006/relationships/slideLayout" Target="../slideLayouts/slideLayout8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2017DAC-E2A9-A4F5-8063-A04E7EA8B2C4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50172" y="390104"/>
            <a:ext cx="2926800" cy="201913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46EF914-615B-CF34-DED8-0436CB8848F8}"/>
              </a:ext>
            </a:extLst>
          </p:cNvPr>
          <p:cNvSpPr txBox="1"/>
          <p:nvPr userDrawn="1"/>
        </p:nvSpPr>
        <p:spPr>
          <a:xfrm>
            <a:off x="9300714" y="9377823"/>
            <a:ext cx="7958586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400"/>
              </a:lnSpc>
            </a:pPr>
            <a:r>
              <a:rPr lang="en-US" sz="2000">
                <a:solidFill>
                  <a:srgbClr val="196B24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© Food – a fact of life </a:t>
            </a:r>
            <a:fld id="{09AC2304-7B6E-4DF8-8A54-B8BE5DD8BEDB}" type="datetimeyyyy">
              <a:rPr lang="en-US" sz="2000" smtClean="0">
                <a:solidFill>
                  <a:srgbClr val="196B24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2026</a:t>
            </a:fld>
            <a:endParaRPr lang="en-US" sz="2000">
              <a:solidFill>
                <a:srgbClr val="196B24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5" r:id="rId2"/>
    <p:sldLayoutId id="2147483670" r:id="rId3"/>
    <p:sldLayoutId id="2147483671" r:id="rId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3">
            <a:extLst>
              <a:ext uri="{FF2B5EF4-FFF2-40B4-BE49-F238E27FC236}">
                <a16:creationId xmlns:a16="http://schemas.microsoft.com/office/drawing/2014/main" id="{574DD910-F061-4A4B-AC85-2BE7B22C9EF3}"/>
              </a:ext>
            </a:extLst>
          </p:cNvPr>
          <p:cNvSpPr txBox="1"/>
          <p:nvPr userDrawn="1"/>
        </p:nvSpPr>
        <p:spPr>
          <a:xfrm>
            <a:off x="443324" y="9754378"/>
            <a:ext cx="7958586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34713B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© Food – a fact of life </a:t>
            </a:r>
            <a:fld id="{AFF80E5D-775B-4FB6-BE9A-D6043CCEDCA0}" type="datetimeyyyy">
              <a:rPr lang="en-US" sz="2000" smtClean="0">
                <a:solidFill>
                  <a:srgbClr val="34713B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2026</a:t>
            </a:fld>
            <a:endParaRPr lang="en-US" sz="2000">
              <a:solidFill>
                <a:srgbClr val="34713B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C0C8236-9D1D-8C7C-75EE-29C34B1D601B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50172" y="390104"/>
            <a:ext cx="2926800" cy="2019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3058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58" r:id="rId2"/>
    <p:sldLayoutId id="2147483668" r:id="rId3"/>
    <p:sldLayoutId id="2147483669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59BCE69D-AC72-BD3A-6586-D8C07E275C7C}"/>
              </a:ext>
            </a:extLst>
          </p:cNvPr>
          <p:cNvSpPr/>
          <p:nvPr userDrawn="1"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34713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A610F46-0AEC-F804-088F-04685E081B6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7672" y="279831"/>
            <a:ext cx="2926800" cy="2019133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0748BF0F-C82D-F7E3-3872-4D146861CB76}"/>
              </a:ext>
            </a:extLst>
          </p:cNvPr>
          <p:cNvGrpSpPr/>
          <p:nvPr userDrawn="1"/>
        </p:nvGrpSpPr>
        <p:grpSpPr>
          <a:xfrm>
            <a:off x="-1156913" y="1416601"/>
            <a:ext cx="8064310" cy="7201891"/>
            <a:chOff x="0" y="0"/>
            <a:chExt cx="10752413" cy="9602521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DF276F21-505E-186C-1411-83935640B56B}"/>
                </a:ext>
              </a:extLst>
            </p:cNvPr>
            <p:cNvGrpSpPr/>
            <p:nvPr/>
          </p:nvGrpSpPr>
          <p:grpSpPr>
            <a:xfrm rot="4687369">
              <a:off x="1561086" y="476941"/>
              <a:ext cx="6725516" cy="8648639"/>
              <a:chOff x="0" y="0"/>
              <a:chExt cx="989738" cy="1272747"/>
            </a:xfrm>
          </p:grpSpPr>
          <p:sp>
            <p:nvSpPr>
              <p:cNvPr id="11" name="Freeform 5">
                <a:extLst>
                  <a:ext uri="{FF2B5EF4-FFF2-40B4-BE49-F238E27FC236}">
                    <a16:creationId xmlns:a16="http://schemas.microsoft.com/office/drawing/2014/main" id="{94EBA6A1-CF61-25EA-BCDC-605423DCE344}"/>
                  </a:ext>
                </a:extLst>
              </p:cNvPr>
              <p:cNvSpPr/>
              <p:nvPr/>
            </p:nvSpPr>
            <p:spPr>
              <a:xfrm>
                <a:off x="0" y="0"/>
                <a:ext cx="989738" cy="1272747"/>
              </a:xfrm>
              <a:custGeom>
                <a:avLst/>
                <a:gdLst/>
                <a:ahLst/>
                <a:cxnLst/>
                <a:rect l="l" t="t" r="r" b="b"/>
                <a:pathLst>
                  <a:path w="989738" h="1272747">
                    <a:moveTo>
                      <a:pt x="69068" y="0"/>
                    </a:moveTo>
                    <a:lnTo>
                      <a:pt x="920670" y="0"/>
                    </a:lnTo>
                    <a:cubicBezTo>
                      <a:pt x="958815" y="0"/>
                      <a:pt x="989738" y="30923"/>
                      <a:pt x="989738" y="69068"/>
                    </a:cubicBezTo>
                    <a:lnTo>
                      <a:pt x="989738" y="1203680"/>
                    </a:lnTo>
                    <a:cubicBezTo>
                      <a:pt x="989738" y="1241825"/>
                      <a:pt x="958815" y="1272747"/>
                      <a:pt x="920670" y="1272747"/>
                    </a:cubicBezTo>
                    <a:lnTo>
                      <a:pt x="69068" y="1272747"/>
                    </a:lnTo>
                    <a:cubicBezTo>
                      <a:pt x="30923" y="1272747"/>
                      <a:pt x="0" y="1241825"/>
                      <a:pt x="0" y="1203680"/>
                    </a:cubicBezTo>
                    <a:lnTo>
                      <a:pt x="0" y="69068"/>
                    </a:lnTo>
                    <a:cubicBezTo>
                      <a:pt x="0" y="30923"/>
                      <a:pt x="30923" y="0"/>
                      <a:pt x="69068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2" name="TextBox 6">
                <a:extLst>
                  <a:ext uri="{FF2B5EF4-FFF2-40B4-BE49-F238E27FC236}">
                    <a16:creationId xmlns:a16="http://schemas.microsoft.com/office/drawing/2014/main" id="{33167FCC-C0B4-D9E9-E8F9-B8A32D7B8968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989738" cy="131084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0" name="Freeform 7">
              <a:extLst>
                <a:ext uri="{FF2B5EF4-FFF2-40B4-BE49-F238E27FC236}">
                  <a16:creationId xmlns:a16="http://schemas.microsoft.com/office/drawing/2014/main" id="{D5DD0029-4DAB-7F95-F47F-4AC75A0E4C71}"/>
                </a:ext>
              </a:extLst>
            </p:cNvPr>
            <p:cNvSpPr/>
            <p:nvPr/>
          </p:nvSpPr>
          <p:spPr>
            <a:xfrm>
              <a:off x="1149891" y="0"/>
              <a:ext cx="9602521" cy="9602521"/>
            </a:xfrm>
            <a:custGeom>
              <a:avLst/>
              <a:gdLst/>
              <a:ahLst/>
              <a:cxnLst/>
              <a:rect l="l" t="t" r="r" b="b"/>
              <a:pathLst>
                <a:path w="9602521" h="9602521">
                  <a:moveTo>
                    <a:pt x="0" y="0"/>
                  </a:moveTo>
                  <a:lnTo>
                    <a:pt x="9602522" y="0"/>
                  </a:lnTo>
                  <a:lnTo>
                    <a:pt x="9602522" y="9602521"/>
                  </a:lnTo>
                  <a:lnTo>
                    <a:pt x="0" y="960252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5" name="TextBox 9"/>
          <p:cNvSpPr txBox="1"/>
          <p:nvPr userDrawn="1"/>
        </p:nvSpPr>
        <p:spPr>
          <a:xfrm>
            <a:off x="424274" y="9754378"/>
            <a:ext cx="7958586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FFFFFF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© Food – a fact of life </a:t>
            </a:r>
            <a:fld id="{0B86BC18-1AB3-4707-B134-2DAFAC197933}" type="datetimeyyyy">
              <a:rPr lang="en-US" sz="2000" smtClean="0">
                <a:solidFill>
                  <a:srgbClr val="FFFFFF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2026</a:t>
            </a:fld>
            <a:endParaRPr lang="en-US" sz="2000">
              <a:solidFill>
                <a:srgbClr val="FFFFFF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</p:txBody>
      </p:sp>
    </p:spTree>
    <p:extLst>
      <p:ext uri="{BB962C8B-B14F-4D97-AF65-F5344CB8AC3E}">
        <p14:creationId xmlns:p14="http://schemas.microsoft.com/office/powerpoint/2010/main" val="11542352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4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2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4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7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0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9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g"/><Relationship Id="rId1" Type="http://schemas.openxmlformats.org/officeDocument/2006/relationships/slideLayout" Target="../slideLayouts/slideLayout4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A9DADB8-98A2-F17E-BE81-CC0FEA29883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 lIns="91440" tIns="45720" rIns="91440" bIns="45720" anchor="t"/>
          <a:lstStyle/>
          <a:p>
            <a:r>
              <a:rPr lang="en-GB" dirty="0">
                <a:ea typeface="Source Sans Pro SemiBold"/>
              </a:rPr>
              <a:t>Eating soci</a:t>
            </a:r>
            <a:r>
              <a:rPr lang="en-GB">
                <a:ea typeface="Source Sans Pro SemiBold"/>
              </a:rPr>
              <a:t>al story</a:t>
            </a:r>
            <a:endParaRPr lang="en-GB"/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E376230F-F7BC-9227-5E29-24F5FF37F59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7" r="4767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85867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984DAD-7291-48F8-999E-38011152A6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/>
              <a:t>What does this social story cover?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02E57A-ADE3-4A33-B2D1-1A783D57B6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66689" y="2717161"/>
            <a:ext cx="14580000" cy="540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2950" indent="-742950">
              <a:buFont typeface="Arial" charset="0"/>
              <a:buAutoNum type="arabicPeriod"/>
            </a:pPr>
            <a:r>
              <a:rPr lang="en-GB" sz="3600" dirty="0">
                <a:solidFill>
                  <a:srgbClr val="000000"/>
                </a:solidFill>
              </a:rPr>
              <a:t>Following healthy routines</a:t>
            </a:r>
          </a:p>
          <a:p>
            <a:pPr marL="742950" indent="-742950">
              <a:buFont typeface="Arial" charset="0"/>
              <a:buAutoNum type="arabicPeriod"/>
            </a:pPr>
            <a:r>
              <a:rPr lang="en-GB" sz="3600" dirty="0">
                <a:solidFill>
                  <a:srgbClr val="000000"/>
                </a:solidFill>
              </a:rPr>
              <a:t>Who is eating?</a:t>
            </a:r>
          </a:p>
          <a:p>
            <a:pPr marL="742950" indent="-742950">
              <a:buFont typeface="Arial" charset="0"/>
              <a:buAutoNum type="arabicPeriod"/>
            </a:pPr>
            <a:r>
              <a:rPr lang="en-GB" sz="3600" dirty="0">
                <a:solidFill>
                  <a:srgbClr val="000000"/>
                </a:solidFill>
              </a:rPr>
              <a:t>Do you need to set the table?</a:t>
            </a:r>
          </a:p>
          <a:p>
            <a:pPr marL="742950" indent="-742950">
              <a:buFont typeface="Arial" charset="0"/>
              <a:buAutoNum type="arabicPeriod"/>
            </a:pPr>
            <a:r>
              <a:rPr lang="en-GB" sz="3600" dirty="0">
                <a:solidFill>
                  <a:srgbClr val="000000"/>
                </a:solidFill>
              </a:rPr>
              <a:t>What will you need?</a:t>
            </a:r>
          </a:p>
          <a:p>
            <a:pPr marL="742950" indent="-742950">
              <a:buFont typeface="Arial" charset="0"/>
              <a:buAutoNum type="arabicPeriod"/>
            </a:pPr>
            <a:r>
              <a:rPr lang="en-GB" sz="3600" dirty="0">
                <a:solidFill>
                  <a:srgbClr val="000000"/>
                </a:solidFill>
              </a:rPr>
              <a:t>Serving food and drink</a:t>
            </a:r>
          </a:p>
          <a:p>
            <a:pPr marL="742950" indent="-742950">
              <a:buFont typeface="Arial" charset="0"/>
              <a:buAutoNum type="arabicPeriod"/>
            </a:pPr>
            <a:r>
              <a:rPr lang="en-GB" sz="3600" dirty="0">
                <a:solidFill>
                  <a:srgbClr val="000000"/>
                </a:solidFill>
              </a:rPr>
              <a:t>How much food and drink?</a:t>
            </a:r>
          </a:p>
          <a:p>
            <a:pPr marL="742950" indent="-742950">
              <a:buFont typeface="Arial" charset="0"/>
              <a:buAutoNum type="arabicPeriod"/>
            </a:pPr>
            <a:r>
              <a:rPr lang="en-GB" sz="3600" dirty="0">
                <a:solidFill>
                  <a:srgbClr val="000000"/>
                </a:solidFill>
              </a:rPr>
              <a:t>Eat and enjoy!</a:t>
            </a:r>
          </a:p>
          <a:p>
            <a:pPr marL="742950" indent="-742950">
              <a:buFont typeface="Arial" charset="0"/>
              <a:buAutoNum type="arabicPeriod"/>
            </a:pPr>
            <a:r>
              <a:rPr lang="en-GB" sz="3600" dirty="0">
                <a:solidFill>
                  <a:srgbClr val="000000"/>
                </a:solidFill>
              </a:rPr>
              <a:t>Tidying up afterwards</a:t>
            </a:r>
          </a:p>
          <a:p>
            <a:pPr marL="742950" indent="-742950">
              <a:buFont typeface="Arial" charset="0"/>
              <a:buAutoNum type="arabicPeriod"/>
            </a:pPr>
            <a:r>
              <a:rPr lang="en-GB" sz="3600" dirty="0">
                <a:solidFill>
                  <a:srgbClr val="000000"/>
                </a:solidFill>
              </a:rPr>
              <a:t>Storing leftovers safely</a:t>
            </a:r>
          </a:p>
          <a:p>
            <a:pPr marL="742950" indent="-742950">
              <a:buFont typeface="Arial" charset="0"/>
              <a:buAutoNum type="arabicPeriod"/>
            </a:pPr>
            <a:r>
              <a:rPr lang="en-GB" sz="3600" dirty="0">
                <a:solidFill>
                  <a:srgbClr val="000000"/>
                </a:solidFill>
              </a:rPr>
              <a:t>Eating out of home</a:t>
            </a:r>
          </a:p>
        </p:txBody>
      </p:sp>
    </p:spTree>
    <p:extLst>
      <p:ext uri="{BB962C8B-B14F-4D97-AF65-F5344CB8AC3E}">
        <p14:creationId xmlns:p14="http://schemas.microsoft.com/office/powerpoint/2010/main" val="16461339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dirty="0"/>
              <a:t>Time to eat!</a:t>
            </a:r>
            <a:endParaRPr lang="en-GB" sz="5400" dirty="0"/>
          </a:p>
        </p:txBody>
      </p:sp>
      <p:pic>
        <p:nvPicPr>
          <p:cNvPr id="7" name="Picture 6" descr="A group of women eating at a table&#10;&#10;Description automatically generated with medium confidence">
            <a:extLst>
              <a:ext uri="{FF2B5EF4-FFF2-40B4-BE49-F238E27FC236}">
                <a16:creationId xmlns:a16="http://schemas.microsoft.com/office/drawing/2014/main" id="{237554A6-A1C2-4B95-893C-005FB41A2C0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8978" y="2381428"/>
            <a:ext cx="9130043" cy="6089738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493865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dirty="0"/>
              <a:t>1. Following healthy routines</a:t>
            </a:r>
            <a:r>
              <a:rPr lang="en-US" dirty="0"/>
              <a:t> </a:t>
            </a:r>
            <a:endParaRPr lang="en-GB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2E2FE41-EE64-43A8-B970-5C6227BAA5A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20598" y="2640082"/>
            <a:ext cx="7646804" cy="5006835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</p:pic>
      <p:sp>
        <p:nvSpPr>
          <p:cNvPr id="11" name="Rounded Rectangle 7">
            <a:extLst>
              <a:ext uri="{FF2B5EF4-FFF2-40B4-BE49-F238E27FC236}">
                <a16:creationId xmlns:a16="http://schemas.microsoft.com/office/drawing/2014/main" id="{2584FA32-8007-49EA-A033-0A9D9BF347D3}"/>
              </a:ext>
            </a:extLst>
          </p:cNvPr>
          <p:cNvSpPr/>
          <p:nvPr/>
        </p:nvSpPr>
        <p:spPr>
          <a:xfrm>
            <a:off x="4778936" y="8010529"/>
            <a:ext cx="8730128" cy="767219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20000"/>
              </a:spcBef>
              <a:buSzPct val="90000"/>
            </a:pPr>
            <a:r>
              <a:rPr lang="en-US" sz="3600" dirty="0">
                <a:solidFill>
                  <a:schemeClr val="bg1"/>
                </a:solidFill>
              </a:rPr>
              <a:t>Wash and dry your hands before eating</a:t>
            </a:r>
            <a:endParaRPr lang="en-GB" sz="3600" dirty="0">
              <a:solidFill>
                <a:schemeClr val="bg1"/>
              </a:solidFill>
              <a:ea typeface="Source Sans Pro"/>
            </a:endParaRPr>
          </a:p>
        </p:txBody>
      </p:sp>
    </p:spTree>
    <p:extLst>
      <p:ext uri="{BB962C8B-B14F-4D97-AF65-F5344CB8AC3E}">
        <p14:creationId xmlns:p14="http://schemas.microsoft.com/office/powerpoint/2010/main" val="21125018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6E5BBC-0587-4B41-A3B5-FEBE376789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/>
              <a:t>2. Who is eating?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2FD82F0-CF86-499E-887D-0A103BBBAD4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689" y="2717161"/>
            <a:ext cx="7105007" cy="4728476"/>
          </a:xfrm>
          <a:prstGeom prst="round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FA6A64D-6A74-4D69-902B-EB234DD29A5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59451" y="2717161"/>
            <a:ext cx="7146623" cy="4716378"/>
          </a:xfrm>
          <a:prstGeom prst="roundRect">
            <a:avLst/>
          </a:prstGeom>
        </p:spPr>
      </p:pic>
      <p:sp>
        <p:nvSpPr>
          <p:cNvPr id="6" name="Rounded Rectangle 20">
            <a:extLst>
              <a:ext uri="{FF2B5EF4-FFF2-40B4-BE49-F238E27FC236}">
                <a16:creationId xmlns:a16="http://schemas.microsoft.com/office/drawing/2014/main" id="{C437A020-1A74-41FD-9E4E-034DCD8AF956}"/>
              </a:ext>
            </a:extLst>
          </p:cNvPr>
          <p:cNvSpPr/>
          <p:nvPr/>
        </p:nvSpPr>
        <p:spPr>
          <a:xfrm>
            <a:off x="2909938" y="7780025"/>
            <a:ext cx="3418509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20000"/>
              </a:spcBef>
              <a:buSzPct val="90000"/>
            </a:pPr>
            <a:r>
              <a:rPr lang="en-US" sz="4000" dirty="0">
                <a:solidFill>
                  <a:schemeClr val="bg1"/>
                </a:solidFill>
              </a:rPr>
              <a:t>Family</a:t>
            </a:r>
            <a:endParaRPr lang="en-GB" sz="4000" dirty="0">
              <a:solidFill>
                <a:schemeClr val="bg1"/>
              </a:solidFill>
              <a:ea typeface="Source Sans Pro"/>
            </a:endParaRPr>
          </a:p>
        </p:txBody>
      </p:sp>
      <p:sp>
        <p:nvSpPr>
          <p:cNvPr id="7" name="Rounded Rectangle 20">
            <a:extLst>
              <a:ext uri="{FF2B5EF4-FFF2-40B4-BE49-F238E27FC236}">
                <a16:creationId xmlns:a16="http://schemas.microsoft.com/office/drawing/2014/main" id="{FC1AD8A5-C8CC-4F09-BBD1-D77CB0007D5F}"/>
              </a:ext>
            </a:extLst>
          </p:cNvPr>
          <p:cNvSpPr/>
          <p:nvPr/>
        </p:nvSpPr>
        <p:spPr>
          <a:xfrm>
            <a:off x="11223508" y="7780025"/>
            <a:ext cx="3418509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dirty="0">
                <a:solidFill>
                  <a:schemeClr val="bg1"/>
                </a:solidFill>
              </a:rPr>
              <a:t>Friends</a:t>
            </a:r>
            <a:endParaRPr lang="en-GB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6510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6E5BBC-0587-4B41-A3B5-FEBE376789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/>
              <a:t>2. Who is eating?</a:t>
            </a:r>
          </a:p>
        </p:txBody>
      </p:sp>
      <p:sp>
        <p:nvSpPr>
          <p:cNvPr id="7" name="Rounded Rectangle 20">
            <a:extLst>
              <a:ext uri="{FF2B5EF4-FFF2-40B4-BE49-F238E27FC236}">
                <a16:creationId xmlns:a16="http://schemas.microsoft.com/office/drawing/2014/main" id="{FC1AD8A5-C8CC-4F09-BBD1-D77CB0007D5F}"/>
              </a:ext>
            </a:extLst>
          </p:cNvPr>
          <p:cNvSpPr/>
          <p:nvPr/>
        </p:nvSpPr>
        <p:spPr>
          <a:xfrm>
            <a:off x="7434745" y="8874635"/>
            <a:ext cx="3418509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dirty="0">
                <a:solidFill>
                  <a:schemeClr val="bg1"/>
                </a:solidFill>
              </a:rPr>
              <a:t>Just you</a:t>
            </a:r>
            <a:endParaRPr lang="en-GB" sz="4000" dirty="0">
              <a:solidFill>
                <a:schemeClr val="bg1"/>
              </a:solidFill>
            </a:endParaRPr>
          </a:p>
        </p:txBody>
      </p:sp>
      <p:pic>
        <p:nvPicPr>
          <p:cNvPr id="8" name="Picture 7" descr="A child sitting at a table with a bicycle and a plate of food&#10;&#10;Description automatically generated with low confidence">
            <a:extLst>
              <a:ext uri="{FF2B5EF4-FFF2-40B4-BE49-F238E27FC236}">
                <a16:creationId xmlns:a16="http://schemas.microsoft.com/office/drawing/2014/main" id="{6353577A-6B5B-4DCB-B230-5FF5E538DB4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08828" y="1802768"/>
            <a:ext cx="4670343" cy="6681464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668780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dirty="0"/>
              <a:t>3. What will you need?</a:t>
            </a:r>
            <a:endParaRPr lang="en-GB" sz="5400" dirty="0"/>
          </a:p>
        </p:txBody>
      </p:sp>
      <p:pic>
        <p:nvPicPr>
          <p:cNvPr id="7" name="Picture 6" descr="A red coffee mug&#10;&#10;Description automatically generated with medium confidence">
            <a:extLst>
              <a:ext uri="{FF2B5EF4-FFF2-40B4-BE49-F238E27FC236}">
                <a16:creationId xmlns:a16="http://schemas.microsoft.com/office/drawing/2014/main" id="{CB31697C-ED97-400A-8C7C-F4131D77991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49802" y="2717161"/>
            <a:ext cx="4219434" cy="4254071"/>
          </a:xfrm>
          <a:prstGeom prst="rect">
            <a:avLst/>
          </a:prstGeom>
        </p:spPr>
      </p:pic>
      <p:pic>
        <p:nvPicPr>
          <p:cNvPr id="9" name="Picture 8" descr="A glass of water&#10;&#10;Description automatically generated with medium confidence">
            <a:extLst>
              <a:ext uri="{FF2B5EF4-FFF2-40B4-BE49-F238E27FC236}">
                <a16:creationId xmlns:a16="http://schemas.microsoft.com/office/drawing/2014/main" id="{553B0555-3598-4E5C-858E-3AE9475F3CD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69236" y="2924396"/>
            <a:ext cx="3865412" cy="4015154"/>
          </a:xfrm>
          <a:prstGeom prst="rect">
            <a:avLst/>
          </a:prstGeom>
        </p:spPr>
      </p:pic>
      <p:pic>
        <p:nvPicPr>
          <p:cNvPr id="11" name="Picture 10" descr="A blue cup with a handle&#10;&#10;Description automatically generated with medium confidence">
            <a:extLst>
              <a:ext uri="{FF2B5EF4-FFF2-40B4-BE49-F238E27FC236}">
                <a16:creationId xmlns:a16="http://schemas.microsoft.com/office/drawing/2014/main" id="{5CF6D237-6787-4C5C-8239-38BA393B354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720"/>
          <a:stretch/>
        </p:blipFill>
        <p:spPr>
          <a:xfrm>
            <a:off x="1066689" y="2717161"/>
            <a:ext cx="4403997" cy="4563173"/>
          </a:xfrm>
          <a:prstGeom prst="rect">
            <a:avLst/>
          </a:prstGeom>
        </p:spPr>
      </p:pic>
      <p:pic>
        <p:nvPicPr>
          <p:cNvPr id="13" name="Picture 12" descr="Chart, funnel chart&#10;&#10;Description automatically generated">
            <a:extLst>
              <a:ext uri="{FF2B5EF4-FFF2-40B4-BE49-F238E27FC236}">
                <a16:creationId xmlns:a16="http://schemas.microsoft.com/office/drawing/2014/main" id="{DC67DB94-69D8-426D-A35A-2875FFED7BCF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94345" y="2421243"/>
            <a:ext cx="3449669" cy="5164311"/>
          </a:xfrm>
          <a:prstGeom prst="rect">
            <a:avLst/>
          </a:prstGeom>
        </p:spPr>
      </p:pic>
      <p:sp>
        <p:nvSpPr>
          <p:cNvPr id="10" name="Rounded Rectangle 7">
            <a:extLst>
              <a:ext uri="{FF2B5EF4-FFF2-40B4-BE49-F238E27FC236}">
                <a16:creationId xmlns:a16="http://schemas.microsoft.com/office/drawing/2014/main" id="{DC00C096-C004-4D0E-97D9-209309331FE1}"/>
              </a:ext>
            </a:extLst>
          </p:cNvPr>
          <p:cNvSpPr/>
          <p:nvPr/>
        </p:nvSpPr>
        <p:spPr>
          <a:xfrm>
            <a:off x="6186951" y="7350121"/>
            <a:ext cx="5914098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20000"/>
              </a:spcBef>
              <a:buSzPct val="90000"/>
            </a:pPr>
            <a:r>
              <a:rPr lang="en-US" sz="4000" dirty="0">
                <a:solidFill>
                  <a:schemeClr val="bg1"/>
                </a:solidFill>
              </a:rPr>
              <a:t>Cups and glasses</a:t>
            </a:r>
            <a:endParaRPr lang="en-GB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05127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43AF0B-D5D1-432A-8634-58B3B8F1DA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/>
              <a:t>3. What will you need?</a:t>
            </a:r>
          </a:p>
        </p:txBody>
      </p:sp>
      <p:pic>
        <p:nvPicPr>
          <p:cNvPr id="4" name="Picture 3" descr="Icon&#10;&#10;Description automatically generated with medium confidence">
            <a:extLst>
              <a:ext uri="{FF2B5EF4-FFF2-40B4-BE49-F238E27FC236}">
                <a16:creationId xmlns:a16="http://schemas.microsoft.com/office/drawing/2014/main" id="{013204F4-0220-4BB5-A137-C066DFCB9CA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690" y="2717162"/>
            <a:ext cx="3696220" cy="2052836"/>
          </a:xfrm>
          <a:prstGeom prst="rect">
            <a:avLst/>
          </a:prstGeom>
        </p:spPr>
      </p:pic>
      <p:pic>
        <p:nvPicPr>
          <p:cNvPr id="5" name="Picture 4" descr="A picture containing indoor&#10;&#10;Description automatically generated">
            <a:extLst>
              <a:ext uri="{FF2B5EF4-FFF2-40B4-BE49-F238E27FC236}">
                <a16:creationId xmlns:a16="http://schemas.microsoft.com/office/drawing/2014/main" id="{B5DB5B4D-0469-45EB-943C-71F103BCAA2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91948" y="2604323"/>
            <a:ext cx="4190795" cy="2782689"/>
          </a:xfrm>
          <a:prstGeom prst="round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153A09D-80E2-46D2-8535-3B5B54DDA0C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44000" y="2342060"/>
            <a:ext cx="4572000" cy="3044952"/>
          </a:xfrm>
          <a:prstGeom prst="rect">
            <a:avLst/>
          </a:prstGeom>
        </p:spPr>
      </p:pic>
      <p:pic>
        <p:nvPicPr>
          <p:cNvPr id="7" name="Picture 6" descr="A set of silverware&#10;&#10;Description automatically generated with medium confidence">
            <a:extLst>
              <a:ext uri="{FF2B5EF4-FFF2-40B4-BE49-F238E27FC236}">
                <a16:creationId xmlns:a16="http://schemas.microsoft.com/office/drawing/2014/main" id="{36DC350A-C413-4C4C-A155-FCF53BD6E454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525092" y="2619235"/>
            <a:ext cx="4587291" cy="3275327"/>
          </a:xfrm>
          <a:prstGeom prst="rect">
            <a:avLst/>
          </a:prstGeom>
        </p:spPr>
      </p:pic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CBB7C6FC-7DE6-4261-87C3-0C39D08CAADC}"/>
              </a:ext>
            </a:extLst>
          </p:cNvPr>
          <p:cNvSpPr/>
          <p:nvPr/>
        </p:nvSpPr>
        <p:spPr>
          <a:xfrm>
            <a:off x="6186951" y="6283659"/>
            <a:ext cx="5914098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dirty="0">
                <a:solidFill>
                  <a:schemeClr val="bg1"/>
                </a:solidFill>
              </a:rPr>
              <a:t>Cutlery</a:t>
            </a:r>
            <a:endParaRPr lang="en-GB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21091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8638CE-B826-4FE3-82B7-DEAE72AC03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/>
              <a:t>4. What will you need?</a:t>
            </a:r>
          </a:p>
        </p:txBody>
      </p:sp>
      <p:pic>
        <p:nvPicPr>
          <p:cNvPr id="5" name="Picture 4" descr="A stack of colorful plates&#10;&#10;Description automatically generated with low confidence">
            <a:extLst>
              <a:ext uri="{FF2B5EF4-FFF2-40B4-BE49-F238E27FC236}">
                <a16:creationId xmlns:a16="http://schemas.microsoft.com/office/drawing/2014/main" id="{A6B96495-1719-4DCE-A654-E2687252C72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689" y="2717161"/>
            <a:ext cx="7048500" cy="4420707"/>
          </a:xfrm>
          <a:prstGeom prst="roundRect">
            <a:avLst/>
          </a:prstGeom>
        </p:spPr>
      </p:pic>
      <p:pic>
        <p:nvPicPr>
          <p:cNvPr id="6" name="Picture 5" descr="A close-up of a roll of toilet paper&#10;&#10;Description automatically generated with low confidence">
            <a:extLst>
              <a:ext uri="{FF2B5EF4-FFF2-40B4-BE49-F238E27FC236}">
                <a16:creationId xmlns:a16="http://schemas.microsoft.com/office/drawing/2014/main" id="{E7161307-CA50-4743-835E-D49935B6C77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75447" y="2493602"/>
            <a:ext cx="7791153" cy="4867823"/>
          </a:xfrm>
          <a:prstGeom prst="roundRect">
            <a:avLst/>
          </a:prstGeom>
        </p:spPr>
      </p:pic>
      <p:sp>
        <p:nvSpPr>
          <p:cNvPr id="7" name="Rounded Rectangle 7">
            <a:extLst>
              <a:ext uri="{FF2B5EF4-FFF2-40B4-BE49-F238E27FC236}">
                <a16:creationId xmlns:a16="http://schemas.microsoft.com/office/drawing/2014/main" id="{3D3079FA-B08A-4505-87FD-48DF7A6DCF3B}"/>
              </a:ext>
            </a:extLst>
          </p:cNvPr>
          <p:cNvSpPr/>
          <p:nvPr/>
        </p:nvSpPr>
        <p:spPr>
          <a:xfrm>
            <a:off x="6449692" y="7793398"/>
            <a:ext cx="5914098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dirty="0">
                <a:solidFill>
                  <a:schemeClr val="bg1"/>
                </a:solidFill>
              </a:rPr>
              <a:t>Plates and bowls</a:t>
            </a:r>
            <a:endParaRPr lang="en-GB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6650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33BCA3-4A39-459E-B0ED-3FF5C44534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/>
              <a:t>5. What will you need?</a:t>
            </a:r>
          </a:p>
        </p:txBody>
      </p:sp>
      <p:pic>
        <p:nvPicPr>
          <p:cNvPr id="4" name="Picture 3" descr="A person holding a sandwich&#10;&#10;Description automatically generated with medium confidence">
            <a:extLst>
              <a:ext uri="{FF2B5EF4-FFF2-40B4-BE49-F238E27FC236}">
                <a16:creationId xmlns:a16="http://schemas.microsoft.com/office/drawing/2014/main" id="{701FF881-F34C-4AD8-9031-B9DAF72F1D9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94053" y="2244370"/>
            <a:ext cx="7697403" cy="5134168"/>
          </a:xfrm>
          <a:prstGeom prst="roundRect">
            <a:avLst/>
          </a:prstGeom>
        </p:spPr>
      </p:pic>
      <p:sp>
        <p:nvSpPr>
          <p:cNvPr id="5" name="Rounded Rectangle 7">
            <a:extLst>
              <a:ext uri="{FF2B5EF4-FFF2-40B4-BE49-F238E27FC236}">
                <a16:creationId xmlns:a16="http://schemas.microsoft.com/office/drawing/2014/main" id="{4FC25B11-9026-4C68-9CC7-D3E490116F00}"/>
              </a:ext>
            </a:extLst>
          </p:cNvPr>
          <p:cNvSpPr/>
          <p:nvPr/>
        </p:nvSpPr>
        <p:spPr>
          <a:xfrm>
            <a:off x="6485705" y="8075066"/>
            <a:ext cx="5914098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dirty="0">
                <a:solidFill>
                  <a:schemeClr val="bg1"/>
                </a:solidFill>
              </a:rPr>
              <a:t>Your hands!</a:t>
            </a:r>
            <a:endParaRPr lang="en-GB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57433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EE5702-1872-4420-A8B0-68CA5B2589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/>
              <a:t>6. Do you need to set the table?</a:t>
            </a:r>
          </a:p>
        </p:txBody>
      </p:sp>
      <p:pic>
        <p:nvPicPr>
          <p:cNvPr id="4" name="Picture 3" descr="A person cooking in a kitchen&#10;&#10;Description automatically generated with medium confidence">
            <a:extLst>
              <a:ext uri="{FF2B5EF4-FFF2-40B4-BE49-F238E27FC236}">
                <a16:creationId xmlns:a16="http://schemas.microsoft.com/office/drawing/2014/main" id="{1F6DB753-3C33-4A6E-9E95-E01472B0272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89328" y="2634109"/>
            <a:ext cx="8682807" cy="5791433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5251737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dirty="0"/>
              <a:t>6. Do you need to set the table?</a:t>
            </a:r>
            <a:endParaRPr lang="en-GB" sz="5400" dirty="0"/>
          </a:p>
        </p:txBody>
      </p:sp>
      <p:pic>
        <p:nvPicPr>
          <p:cNvPr id="4" name="Picture 3" descr="A group of people sitting around a table&#10;&#10;Description automatically generated with medium confidence">
            <a:extLst>
              <a:ext uri="{FF2B5EF4-FFF2-40B4-BE49-F238E27FC236}">
                <a16:creationId xmlns:a16="http://schemas.microsoft.com/office/drawing/2014/main" id="{57EE2538-8DB7-46A9-8A90-6708233D3B6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689" y="2717161"/>
            <a:ext cx="5520954" cy="3682476"/>
          </a:xfrm>
          <a:prstGeom prst="roundRect">
            <a:avLst/>
          </a:prstGeom>
        </p:spPr>
      </p:pic>
      <p:pic>
        <p:nvPicPr>
          <p:cNvPr id="8" name="Picture 7" descr="A picture containing bunch, several, dish, different&#10;&#10;Description automatically generated">
            <a:extLst>
              <a:ext uri="{FF2B5EF4-FFF2-40B4-BE49-F238E27FC236}">
                <a16:creationId xmlns:a16="http://schemas.microsoft.com/office/drawing/2014/main" id="{D886564E-059E-4108-9AB3-4BB0F268BAE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53216" y="2717161"/>
            <a:ext cx="5816466" cy="3682476"/>
          </a:xfrm>
          <a:prstGeom prst="roundRect">
            <a:avLst/>
          </a:prstGeom>
        </p:spPr>
      </p:pic>
      <p:sp>
        <p:nvSpPr>
          <p:cNvPr id="9" name="Rounded Rectangle 7">
            <a:extLst>
              <a:ext uri="{FF2B5EF4-FFF2-40B4-BE49-F238E27FC236}">
                <a16:creationId xmlns:a16="http://schemas.microsoft.com/office/drawing/2014/main" id="{18A0190D-A80C-4C48-9B5F-EDD2296598AA}"/>
              </a:ext>
            </a:extLst>
          </p:cNvPr>
          <p:cNvSpPr/>
          <p:nvPr/>
        </p:nvSpPr>
        <p:spPr>
          <a:xfrm>
            <a:off x="1135618" y="7189977"/>
            <a:ext cx="5383097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dirty="0">
                <a:solidFill>
                  <a:schemeClr val="bg1"/>
                </a:solidFill>
              </a:rPr>
              <a:t>How many people?</a:t>
            </a:r>
            <a:endParaRPr lang="en-GB" sz="4000" dirty="0">
              <a:solidFill>
                <a:schemeClr val="bg1"/>
              </a:solidFill>
            </a:endParaRPr>
          </a:p>
        </p:txBody>
      </p:sp>
      <p:sp>
        <p:nvSpPr>
          <p:cNvPr id="10" name="Rounded Rectangle 7">
            <a:extLst>
              <a:ext uri="{FF2B5EF4-FFF2-40B4-BE49-F238E27FC236}">
                <a16:creationId xmlns:a16="http://schemas.microsoft.com/office/drawing/2014/main" id="{B40332D0-F485-4B7C-8D1C-5A24B7C3A50C}"/>
              </a:ext>
            </a:extLst>
          </p:cNvPr>
          <p:cNvSpPr/>
          <p:nvPr/>
        </p:nvSpPr>
        <p:spPr>
          <a:xfrm>
            <a:off x="9504400" y="7189977"/>
            <a:ext cx="5914098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dirty="0">
                <a:solidFill>
                  <a:schemeClr val="bg1"/>
                </a:solidFill>
              </a:rPr>
              <a:t>What food is being eaten?</a:t>
            </a:r>
            <a:endParaRPr lang="en-GB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79450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CEE40F-67A4-49DD-B8FC-27915E63D5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/>
              <a:t>7. Serving food and drink</a:t>
            </a:r>
          </a:p>
        </p:txBody>
      </p:sp>
      <p:pic>
        <p:nvPicPr>
          <p:cNvPr id="4" name="Picture 3" descr="A picture containing person, food, indoor, meal&#10;&#10;Description automatically generated">
            <a:extLst>
              <a:ext uri="{FF2B5EF4-FFF2-40B4-BE49-F238E27FC236}">
                <a16:creationId xmlns:a16="http://schemas.microsoft.com/office/drawing/2014/main" id="{9839BD8C-25E5-4DD2-AABF-331B5C45B21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13891" y="2552820"/>
            <a:ext cx="9114380" cy="5787632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5689100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CEE40F-67A4-49DD-B8FC-27915E63D5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/>
              <a:t>7. Serving food and drink</a:t>
            </a:r>
          </a:p>
        </p:txBody>
      </p:sp>
      <p:pic>
        <p:nvPicPr>
          <p:cNvPr id="5" name="Picture 4" descr="A picture containing person, indoor, people, group&#10;&#10;Description automatically generated">
            <a:extLst>
              <a:ext uri="{FF2B5EF4-FFF2-40B4-BE49-F238E27FC236}">
                <a16:creationId xmlns:a16="http://schemas.microsoft.com/office/drawing/2014/main" id="{2110D318-D8FD-444A-8F7D-5AB831CD788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71945" y="2627680"/>
            <a:ext cx="7754198" cy="5172049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7771945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40BD0-D991-4722-BA22-3A2F5CF0FC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/>
              <a:t>7. Serving food and drink</a:t>
            </a:r>
          </a:p>
        </p:txBody>
      </p:sp>
      <p:pic>
        <p:nvPicPr>
          <p:cNvPr id="4" name="Picture 3" descr="A plate of food and a vase of flowers on a table&#10;&#10;Description automatically generated with medium confidence">
            <a:extLst>
              <a:ext uri="{FF2B5EF4-FFF2-40B4-BE49-F238E27FC236}">
                <a16:creationId xmlns:a16="http://schemas.microsoft.com/office/drawing/2014/main" id="{FFC5CA0B-5290-491F-984C-821EE4558E4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86301" y="2435675"/>
            <a:ext cx="8915399" cy="594657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7838815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40BD0-D991-4722-BA22-3A2F5CF0FC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/>
              <a:t>7. Serving food and drink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B99A7FE-2B56-4678-9F63-49D570112BF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63653" y="2095611"/>
            <a:ext cx="9160695" cy="6095778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908132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40BD0-D991-4722-BA22-3A2F5CF0FC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/>
              <a:t>7. Serving food and drink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CB0662D-1E78-4020-B1DF-249FEEFFEB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2653" y="2783545"/>
            <a:ext cx="10218392" cy="5641998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690881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CEE40F-67A4-49DD-B8FC-27915E63D5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/>
              <a:t>7. Serving food and drink</a:t>
            </a:r>
          </a:p>
        </p:txBody>
      </p:sp>
      <p:pic>
        <p:nvPicPr>
          <p:cNvPr id="5" name="Picture 4" descr="A table full of food&#10;&#10;Description automatically generated with medium confidence">
            <a:extLst>
              <a:ext uri="{FF2B5EF4-FFF2-40B4-BE49-F238E27FC236}">
                <a16:creationId xmlns:a16="http://schemas.microsoft.com/office/drawing/2014/main" id="{952A5058-3544-495D-AA47-3EBAF759073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9988" y="2587635"/>
            <a:ext cx="9968024" cy="5701709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41092395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CEE40F-67A4-49DD-B8FC-27915E63D5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/>
              <a:t>7. Serving food and drink</a:t>
            </a:r>
          </a:p>
        </p:txBody>
      </p:sp>
      <p:pic>
        <p:nvPicPr>
          <p:cNvPr id="4" name="Picture 3" descr="A child sitting at a table eating a sandwich&#10;&#10;Description automatically generated with low confidence">
            <a:extLst>
              <a:ext uri="{FF2B5EF4-FFF2-40B4-BE49-F238E27FC236}">
                <a16:creationId xmlns:a16="http://schemas.microsoft.com/office/drawing/2014/main" id="{2CB87EE9-05DF-45C4-852F-B5DDA3A1696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96253" y="2515336"/>
            <a:ext cx="8736076" cy="6071574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1793702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40BD0-D991-4722-BA22-3A2F5CF0FC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/>
              <a:t>7. Serving food and drink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6DAED7F-8AD6-4E4E-8A63-0792EF853FD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49490" y="2560698"/>
            <a:ext cx="9444096" cy="629901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5785976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CEE40F-67A4-49DD-B8FC-27915E63D5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/>
              <a:t>7. Serving food and drink</a:t>
            </a:r>
          </a:p>
        </p:txBody>
      </p:sp>
      <p:pic>
        <p:nvPicPr>
          <p:cNvPr id="4" name="Picture 3" descr="A picture containing person, table, indoor, breakfast&#10;&#10;Description automatically generated">
            <a:extLst>
              <a:ext uri="{FF2B5EF4-FFF2-40B4-BE49-F238E27FC236}">
                <a16:creationId xmlns:a16="http://schemas.microsoft.com/office/drawing/2014/main" id="{D99E9B4F-7051-452F-84D1-41413DEA32A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77256" y="2844463"/>
            <a:ext cx="8612244" cy="5744366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1093831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0B964C-2EEB-4FDB-BD1B-D9FFF325A0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/>
              <a:t>8. How much?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5062C07-51EB-40B6-9DE9-BE62E03A384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51199" y="2717161"/>
            <a:ext cx="7133165" cy="4717223"/>
          </a:xfrm>
          <a:prstGeom prst="rect">
            <a:avLst/>
          </a:prstGeom>
        </p:spPr>
      </p:pic>
      <p:sp>
        <p:nvSpPr>
          <p:cNvPr id="11" name="Rounded Rectangle 7">
            <a:extLst>
              <a:ext uri="{FF2B5EF4-FFF2-40B4-BE49-F238E27FC236}">
                <a16:creationId xmlns:a16="http://schemas.microsoft.com/office/drawing/2014/main" id="{CB4BEE22-5D81-4D20-93F1-BB5B54EFE778}"/>
              </a:ext>
            </a:extLst>
          </p:cNvPr>
          <p:cNvSpPr/>
          <p:nvPr/>
        </p:nvSpPr>
        <p:spPr>
          <a:xfrm>
            <a:off x="2082013" y="7125437"/>
            <a:ext cx="2821061" cy="782178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dirty="0">
                <a:solidFill>
                  <a:schemeClr val="bg1"/>
                </a:solidFill>
              </a:rPr>
              <a:t>A potato</a:t>
            </a:r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GB" sz="3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ounded Rectangle 7">
            <a:extLst>
              <a:ext uri="{FF2B5EF4-FFF2-40B4-BE49-F238E27FC236}">
                <a16:creationId xmlns:a16="http://schemas.microsoft.com/office/drawing/2014/main" id="{432E48B1-3846-4106-8B7D-8768EE80CD18}"/>
              </a:ext>
            </a:extLst>
          </p:cNvPr>
          <p:cNvSpPr/>
          <p:nvPr/>
        </p:nvSpPr>
        <p:spPr>
          <a:xfrm>
            <a:off x="6161178" y="7125437"/>
            <a:ext cx="3876324" cy="782178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7160" tIns="68580" rIns="137160" bIns="6858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dirty="0">
                <a:solidFill>
                  <a:schemeClr val="bg1"/>
                </a:solidFill>
              </a:rPr>
              <a:t>The size of a fist</a:t>
            </a:r>
            <a:r>
              <a:rPr lang="en-US" sz="36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endParaRPr lang="en-GB" sz="3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BBB588B-317D-4908-B407-1EF0707B117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689" y="2717161"/>
            <a:ext cx="5094489" cy="336752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440FF13-B07E-4375-8236-0D4C5EC755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01012" y="2738376"/>
            <a:ext cx="2983056" cy="3346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8329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7BB47D-14C3-451D-A011-11397F2CCA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/>
              <a:t>8. How much?</a:t>
            </a:r>
          </a:p>
        </p:txBody>
      </p:sp>
      <p:sp>
        <p:nvSpPr>
          <p:cNvPr id="6" name="Rounded Rectangle 7">
            <a:extLst>
              <a:ext uri="{FF2B5EF4-FFF2-40B4-BE49-F238E27FC236}">
                <a16:creationId xmlns:a16="http://schemas.microsoft.com/office/drawing/2014/main" id="{FBCC5F61-ED95-4140-ABF2-93AAFA0FDA94}"/>
              </a:ext>
            </a:extLst>
          </p:cNvPr>
          <p:cNvSpPr/>
          <p:nvPr/>
        </p:nvSpPr>
        <p:spPr>
          <a:xfrm>
            <a:off x="7303036" y="7377083"/>
            <a:ext cx="4263362" cy="799496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dirty="0">
                <a:solidFill>
                  <a:schemeClr val="bg1"/>
                </a:solidFill>
              </a:rPr>
              <a:t>Finger and thumb</a:t>
            </a:r>
            <a:endParaRPr lang="en-GB" sz="4000" dirty="0">
              <a:solidFill>
                <a:schemeClr val="bg1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1219FDD-116D-4CD2-B24F-C89732DD767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211609" y="2681001"/>
            <a:ext cx="5593772" cy="5593772"/>
          </a:xfrm>
          <a:prstGeom prst="rect">
            <a:avLst/>
          </a:prstGeom>
        </p:spPr>
      </p:pic>
      <p:pic>
        <p:nvPicPr>
          <p:cNvPr id="12" name="Picture 11" descr="Shape&#10;&#10;Description automatically generated with medium confidence">
            <a:extLst>
              <a:ext uri="{FF2B5EF4-FFF2-40B4-BE49-F238E27FC236}">
                <a16:creationId xmlns:a16="http://schemas.microsoft.com/office/drawing/2014/main" id="{FCB406CA-B926-4571-940D-52BF2142716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121699">
            <a:off x="1066689" y="2717161"/>
            <a:ext cx="4572000" cy="3049524"/>
          </a:xfrm>
          <a:prstGeom prst="rect">
            <a:avLst/>
          </a:prstGeom>
        </p:spPr>
      </p:pic>
      <p:sp>
        <p:nvSpPr>
          <p:cNvPr id="13" name="Rounded Rectangle 7">
            <a:extLst>
              <a:ext uri="{FF2B5EF4-FFF2-40B4-BE49-F238E27FC236}">
                <a16:creationId xmlns:a16="http://schemas.microsoft.com/office/drawing/2014/main" id="{A78DDAB2-FAF2-49FB-B431-325BB6E02770}"/>
              </a:ext>
            </a:extLst>
          </p:cNvPr>
          <p:cNvSpPr/>
          <p:nvPr/>
        </p:nvSpPr>
        <p:spPr>
          <a:xfrm>
            <a:off x="1627753" y="7377083"/>
            <a:ext cx="2821061" cy="799496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dirty="0">
                <a:solidFill>
                  <a:schemeClr val="bg1"/>
                </a:solidFill>
              </a:rPr>
              <a:t>Spaghetti</a:t>
            </a:r>
            <a:endParaRPr lang="en-GB" sz="4000" dirty="0">
              <a:solidFill>
                <a:schemeClr val="bg1"/>
              </a:solidFill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5B780275-C499-42F2-9BA2-E3E90DFC1B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50737" y="2510169"/>
            <a:ext cx="1500188" cy="3800475"/>
          </a:xfrm>
          <a:prstGeom prst="rect">
            <a:avLst/>
          </a:prstGeom>
        </p:spPr>
      </p:pic>
      <p:sp>
        <p:nvSpPr>
          <p:cNvPr id="18" name="Arrow: Right 17">
            <a:extLst>
              <a:ext uri="{FF2B5EF4-FFF2-40B4-BE49-F238E27FC236}">
                <a16:creationId xmlns:a16="http://schemas.microsoft.com/office/drawing/2014/main" id="{68AE54A9-F62A-4C66-8D9D-39D4A26B7616}"/>
              </a:ext>
            </a:extLst>
          </p:cNvPr>
          <p:cNvSpPr/>
          <p:nvPr/>
        </p:nvSpPr>
        <p:spPr>
          <a:xfrm>
            <a:off x="5277497" y="3549108"/>
            <a:ext cx="4157220" cy="268665"/>
          </a:xfrm>
          <a:prstGeom prst="rightArrow">
            <a:avLst/>
          </a:prstGeom>
          <a:solidFill>
            <a:srgbClr val="158B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 sz="4050"/>
          </a:p>
        </p:txBody>
      </p:sp>
    </p:spTree>
    <p:extLst>
      <p:ext uri="{BB962C8B-B14F-4D97-AF65-F5344CB8AC3E}">
        <p14:creationId xmlns:p14="http://schemas.microsoft.com/office/powerpoint/2010/main" val="2407787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3" grpId="0" animBg="1"/>
      <p:bldP spid="1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AA4A66-5249-419F-802E-10FCB1EFA0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/>
              <a:t>8. How much?</a:t>
            </a:r>
          </a:p>
        </p:txBody>
      </p:sp>
      <p:sp>
        <p:nvSpPr>
          <p:cNvPr id="6" name="Rounded Rectangle 7">
            <a:extLst>
              <a:ext uri="{FF2B5EF4-FFF2-40B4-BE49-F238E27FC236}">
                <a16:creationId xmlns:a16="http://schemas.microsoft.com/office/drawing/2014/main" id="{1795B89F-7510-4111-919D-0DDEA6D42743}"/>
              </a:ext>
            </a:extLst>
          </p:cNvPr>
          <p:cNvSpPr/>
          <p:nvPr/>
        </p:nvSpPr>
        <p:spPr>
          <a:xfrm>
            <a:off x="7767102" y="8122398"/>
            <a:ext cx="5020647" cy="539724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dirty="0">
                <a:solidFill>
                  <a:schemeClr val="bg1"/>
                </a:solidFill>
              </a:rPr>
              <a:t>The size of half a hand</a:t>
            </a:r>
            <a:endParaRPr lang="en-GB" sz="4000" dirty="0">
              <a:solidFill>
                <a:schemeClr val="bg1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C5B16E79-C90E-4217-9FA8-CDF1C574AD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7202746" y="3257550"/>
            <a:ext cx="4900613" cy="3771900"/>
          </a:xfrm>
          <a:prstGeom prst="rect">
            <a:avLst/>
          </a:prstGeom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2F7B8443-7163-46E3-ACE2-FA6E301C5E2F}"/>
              </a:ext>
            </a:extLst>
          </p:cNvPr>
          <p:cNvCxnSpPr>
            <a:cxnSpLocks/>
          </p:cNvCxnSpPr>
          <p:nvPr/>
        </p:nvCxnSpPr>
        <p:spPr>
          <a:xfrm>
            <a:off x="10209230" y="2955302"/>
            <a:ext cx="0" cy="4638506"/>
          </a:xfrm>
          <a:prstGeom prst="line">
            <a:avLst/>
          </a:prstGeom>
          <a:ln w="139700">
            <a:solidFill>
              <a:srgbClr val="3471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Arrow: Right 21">
            <a:extLst>
              <a:ext uri="{FF2B5EF4-FFF2-40B4-BE49-F238E27FC236}">
                <a16:creationId xmlns:a16="http://schemas.microsoft.com/office/drawing/2014/main" id="{771826F4-D823-421D-9BB0-3A386A4A0E04}"/>
              </a:ext>
            </a:extLst>
          </p:cNvPr>
          <p:cNvSpPr/>
          <p:nvPr/>
        </p:nvSpPr>
        <p:spPr>
          <a:xfrm>
            <a:off x="10209231" y="5531608"/>
            <a:ext cx="933251" cy="339365"/>
          </a:xfrm>
          <a:prstGeom prst="rightArrow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 sz="4050"/>
          </a:p>
        </p:txBody>
      </p:sp>
      <p:pic>
        <p:nvPicPr>
          <p:cNvPr id="24" name="Picture 23" descr="A close-up of a carrot&#10;&#10;Description automatically generated with low confidence">
            <a:extLst>
              <a:ext uri="{FF2B5EF4-FFF2-40B4-BE49-F238E27FC236}">
                <a16:creationId xmlns:a16="http://schemas.microsoft.com/office/drawing/2014/main" id="{4A1EC220-33F0-4A59-B034-D4A2FA02861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66689" y="2717161"/>
            <a:ext cx="6267155" cy="2327301"/>
          </a:xfrm>
          <a:prstGeom prst="rect">
            <a:avLst/>
          </a:prstGeom>
        </p:spPr>
      </p:pic>
      <p:sp>
        <p:nvSpPr>
          <p:cNvPr id="25" name="Rounded Rectangle 7">
            <a:extLst>
              <a:ext uri="{FF2B5EF4-FFF2-40B4-BE49-F238E27FC236}">
                <a16:creationId xmlns:a16="http://schemas.microsoft.com/office/drawing/2014/main" id="{11A31816-5C4E-4774-BB42-209F4B409120}"/>
              </a:ext>
            </a:extLst>
          </p:cNvPr>
          <p:cNvSpPr/>
          <p:nvPr/>
        </p:nvSpPr>
        <p:spPr>
          <a:xfrm>
            <a:off x="1707580" y="8122398"/>
            <a:ext cx="4263362" cy="539724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dirty="0">
                <a:solidFill>
                  <a:schemeClr val="bg1"/>
                </a:solidFill>
              </a:rPr>
              <a:t>Salmon fillet</a:t>
            </a:r>
            <a:endParaRPr lang="en-GB" sz="4000" dirty="0">
              <a:solidFill>
                <a:schemeClr val="bg1"/>
              </a:solidFill>
            </a:endParaRPr>
          </a:p>
        </p:txBody>
      </p:sp>
      <p:pic>
        <p:nvPicPr>
          <p:cNvPr id="27" name="Picture 26" descr="A plate of food&#10;&#10;Description automatically generated with medium confidence">
            <a:extLst>
              <a:ext uri="{FF2B5EF4-FFF2-40B4-BE49-F238E27FC236}">
                <a16:creationId xmlns:a16="http://schemas.microsoft.com/office/drawing/2014/main" id="{8D0D6010-CCC3-40D7-B345-D64D9C719D1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005464" y="2955302"/>
            <a:ext cx="4935681" cy="4901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870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2" grpId="0" animBg="1"/>
      <p:bldP spid="2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AA4A66-5249-419F-802E-10FCB1EFA0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/>
              <a:t>8. How much?</a:t>
            </a:r>
          </a:p>
        </p:txBody>
      </p:sp>
      <p:sp>
        <p:nvSpPr>
          <p:cNvPr id="6" name="Rounded Rectangle 7">
            <a:extLst>
              <a:ext uri="{FF2B5EF4-FFF2-40B4-BE49-F238E27FC236}">
                <a16:creationId xmlns:a16="http://schemas.microsoft.com/office/drawing/2014/main" id="{1795B89F-7510-4111-919D-0DDEA6D42743}"/>
              </a:ext>
            </a:extLst>
          </p:cNvPr>
          <p:cNvSpPr/>
          <p:nvPr/>
        </p:nvSpPr>
        <p:spPr>
          <a:xfrm>
            <a:off x="6768499" y="7632503"/>
            <a:ext cx="4263362" cy="727725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size of a hand</a:t>
            </a:r>
            <a:endParaRPr lang="en-GB" sz="3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 descr="A piece of food&#10;&#10;Description automatically generated with low confidence">
            <a:extLst>
              <a:ext uri="{FF2B5EF4-FFF2-40B4-BE49-F238E27FC236}">
                <a16:creationId xmlns:a16="http://schemas.microsoft.com/office/drawing/2014/main" id="{83323F8A-FF16-48DD-970D-2A2898E2117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689" y="2717161"/>
            <a:ext cx="4085204" cy="2348094"/>
          </a:xfrm>
          <a:prstGeom prst="rect">
            <a:avLst/>
          </a:prstGeom>
        </p:spPr>
      </p:pic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C9A9E45F-2307-48B0-9134-ECC1EFDA7440}"/>
              </a:ext>
            </a:extLst>
          </p:cNvPr>
          <p:cNvSpPr/>
          <p:nvPr/>
        </p:nvSpPr>
        <p:spPr>
          <a:xfrm>
            <a:off x="888531" y="7645086"/>
            <a:ext cx="4263362" cy="727725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Fish fillet</a:t>
            </a:r>
            <a:endParaRPr lang="en-GB" sz="3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010260B-557E-4F6F-A058-FCF981A9B6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5863802" y="2839069"/>
            <a:ext cx="4900613" cy="3771900"/>
          </a:xfrm>
          <a:prstGeom prst="rect">
            <a:avLst/>
          </a:prstGeom>
        </p:spPr>
      </p:pic>
      <p:pic>
        <p:nvPicPr>
          <p:cNvPr id="13" name="Picture 12" descr="A plate of food&#10;&#10;Description automatically generated with medium confidence">
            <a:extLst>
              <a:ext uri="{FF2B5EF4-FFF2-40B4-BE49-F238E27FC236}">
                <a16:creationId xmlns:a16="http://schemas.microsoft.com/office/drawing/2014/main" id="{09232A49-5C1A-4C0F-BBE5-8A75472A4AF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035005" y="2717161"/>
            <a:ext cx="5559135" cy="552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1405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7DE426-AA04-41A2-9AF0-A1B66D1947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/>
              <a:t>8. How much?</a:t>
            </a:r>
          </a:p>
        </p:txBody>
      </p:sp>
      <p:pic>
        <p:nvPicPr>
          <p:cNvPr id="5" name="Picture 4" descr="A picture containing plate, food, table, white&#10;&#10;Description automatically generated">
            <a:extLst>
              <a:ext uri="{FF2B5EF4-FFF2-40B4-BE49-F238E27FC236}">
                <a16:creationId xmlns:a16="http://schemas.microsoft.com/office/drawing/2014/main" id="{B3A0F17C-9B9E-4C56-A9BB-814556E8609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03874" y="3068019"/>
            <a:ext cx="6179270" cy="4127753"/>
          </a:xfrm>
          <a:prstGeom prst="rect">
            <a:avLst/>
          </a:prstGeom>
        </p:spPr>
      </p:pic>
      <p:pic>
        <p:nvPicPr>
          <p:cNvPr id="7" name="Picture 6" descr="A pile of french fries&#10;&#10;Description automatically generated with medium confidence">
            <a:extLst>
              <a:ext uri="{FF2B5EF4-FFF2-40B4-BE49-F238E27FC236}">
                <a16:creationId xmlns:a16="http://schemas.microsoft.com/office/drawing/2014/main" id="{820AEF40-C4BC-4FAF-95AE-D45A23D6E15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689" y="2717161"/>
            <a:ext cx="5265336" cy="3511979"/>
          </a:xfrm>
          <a:prstGeom prst="rect">
            <a:avLst/>
          </a:prstGeom>
        </p:spPr>
      </p:pic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920F251C-2BD8-40A9-91A4-78E7BF3B7B81}"/>
              </a:ext>
            </a:extLst>
          </p:cNvPr>
          <p:cNvSpPr/>
          <p:nvPr/>
        </p:nvSpPr>
        <p:spPr>
          <a:xfrm>
            <a:off x="1567676" y="7238625"/>
            <a:ext cx="4263362" cy="886088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dirty="0">
                <a:solidFill>
                  <a:schemeClr val="bg1"/>
                </a:solidFill>
              </a:rPr>
              <a:t>Dried pasta</a:t>
            </a:r>
            <a:endParaRPr lang="en-GB" sz="4000" dirty="0">
              <a:solidFill>
                <a:schemeClr val="bg1"/>
              </a:solidFill>
            </a:endParaRPr>
          </a:p>
        </p:txBody>
      </p:sp>
      <p:pic>
        <p:nvPicPr>
          <p:cNvPr id="10" name="Picture 9" descr="A close-up of a hand holding a baby's hand&#10;&#10;Description automatically generated with medium confidence">
            <a:extLst>
              <a:ext uri="{FF2B5EF4-FFF2-40B4-BE49-F238E27FC236}">
                <a16:creationId xmlns:a16="http://schemas.microsoft.com/office/drawing/2014/main" id="{DA52406A-3C62-40E9-92B5-A290CBACEE4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62000" y="2221421"/>
            <a:ext cx="4572000" cy="4572000"/>
          </a:xfrm>
          <a:prstGeom prst="rect">
            <a:avLst/>
          </a:prstGeom>
        </p:spPr>
      </p:pic>
      <p:sp>
        <p:nvSpPr>
          <p:cNvPr id="11" name="Rounded Rectangle 7">
            <a:extLst>
              <a:ext uri="{FF2B5EF4-FFF2-40B4-BE49-F238E27FC236}">
                <a16:creationId xmlns:a16="http://schemas.microsoft.com/office/drawing/2014/main" id="{66BEFDAD-9FDD-4FD4-89EC-ACF5110ACCD7}"/>
              </a:ext>
            </a:extLst>
          </p:cNvPr>
          <p:cNvSpPr/>
          <p:nvPr/>
        </p:nvSpPr>
        <p:spPr>
          <a:xfrm>
            <a:off x="7316319" y="7180983"/>
            <a:ext cx="4263362" cy="886088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7160" tIns="68580" rIns="137160" bIns="6858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dirty="0">
                <a:solidFill>
                  <a:schemeClr val="bg1"/>
                </a:solidFill>
              </a:rPr>
              <a:t>Cupped hands</a:t>
            </a:r>
            <a:endParaRPr lang="en-GB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5872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7DE426-AA04-41A2-9AF0-A1B66D1947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/>
              <a:t>8. How much?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920F251C-2BD8-40A9-91A4-78E7BF3B7B81}"/>
              </a:ext>
            </a:extLst>
          </p:cNvPr>
          <p:cNvSpPr/>
          <p:nvPr/>
        </p:nvSpPr>
        <p:spPr>
          <a:xfrm>
            <a:off x="2190825" y="8015727"/>
            <a:ext cx="4263362" cy="799496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dirty="0">
                <a:solidFill>
                  <a:schemeClr val="bg1"/>
                </a:solidFill>
              </a:rPr>
              <a:t>Dried rice</a:t>
            </a:r>
            <a:endParaRPr lang="en-GB" sz="4000" dirty="0">
              <a:solidFill>
                <a:schemeClr val="bg1"/>
              </a:solidFill>
            </a:endParaRPr>
          </a:p>
        </p:txBody>
      </p:sp>
      <p:pic>
        <p:nvPicPr>
          <p:cNvPr id="10" name="Picture 9" descr="A close-up of a hand holding a baby's hand&#10;&#10;Description automatically generated with medium confidence">
            <a:extLst>
              <a:ext uri="{FF2B5EF4-FFF2-40B4-BE49-F238E27FC236}">
                <a16:creationId xmlns:a16="http://schemas.microsoft.com/office/drawing/2014/main" id="{DA52406A-3C62-40E9-92B5-A290CBACEE4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63627" y="1471777"/>
            <a:ext cx="5611091" cy="5593772"/>
          </a:xfrm>
          <a:prstGeom prst="rect">
            <a:avLst/>
          </a:prstGeom>
        </p:spPr>
      </p:pic>
      <p:sp>
        <p:nvSpPr>
          <p:cNvPr id="11" name="Rounded Rectangle 7">
            <a:extLst>
              <a:ext uri="{FF2B5EF4-FFF2-40B4-BE49-F238E27FC236}">
                <a16:creationId xmlns:a16="http://schemas.microsoft.com/office/drawing/2014/main" id="{66BEFDAD-9FDD-4FD4-89EC-ACF5110ACCD7}"/>
              </a:ext>
            </a:extLst>
          </p:cNvPr>
          <p:cNvSpPr/>
          <p:nvPr/>
        </p:nvSpPr>
        <p:spPr>
          <a:xfrm>
            <a:off x="8337491" y="8015727"/>
            <a:ext cx="4263362" cy="799496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7160" tIns="68580" rIns="137160" bIns="6858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dirty="0">
                <a:solidFill>
                  <a:schemeClr val="bg1"/>
                </a:solidFill>
              </a:rPr>
              <a:t>Cupped hands</a:t>
            </a:r>
            <a:endParaRPr lang="en-GB" sz="4000" dirty="0">
              <a:solidFill>
                <a:schemeClr val="bg1"/>
              </a:solidFill>
            </a:endParaRPr>
          </a:p>
        </p:txBody>
      </p:sp>
      <p:pic>
        <p:nvPicPr>
          <p:cNvPr id="4" name="Picture 3" descr="A picture containing fruit, edible seed, rice&#10;&#10;Description automatically generated">
            <a:extLst>
              <a:ext uri="{FF2B5EF4-FFF2-40B4-BE49-F238E27FC236}">
                <a16:creationId xmlns:a16="http://schemas.microsoft.com/office/drawing/2014/main" id="{9CE6D217-DE20-45E4-B3AA-67ECBCE3B44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689" y="2717161"/>
            <a:ext cx="6511635" cy="4348388"/>
          </a:xfrm>
          <a:prstGeom prst="rect">
            <a:avLst/>
          </a:prstGeom>
        </p:spPr>
      </p:pic>
      <p:pic>
        <p:nvPicPr>
          <p:cNvPr id="9" name="Picture 8" descr="A bowl of popcorn&#10;&#10;Description automatically generated">
            <a:extLst>
              <a:ext uri="{FF2B5EF4-FFF2-40B4-BE49-F238E27FC236}">
                <a16:creationId xmlns:a16="http://schemas.microsoft.com/office/drawing/2014/main" id="{A0247B38-1C6B-4598-AB78-30E979CD16E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406"/>
          <a:stretch/>
        </p:blipFill>
        <p:spPr>
          <a:xfrm>
            <a:off x="13154385" y="2537337"/>
            <a:ext cx="4637840" cy="5212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9519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0FDB27-C33C-4236-A083-5BED3C7199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/>
              <a:t>8. How much?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00A37E5-3C6E-44F6-873A-AE97FCA9C3C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40359" y="2717161"/>
            <a:ext cx="6371063" cy="427302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3DABBC2-CCCB-46CE-9D1F-347BB3A6305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689" y="2717161"/>
            <a:ext cx="6371063" cy="427302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0946A09-C6B2-4C90-A7F7-72158D6E3BE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447130" y="2717161"/>
            <a:ext cx="5193806" cy="4273026"/>
          </a:xfrm>
          <a:prstGeom prst="rect">
            <a:avLst/>
          </a:prstGeom>
        </p:spPr>
      </p:pic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5832BB20-E568-4833-8DD4-7E392AA73993}"/>
              </a:ext>
            </a:extLst>
          </p:cNvPr>
          <p:cNvSpPr/>
          <p:nvPr/>
        </p:nvSpPr>
        <p:spPr>
          <a:xfrm>
            <a:off x="5484863" y="7232703"/>
            <a:ext cx="7318274" cy="747542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dirty="0">
                <a:solidFill>
                  <a:schemeClr val="bg1"/>
                </a:solidFill>
              </a:rPr>
              <a:t>Three spoons of vegetables</a:t>
            </a:r>
            <a:endParaRPr lang="en-GB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320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7BCC2A-93C8-43C2-9A3E-3B6F9CB1D3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/>
              <a:t>8. How much?</a:t>
            </a:r>
          </a:p>
        </p:txBody>
      </p:sp>
      <p:pic>
        <p:nvPicPr>
          <p:cNvPr id="5" name="Picture 4" descr="A picture containing tableware&#10;&#10;Description automatically generated">
            <a:extLst>
              <a:ext uri="{FF2B5EF4-FFF2-40B4-BE49-F238E27FC236}">
                <a16:creationId xmlns:a16="http://schemas.microsoft.com/office/drawing/2014/main" id="{B9A674F3-9DE2-44E6-8D78-24091707D8E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689" y="2717161"/>
            <a:ext cx="5990063" cy="3348201"/>
          </a:xfrm>
          <a:prstGeom prst="rect">
            <a:avLst/>
          </a:prstGeom>
        </p:spPr>
      </p:pic>
      <p:pic>
        <p:nvPicPr>
          <p:cNvPr id="7" name="Picture 6" descr="A picture containing tableware&#10;&#10;Description automatically generated">
            <a:extLst>
              <a:ext uri="{FF2B5EF4-FFF2-40B4-BE49-F238E27FC236}">
                <a16:creationId xmlns:a16="http://schemas.microsoft.com/office/drawing/2014/main" id="{62950E33-6653-4881-A64F-CF1781175FC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4693" y="2675637"/>
            <a:ext cx="5990063" cy="3348201"/>
          </a:xfrm>
          <a:prstGeom prst="rect">
            <a:avLst/>
          </a:prstGeom>
        </p:spPr>
      </p:pic>
      <p:pic>
        <p:nvPicPr>
          <p:cNvPr id="9" name="Picture 8" descr="A picture containing tableware&#10;&#10;Description automatically generated">
            <a:extLst>
              <a:ext uri="{FF2B5EF4-FFF2-40B4-BE49-F238E27FC236}">
                <a16:creationId xmlns:a16="http://schemas.microsoft.com/office/drawing/2014/main" id="{E2A67DB5-8297-4DC6-B0DC-0260F9C7509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069637" y="2634113"/>
            <a:ext cx="5990063" cy="3348201"/>
          </a:xfrm>
          <a:prstGeom prst="rect">
            <a:avLst/>
          </a:prstGeom>
        </p:spPr>
      </p:pic>
      <p:sp>
        <p:nvSpPr>
          <p:cNvPr id="10" name="Rounded Rectangle 7">
            <a:extLst>
              <a:ext uri="{FF2B5EF4-FFF2-40B4-BE49-F238E27FC236}">
                <a16:creationId xmlns:a16="http://schemas.microsoft.com/office/drawing/2014/main" id="{383C95D7-2FB6-4BE2-8CB2-0300518322DE}"/>
              </a:ext>
            </a:extLst>
          </p:cNvPr>
          <p:cNvSpPr/>
          <p:nvPr/>
        </p:nvSpPr>
        <p:spPr>
          <a:xfrm>
            <a:off x="5372866" y="6895118"/>
            <a:ext cx="7542267" cy="972678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dirty="0">
                <a:solidFill>
                  <a:schemeClr val="bg1"/>
                </a:solidFill>
              </a:rPr>
              <a:t>Three spoons of beans</a:t>
            </a:r>
            <a:endParaRPr lang="en-GB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2357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6FDB20-6957-4945-9F4B-7DFF310535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/>
              <a:t>8. How much?</a:t>
            </a:r>
          </a:p>
        </p:txBody>
      </p:sp>
      <p:pic>
        <p:nvPicPr>
          <p:cNvPr id="5" name="Picture 4" descr="A wooden spoon full of coffee beans&#10;&#10;Description automatically generated with medium confidence">
            <a:extLst>
              <a:ext uri="{FF2B5EF4-FFF2-40B4-BE49-F238E27FC236}">
                <a16:creationId xmlns:a16="http://schemas.microsoft.com/office/drawing/2014/main" id="{44441808-C430-4C09-8238-EA21D530FAC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689" y="2717161"/>
            <a:ext cx="5834199" cy="2609288"/>
          </a:xfrm>
          <a:prstGeom prst="rect">
            <a:avLst/>
          </a:prstGeom>
        </p:spPr>
      </p:pic>
      <p:pic>
        <p:nvPicPr>
          <p:cNvPr id="7" name="Picture 6" descr="A wooden spoon full of coffee beans&#10;&#10;Description automatically generated with medium confidence">
            <a:extLst>
              <a:ext uri="{FF2B5EF4-FFF2-40B4-BE49-F238E27FC236}">
                <a16:creationId xmlns:a16="http://schemas.microsoft.com/office/drawing/2014/main" id="{1D34A6FA-081A-43CF-B3EE-C5888AFA66E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32253" y="2717161"/>
            <a:ext cx="5539791" cy="2436107"/>
          </a:xfrm>
          <a:prstGeom prst="rect">
            <a:avLst/>
          </a:prstGeom>
        </p:spPr>
      </p:pic>
      <p:pic>
        <p:nvPicPr>
          <p:cNvPr id="9" name="Picture 8" descr="A wooden spoon full of coffee beans&#10;&#10;Description automatically generated with medium confidence">
            <a:extLst>
              <a:ext uri="{FF2B5EF4-FFF2-40B4-BE49-F238E27FC236}">
                <a16:creationId xmlns:a16="http://schemas.microsoft.com/office/drawing/2014/main" id="{4B4FAB8D-A9B6-4226-BA20-4DF3E29BB29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703410" y="2803750"/>
            <a:ext cx="5539790" cy="2436107"/>
          </a:xfrm>
          <a:prstGeom prst="rect">
            <a:avLst/>
          </a:prstGeom>
        </p:spPr>
      </p:pic>
      <p:sp>
        <p:nvSpPr>
          <p:cNvPr id="11" name="Rounded Rectangle 7">
            <a:extLst>
              <a:ext uri="{FF2B5EF4-FFF2-40B4-BE49-F238E27FC236}">
                <a16:creationId xmlns:a16="http://schemas.microsoft.com/office/drawing/2014/main" id="{705045E5-44C2-4882-BB18-EF3D48C27A9F}"/>
              </a:ext>
            </a:extLst>
          </p:cNvPr>
          <p:cNvSpPr/>
          <p:nvPr/>
        </p:nvSpPr>
        <p:spPr>
          <a:xfrm>
            <a:off x="5372866" y="6686564"/>
            <a:ext cx="7542267" cy="1007315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dirty="0">
                <a:solidFill>
                  <a:schemeClr val="bg1"/>
                </a:solidFill>
              </a:rPr>
              <a:t>Three spoons of pulses</a:t>
            </a:r>
            <a:endParaRPr lang="en-GB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3046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77912B-02D4-4247-AD7F-C9FDC2ACA4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/>
              <a:t>8. How much?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1B206EF-6517-4E88-92DC-0CCEDD55E44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07590" y="2041071"/>
            <a:ext cx="3949410" cy="5312481"/>
          </a:xfrm>
          <a:prstGeom prst="rect">
            <a:avLst/>
          </a:prstGeom>
        </p:spPr>
      </p:pic>
      <p:sp>
        <p:nvSpPr>
          <p:cNvPr id="6" name="Rounded Rectangle 7">
            <a:extLst>
              <a:ext uri="{FF2B5EF4-FFF2-40B4-BE49-F238E27FC236}">
                <a16:creationId xmlns:a16="http://schemas.microsoft.com/office/drawing/2014/main" id="{E90D7D54-7FD4-439B-B390-F4A905662EBC}"/>
              </a:ext>
            </a:extLst>
          </p:cNvPr>
          <p:cNvSpPr/>
          <p:nvPr/>
        </p:nvSpPr>
        <p:spPr>
          <a:xfrm>
            <a:off x="6843022" y="7608138"/>
            <a:ext cx="4328347" cy="1097106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dirty="0">
                <a:solidFill>
                  <a:schemeClr val="bg1"/>
                </a:solidFill>
              </a:rPr>
              <a:t>A small glass</a:t>
            </a:r>
            <a:endParaRPr lang="en-GB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967113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77912B-02D4-4247-AD7F-C9FDC2ACA4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/>
              <a:t>8. How much?</a:t>
            </a:r>
          </a:p>
        </p:txBody>
      </p:sp>
      <p:sp>
        <p:nvSpPr>
          <p:cNvPr id="6" name="Rounded Rectangle 7">
            <a:extLst>
              <a:ext uri="{FF2B5EF4-FFF2-40B4-BE49-F238E27FC236}">
                <a16:creationId xmlns:a16="http://schemas.microsoft.com/office/drawing/2014/main" id="{E90D7D54-7FD4-439B-B390-F4A905662EBC}"/>
              </a:ext>
            </a:extLst>
          </p:cNvPr>
          <p:cNvSpPr/>
          <p:nvPr/>
        </p:nvSpPr>
        <p:spPr>
          <a:xfrm>
            <a:off x="6916454" y="8075665"/>
            <a:ext cx="5108970" cy="1007315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20000"/>
              </a:spcBef>
              <a:buSzPct val="90000"/>
            </a:pPr>
            <a:r>
              <a:rPr lang="en-US" sz="4000" dirty="0">
                <a:solidFill>
                  <a:schemeClr val="bg1"/>
                </a:solidFill>
              </a:rPr>
              <a:t>As many as you like!</a:t>
            </a:r>
            <a:endParaRPr lang="en-GB" sz="4000" dirty="0">
              <a:solidFill>
                <a:schemeClr val="bg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D4AF32F-EE69-496E-A72C-3F5D1E7C700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84011" y="2024744"/>
            <a:ext cx="2973857" cy="5730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436235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E99E6E-B288-476F-AC86-3C1BBFFAE4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/>
              <a:t>7. Eat and enjoy!</a:t>
            </a:r>
          </a:p>
        </p:txBody>
      </p:sp>
      <p:pic>
        <p:nvPicPr>
          <p:cNvPr id="4" name="Picture 3" descr="A picture containing person, eating, little, young&#10;&#10;Description automatically generated">
            <a:extLst>
              <a:ext uri="{FF2B5EF4-FFF2-40B4-BE49-F238E27FC236}">
                <a16:creationId xmlns:a16="http://schemas.microsoft.com/office/drawing/2014/main" id="{A8B31CF5-4973-4059-9EEF-2819015285A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02730" y="2896024"/>
            <a:ext cx="7894673" cy="5265746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87757365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E99E6E-B288-476F-AC86-3C1BBFFAE4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/>
              <a:t>7. Eat and enjoy!</a:t>
            </a:r>
          </a:p>
        </p:txBody>
      </p:sp>
      <p:pic>
        <p:nvPicPr>
          <p:cNvPr id="5" name="Picture 4" descr="A picture containing person, outdoor&#10;&#10;Description automatically generated">
            <a:extLst>
              <a:ext uri="{FF2B5EF4-FFF2-40B4-BE49-F238E27FC236}">
                <a16:creationId xmlns:a16="http://schemas.microsoft.com/office/drawing/2014/main" id="{4CA12B2F-561C-4E79-A843-2E59A0DB1A7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39965" y="2723835"/>
            <a:ext cx="8608071" cy="5741583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58969934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E99E6E-B288-476F-AC86-3C1BBFFAE4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/>
              <a:t>7. Eat and enjoy!</a:t>
            </a:r>
          </a:p>
        </p:txBody>
      </p:sp>
      <p:pic>
        <p:nvPicPr>
          <p:cNvPr id="5" name="Picture 4" descr="A baby eating broccoli&#10;&#10;Description automatically generated with medium confidence">
            <a:extLst>
              <a:ext uri="{FF2B5EF4-FFF2-40B4-BE49-F238E27FC236}">
                <a16:creationId xmlns:a16="http://schemas.microsoft.com/office/drawing/2014/main" id="{CD636397-D9DB-4C0E-9993-FCBB2E6797A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97302" y="3167743"/>
            <a:ext cx="8976346" cy="5053682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02467226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E99E6E-B288-476F-AC86-3C1BBFFAE4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/>
              <a:t>7. Eat and enjoy!</a:t>
            </a:r>
          </a:p>
        </p:txBody>
      </p:sp>
      <p:pic>
        <p:nvPicPr>
          <p:cNvPr id="4" name="Picture 3" descr="A child sitting at a table with a bicycle and a plate of food&#10;&#10;Description automatically generated with low confidence">
            <a:extLst>
              <a:ext uri="{FF2B5EF4-FFF2-40B4-BE49-F238E27FC236}">
                <a16:creationId xmlns:a16="http://schemas.microsoft.com/office/drawing/2014/main" id="{4AB5F3B2-D43E-4F30-A26B-6C7288E2F29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75659" y="2057400"/>
            <a:ext cx="4736683" cy="6776371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91551831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E99E6E-B288-476F-AC86-3C1BBFFAE4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/>
              <a:t>7. Eat and enjoy!</a:t>
            </a:r>
          </a:p>
        </p:txBody>
      </p:sp>
      <p:pic>
        <p:nvPicPr>
          <p:cNvPr id="5" name="Picture 4" descr="A picture containing person, indoor, eating&#10;&#10;Description automatically generated">
            <a:extLst>
              <a:ext uri="{FF2B5EF4-FFF2-40B4-BE49-F238E27FC236}">
                <a16:creationId xmlns:a16="http://schemas.microsoft.com/office/drawing/2014/main" id="{5ADD1826-A407-40CD-BAEE-C0FC76F5EBC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51047" y="2792186"/>
            <a:ext cx="7756945" cy="517388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79603910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E99E6E-B288-476F-AC86-3C1BBFFAE4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/>
              <a:t>7. Eat and enjoy!</a:t>
            </a:r>
          </a:p>
        </p:txBody>
      </p:sp>
      <p:pic>
        <p:nvPicPr>
          <p:cNvPr id="4" name="Picture 3" descr="A group of women sitting at a table with food and drinks&#10;&#10;Description automatically generated with medium confidence">
            <a:extLst>
              <a:ext uri="{FF2B5EF4-FFF2-40B4-BE49-F238E27FC236}">
                <a16:creationId xmlns:a16="http://schemas.microsoft.com/office/drawing/2014/main" id="{16004594-1CA1-4B16-BCB7-A8B9E390F24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96137" y="2704906"/>
            <a:ext cx="8474934" cy="565278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25823314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E99E6E-B288-476F-AC86-3C1BBFFAE4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/>
              <a:t>7. Eat and enjoy!</a:t>
            </a:r>
          </a:p>
        </p:txBody>
      </p:sp>
      <p:pic>
        <p:nvPicPr>
          <p:cNvPr id="5" name="Picture 4" descr="A group of people eating at a table&#10;&#10;Description automatically generated with low confidence">
            <a:extLst>
              <a:ext uri="{FF2B5EF4-FFF2-40B4-BE49-F238E27FC236}">
                <a16:creationId xmlns:a16="http://schemas.microsoft.com/office/drawing/2014/main" id="{DF76F4CD-50A1-45A5-8D9C-B275010B1CA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60851" y="2530929"/>
            <a:ext cx="8739581" cy="582930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67095239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E99E6E-B288-476F-AC86-3C1BBFFAE4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/>
              <a:t>7. Eat and enjoy!</a:t>
            </a:r>
          </a:p>
        </p:txBody>
      </p:sp>
      <p:pic>
        <p:nvPicPr>
          <p:cNvPr id="4" name="Picture 3" descr="Two people sitting at a table with food&#10;&#10;Description automatically generated with medium confidence">
            <a:extLst>
              <a:ext uri="{FF2B5EF4-FFF2-40B4-BE49-F238E27FC236}">
                <a16:creationId xmlns:a16="http://schemas.microsoft.com/office/drawing/2014/main" id="{EA9FF96F-4B54-4FEC-90A7-F3C8454F8C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2828" y="2432470"/>
            <a:ext cx="9457085" cy="6307874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368701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E99E6E-B288-476F-AC86-3C1BBFFAE4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/>
              <a:t>7. Eat and enjoy!</a:t>
            </a:r>
          </a:p>
        </p:txBody>
      </p:sp>
      <p:pic>
        <p:nvPicPr>
          <p:cNvPr id="5" name="Picture 4" descr="A picture containing person&#10;&#10;Description automatically generated">
            <a:extLst>
              <a:ext uri="{FF2B5EF4-FFF2-40B4-BE49-F238E27FC236}">
                <a16:creationId xmlns:a16="http://schemas.microsoft.com/office/drawing/2014/main" id="{B0A88D68-56EB-452B-AB87-ADCF5C83F2B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49586" y="2135349"/>
            <a:ext cx="8160867" cy="6234902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38465691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E99E6E-B288-476F-AC86-3C1BBFFAE4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/>
              <a:t>7. Eat and enjoy!</a:t>
            </a:r>
          </a:p>
        </p:txBody>
      </p:sp>
      <p:pic>
        <p:nvPicPr>
          <p:cNvPr id="4" name="Picture 3" descr="A person holding a fruit&#10;&#10;Description automatically generated with medium confidence">
            <a:extLst>
              <a:ext uri="{FF2B5EF4-FFF2-40B4-BE49-F238E27FC236}">
                <a16:creationId xmlns:a16="http://schemas.microsoft.com/office/drawing/2014/main" id="{A254B225-64C5-4358-BF40-4693EEF0CB6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63403" y="2360465"/>
            <a:ext cx="8885254" cy="5926463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403725172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E99E6E-B288-476F-AC86-3C1BBFFAE4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/>
              <a:t>7. Eat and enjoy!</a:t>
            </a:r>
          </a:p>
        </p:txBody>
      </p:sp>
      <p:pic>
        <p:nvPicPr>
          <p:cNvPr id="4" name="Picture 3" descr="A child sitting at a table eating&#10;&#10;Description automatically generated with low confidence">
            <a:extLst>
              <a:ext uri="{FF2B5EF4-FFF2-40B4-BE49-F238E27FC236}">
                <a16:creationId xmlns:a16="http://schemas.microsoft.com/office/drawing/2014/main" id="{5F7BC287-BF39-433D-B05D-3CEF04DD219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26640" y="2749524"/>
            <a:ext cx="8326074" cy="5703362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64369823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5949299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dirty="0"/>
              <a:t>8. Tidying up after eating</a:t>
            </a:r>
            <a:endParaRPr lang="en-GB" sz="54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89928AC-AFC5-4EB1-BE31-708BA16372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689" y="2717161"/>
            <a:ext cx="5757531" cy="3874841"/>
          </a:xfrm>
          <a:prstGeom prst="round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E6664CC-7FC0-4746-BBA3-C825E82714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76528" y="2717161"/>
            <a:ext cx="5909673" cy="3874841"/>
          </a:xfrm>
          <a:prstGeom prst="roundRect">
            <a:avLst/>
          </a:prstGeom>
        </p:spPr>
      </p:pic>
      <p:sp>
        <p:nvSpPr>
          <p:cNvPr id="12" name="Rounded Rectangle 7">
            <a:extLst>
              <a:ext uri="{FF2B5EF4-FFF2-40B4-BE49-F238E27FC236}">
                <a16:creationId xmlns:a16="http://schemas.microsoft.com/office/drawing/2014/main" id="{E7D558D1-34C5-4E98-8855-1EA0C812C2A7}"/>
              </a:ext>
            </a:extLst>
          </p:cNvPr>
          <p:cNvSpPr/>
          <p:nvPr/>
        </p:nvSpPr>
        <p:spPr>
          <a:xfrm>
            <a:off x="2006147" y="7068827"/>
            <a:ext cx="3046229" cy="604463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20000"/>
              </a:spcBef>
              <a:buSzPct val="90000"/>
            </a:pPr>
            <a:r>
              <a:rPr lang="en-US" sz="4000" dirty="0">
                <a:solidFill>
                  <a:schemeClr val="bg1"/>
                </a:solidFill>
              </a:rPr>
              <a:t>From this</a:t>
            </a:r>
            <a:endParaRPr lang="en-GB" sz="4000" dirty="0">
              <a:solidFill>
                <a:schemeClr val="bg1"/>
              </a:solidFill>
            </a:endParaRPr>
          </a:p>
        </p:txBody>
      </p:sp>
      <p:sp>
        <p:nvSpPr>
          <p:cNvPr id="13" name="Rounded Rectangle 7">
            <a:extLst>
              <a:ext uri="{FF2B5EF4-FFF2-40B4-BE49-F238E27FC236}">
                <a16:creationId xmlns:a16="http://schemas.microsoft.com/office/drawing/2014/main" id="{C123B592-F1F6-4536-9C45-77F26C15E5ED}"/>
              </a:ext>
            </a:extLst>
          </p:cNvPr>
          <p:cNvSpPr/>
          <p:nvPr/>
        </p:nvSpPr>
        <p:spPr>
          <a:xfrm>
            <a:off x="10839134" y="7068827"/>
            <a:ext cx="3046229" cy="604463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20000"/>
              </a:spcBef>
              <a:buSzPct val="90000"/>
            </a:pPr>
            <a:r>
              <a:rPr lang="en-US" sz="4000" dirty="0">
                <a:solidFill>
                  <a:schemeClr val="bg1"/>
                </a:solidFill>
              </a:rPr>
              <a:t>To this</a:t>
            </a:r>
            <a:endParaRPr lang="en-GB" sz="4000" dirty="0">
              <a:solidFill>
                <a:schemeClr val="bg1"/>
              </a:solidFill>
            </a:endParaRPr>
          </a:p>
        </p:txBody>
      </p:sp>
      <p:sp>
        <p:nvSpPr>
          <p:cNvPr id="7" name="AutoShape 86">
            <a:extLst>
              <a:ext uri="{FF2B5EF4-FFF2-40B4-BE49-F238E27FC236}">
                <a16:creationId xmlns:a16="http://schemas.microsoft.com/office/drawing/2014/main" id="{7F17F4B9-F0B3-435B-A8B0-E7D3A6C93E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6529" y="6985360"/>
            <a:ext cx="3440828" cy="785615"/>
          </a:xfrm>
          <a:prstGeom prst="rightArrow">
            <a:avLst>
              <a:gd name="adj1" fmla="val 50000"/>
              <a:gd name="adj2" fmla="val 81106"/>
            </a:avLst>
          </a:prstGeom>
          <a:solidFill>
            <a:srgbClr val="34713B"/>
          </a:solidFill>
          <a:ln w="9525">
            <a:solidFill>
              <a:srgbClr val="34713B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sz="27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0250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7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5486782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dirty="0"/>
              <a:t>8. Tidying up after eating</a:t>
            </a:r>
            <a:endParaRPr lang="en-GB" sz="5400" dirty="0"/>
          </a:p>
        </p:txBody>
      </p:sp>
      <p:pic>
        <p:nvPicPr>
          <p:cNvPr id="11" name="Picture 10" descr="Two people standing in a kitchen&#10;&#10;Description automatically generated with medium confidence">
            <a:extLst>
              <a:ext uri="{FF2B5EF4-FFF2-40B4-BE49-F238E27FC236}">
                <a16:creationId xmlns:a16="http://schemas.microsoft.com/office/drawing/2014/main" id="{7CC1A711-AA9B-40EE-B009-F40D97A5456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73374" y="2603460"/>
            <a:ext cx="7616315" cy="5080080"/>
          </a:xfrm>
          <a:prstGeom prst="roundRect">
            <a:avLst/>
          </a:prstGeom>
        </p:spPr>
      </p:pic>
      <p:sp>
        <p:nvSpPr>
          <p:cNvPr id="12" name="Rounded Rectangle 7">
            <a:extLst>
              <a:ext uri="{FF2B5EF4-FFF2-40B4-BE49-F238E27FC236}">
                <a16:creationId xmlns:a16="http://schemas.microsoft.com/office/drawing/2014/main" id="{99532DE7-5035-4F96-8D1B-A54E8DF449F6}"/>
              </a:ext>
            </a:extLst>
          </p:cNvPr>
          <p:cNvSpPr/>
          <p:nvPr/>
        </p:nvSpPr>
        <p:spPr>
          <a:xfrm>
            <a:off x="6589515" y="8245196"/>
            <a:ext cx="5108970" cy="668256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dirty="0">
                <a:solidFill>
                  <a:schemeClr val="bg1"/>
                </a:solidFill>
              </a:rPr>
              <a:t>Clearing the table</a:t>
            </a:r>
            <a:endParaRPr lang="en-GB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42763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5486782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dirty="0"/>
              <a:t>8. Tidying up after eating</a:t>
            </a:r>
            <a:endParaRPr lang="en-GB" sz="5400" dirty="0"/>
          </a:p>
        </p:txBody>
      </p:sp>
      <p:sp>
        <p:nvSpPr>
          <p:cNvPr id="12" name="Rounded Rectangle 7">
            <a:extLst>
              <a:ext uri="{FF2B5EF4-FFF2-40B4-BE49-F238E27FC236}">
                <a16:creationId xmlns:a16="http://schemas.microsoft.com/office/drawing/2014/main" id="{99532DE7-5035-4F96-8D1B-A54E8DF449F6}"/>
              </a:ext>
            </a:extLst>
          </p:cNvPr>
          <p:cNvSpPr/>
          <p:nvPr/>
        </p:nvSpPr>
        <p:spPr>
          <a:xfrm>
            <a:off x="6589514" y="8512849"/>
            <a:ext cx="5108970" cy="668256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dirty="0">
                <a:solidFill>
                  <a:schemeClr val="bg1"/>
                </a:solidFill>
              </a:rPr>
              <a:t>Wiping the table</a:t>
            </a:r>
            <a:endParaRPr lang="en-GB" sz="4000" dirty="0">
              <a:solidFill>
                <a:schemeClr val="bg1"/>
              </a:solidFill>
            </a:endParaRPr>
          </a:p>
        </p:txBody>
      </p:sp>
      <p:pic>
        <p:nvPicPr>
          <p:cNvPr id="4" name="Picture 3" descr="A picture containing indoor, person, orange&#10;&#10;Description automatically generated">
            <a:extLst>
              <a:ext uri="{FF2B5EF4-FFF2-40B4-BE49-F238E27FC236}">
                <a16:creationId xmlns:a16="http://schemas.microsoft.com/office/drawing/2014/main" id="{53F182D6-691D-4977-86EA-0F49ADD8D9D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85234" y="2805213"/>
            <a:ext cx="7917531" cy="5278355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86067695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5486782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dirty="0"/>
              <a:t>8. Tidying up after eating</a:t>
            </a:r>
            <a:endParaRPr lang="en-GB" sz="5400" dirty="0"/>
          </a:p>
        </p:txBody>
      </p:sp>
      <p:pic>
        <p:nvPicPr>
          <p:cNvPr id="5" name="Picture 4" descr="A person and a child cooking&#10;&#10;Description automatically generated with low confidence">
            <a:extLst>
              <a:ext uri="{FF2B5EF4-FFF2-40B4-BE49-F238E27FC236}">
                <a16:creationId xmlns:a16="http://schemas.microsoft.com/office/drawing/2014/main" id="{7E39B3B6-C167-4091-B052-3E2ABDAF973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67329" y="2683451"/>
            <a:ext cx="9649046" cy="5432411"/>
          </a:xfrm>
          <a:prstGeom prst="roundRect">
            <a:avLst/>
          </a:prstGeom>
        </p:spPr>
      </p:pic>
      <p:sp>
        <p:nvSpPr>
          <p:cNvPr id="12" name="Rounded Rectangle 7">
            <a:extLst>
              <a:ext uri="{FF2B5EF4-FFF2-40B4-BE49-F238E27FC236}">
                <a16:creationId xmlns:a16="http://schemas.microsoft.com/office/drawing/2014/main" id="{0E097FF8-E8A0-48F6-B750-D56F1A2DAEC9}"/>
              </a:ext>
            </a:extLst>
          </p:cNvPr>
          <p:cNvSpPr/>
          <p:nvPr/>
        </p:nvSpPr>
        <p:spPr>
          <a:xfrm>
            <a:off x="7927967" y="8423381"/>
            <a:ext cx="3327770" cy="668256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dirty="0">
                <a:solidFill>
                  <a:schemeClr val="bg1"/>
                </a:solidFill>
              </a:rPr>
              <a:t>Washing up</a:t>
            </a:r>
            <a:endParaRPr lang="en-GB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356847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5486782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dirty="0"/>
              <a:t>8. Tidying up after eating</a:t>
            </a:r>
            <a:endParaRPr lang="en-GB" sz="5400" dirty="0"/>
          </a:p>
        </p:txBody>
      </p:sp>
      <p:sp>
        <p:nvSpPr>
          <p:cNvPr id="12" name="Rounded Rectangle 7">
            <a:extLst>
              <a:ext uri="{FF2B5EF4-FFF2-40B4-BE49-F238E27FC236}">
                <a16:creationId xmlns:a16="http://schemas.microsoft.com/office/drawing/2014/main" id="{0E097FF8-E8A0-48F6-B750-D56F1A2DAEC9}"/>
              </a:ext>
            </a:extLst>
          </p:cNvPr>
          <p:cNvSpPr/>
          <p:nvPr/>
        </p:nvSpPr>
        <p:spPr>
          <a:xfrm>
            <a:off x="7738754" y="8579323"/>
            <a:ext cx="3327770" cy="668256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dirty="0">
                <a:solidFill>
                  <a:schemeClr val="bg1"/>
                </a:solidFill>
              </a:rPr>
              <a:t>Drying up</a:t>
            </a:r>
            <a:endParaRPr lang="en-GB" sz="4000" dirty="0">
              <a:solidFill>
                <a:schemeClr val="bg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F2A080C-F0DF-411E-B4C3-3DA08C1D5B9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66663" y="2318484"/>
            <a:ext cx="8671953" cy="56500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</p:pic>
    </p:spTree>
    <p:extLst>
      <p:ext uri="{BB962C8B-B14F-4D97-AF65-F5344CB8AC3E}">
        <p14:creationId xmlns:p14="http://schemas.microsoft.com/office/powerpoint/2010/main" val="214668625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5486782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dirty="0"/>
              <a:t>8. Tidying up after eating</a:t>
            </a:r>
            <a:endParaRPr lang="en-GB" sz="5400" dirty="0"/>
          </a:p>
        </p:txBody>
      </p:sp>
      <p:sp>
        <p:nvSpPr>
          <p:cNvPr id="12" name="Rounded Rectangle 7">
            <a:extLst>
              <a:ext uri="{FF2B5EF4-FFF2-40B4-BE49-F238E27FC236}">
                <a16:creationId xmlns:a16="http://schemas.microsoft.com/office/drawing/2014/main" id="{0E097FF8-E8A0-48F6-B750-D56F1A2DAEC9}"/>
              </a:ext>
            </a:extLst>
          </p:cNvPr>
          <p:cNvSpPr/>
          <p:nvPr/>
        </p:nvSpPr>
        <p:spPr>
          <a:xfrm>
            <a:off x="7480114" y="8916581"/>
            <a:ext cx="3327770" cy="668256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dirty="0">
                <a:solidFill>
                  <a:schemeClr val="bg1"/>
                </a:solidFill>
              </a:rPr>
              <a:t>Putting away</a:t>
            </a:r>
            <a:endParaRPr lang="en-GB" sz="4000" dirty="0">
              <a:solidFill>
                <a:schemeClr val="bg1"/>
              </a:solidFill>
            </a:endParaRPr>
          </a:p>
        </p:txBody>
      </p:sp>
      <p:pic>
        <p:nvPicPr>
          <p:cNvPr id="4" name="Picture 3" descr="A person standing next to a refrigerator&#10;&#10;Description automatically generated with low confidence">
            <a:extLst>
              <a:ext uri="{FF2B5EF4-FFF2-40B4-BE49-F238E27FC236}">
                <a16:creationId xmlns:a16="http://schemas.microsoft.com/office/drawing/2014/main" id="{38760926-E755-46E8-B2C4-3E1460AED41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5760173" y="3068736"/>
            <a:ext cx="6767652" cy="4511769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7411461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dirty="0"/>
              <a:t>9. Storing leftovers safely</a:t>
            </a:r>
            <a:endParaRPr lang="en-GB" sz="5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10" name="Picture 9" descr="A picture containing refrigerator, indoor, appliance, open&#10;&#10;Description automatically generated">
            <a:extLst>
              <a:ext uri="{FF2B5EF4-FFF2-40B4-BE49-F238E27FC236}">
                <a16:creationId xmlns:a16="http://schemas.microsoft.com/office/drawing/2014/main" id="{90C80C04-45F9-483F-8C21-4C6188F8251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070016" y="2594372"/>
            <a:ext cx="4297809" cy="7022565"/>
          </a:xfrm>
          <a:prstGeom prst="rect">
            <a:avLst/>
          </a:prstGeom>
        </p:spPr>
      </p:pic>
      <p:sp>
        <p:nvSpPr>
          <p:cNvPr id="11" name="AutoShape 86">
            <a:extLst>
              <a:ext uri="{FF2B5EF4-FFF2-40B4-BE49-F238E27FC236}">
                <a16:creationId xmlns:a16="http://schemas.microsoft.com/office/drawing/2014/main" id="{AD8136D2-408C-4085-A621-F40042A7BD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41090" y="3686346"/>
            <a:ext cx="4412775" cy="1699707"/>
          </a:xfrm>
          <a:prstGeom prst="rightArrow">
            <a:avLst>
              <a:gd name="adj1" fmla="val 50000"/>
              <a:gd name="adj2" fmla="val 81106"/>
            </a:avLst>
          </a:prstGeom>
          <a:solidFill>
            <a:srgbClr val="34713B"/>
          </a:solidFill>
          <a:ln w="9525">
            <a:solidFill>
              <a:srgbClr val="34713B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2700" dirty="0">
              <a:latin typeface="Arial" charset="0"/>
            </a:endParaRPr>
          </a:p>
        </p:txBody>
      </p:sp>
      <p:pic>
        <p:nvPicPr>
          <p:cNvPr id="9" name="Picture 8" descr="A picture containing indoor, snack food&#10;&#10;Description automatically generated">
            <a:extLst>
              <a:ext uri="{FF2B5EF4-FFF2-40B4-BE49-F238E27FC236}">
                <a16:creationId xmlns:a16="http://schemas.microsoft.com/office/drawing/2014/main" id="{6628C198-8DBE-4542-9256-4CADA0CFC11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688" y="2717161"/>
            <a:ext cx="5473737" cy="3650982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668764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5949299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dirty="0"/>
              <a:t>10. Eating out of home</a:t>
            </a:r>
            <a:endParaRPr lang="en-GB" sz="5400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BBA151F9-6046-4A8F-BA67-E28BC022E68A}"/>
              </a:ext>
            </a:extLst>
          </p:cNvPr>
          <p:cNvSpPr txBox="1">
            <a:spLocks/>
          </p:cNvSpPr>
          <p:nvPr/>
        </p:nvSpPr>
        <p:spPr>
          <a:xfrm>
            <a:off x="10350796" y="8368147"/>
            <a:ext cx="7955150" cy="1506842"/>
          </a:xfrm>
          <a:prstGeom prst="rect">
            <a:avLst/>
          </a:prstGeom>
        </p:spPr>
        <p:txBody>
          <a:bodyPr lIns="0" tIns="0" rIns="0" bIns="0" numCol="1" anchor="t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charset="0"/>
              <a:buNone/>
            </a:pPr>
            <a:endParaRPr lang="en-GB" sz="4800" b="1" dirty="0"/>
          </a:p>
        </p:txBody>
      </p:sp>
      <p:pic>
        <p:nvPicPr>
          <p:cNvPr id="8" name="Picture 7" descr="A group of people sitting at a table with food&#10;&#10;Description automatically generated with medium confidence">
            <a:extLst>
              <a:ext uri="{FF2B5EF4-FFF2-40B4-BE49-F238E27FC236}">
                <a16:creationId xmlns:a16="http://schemas.microsoft.com/office/drawing/2014/main" id="{1FF72207-4CFB-4652-92F2-6C73324FF47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03997" y="2514600"/>
            <a:ext cx="7866749" cy="5247122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</p:pic>
      <p:sp>
        <p:nvSpPr>
          <p:cNvPr id="9" name="Rounded Rectangle 7">
            <a:extLst>
              <a:ext uri="{FF2B5EF4-FFF2-40B4-BE49-F238E27FC236}">
                <a16:creationId xmlns:a16="http://schemas.microsoft.com/office/drawing/2014/main" id="{F35784F7-30B8-479D-B245-B7F1E300950B}"/>
              </a:ext>
            </a:extLst>
          </p:cNvPr>
          <p:cNvSpPr/>
          <p:nvPr/>
        </p:nvSpPr>
        <p:spPr>
          <a:xfrm>
            <a:off x="7923798" y="8123797"/>
            <a:ext cx="2520065" cy="702807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dirty="0">
                <a:solidFill>
                  <a:schemeClr val="bg1"/>
                </a:solidFill>
              </a:rPr>
              <a:t>Café</a:t>
            </a:r>
            <a:endParaRPr lang="en-GB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447413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5949299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dirty="0"/>
              <a:t>10. Eating out of home</a:t>
            </a:r>
            <a:endParaRPr lang="en-GB" sz="5400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BBA151F9-6046-4A8F-BA67-E28BC022E68A}"/>
              </a:ext>
            </a:extLst>
          </p:cNvPr>
          <p:cNvSpPr txBox="1">
            <a:spLocks/>
          </p:cNvSpPr>
          <p:nvPr/>
        </p:nvSpPr>
        <p:spPr>
          <a:xfrm>
            <a:off x="10350796" y="8368147"/>
            <a:ext cx="7955150" cy="1506842"/>
          </a:xfrm>
          <a:prstGeom prst="rect">
            <a:avLst/>
          </a:prstGeom>
        </p:spPr>
        <p:txBody>
          <a:bodyPr lIns="0" tIns="0" rIns="0" bIns="0" numCol="1" anchor="t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charset="0"/>
              <a:buNone/>
            </a:pPr>
            <a:endParaRPr lang="en-GB" sz="4800" b="1" dirty="0"/>
          </a:p>
        </p:txBody>
      </p:sp>
      <p:pic>
        <p:nvPicPr>
          <p:cNvPr id="6" name="Picture 5" descr="A picture containing table, person, eating, indoor&#10;&#10;Description automatically generated">
            <a:extLst>
              <a:ext uri="{FF2B5EF4-FFF2-40B4-BE49-F238E27FC236}">
                <a16:creationId xmlns:a16="http://schemas.microsoft.com/office/drawing/2014/main" id="{40197B6A-E6F2-4C9C-ACD1-E323FE41848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66424" y="2215243"/>
            <a:ext cx="8369961" cy="5579974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</p:pic>
      <p:sp>
        <p:nvSpPr>
          <p:cNvPr id="7" name="Rounded Rectangle 7">
            <a:extLst>
              <a:ext uri="{FF2B5EF4-FFF2-40B4-BE49-F238E27FC236}">
                <a16:creationId xmlns:a16="http://schemas.microsoft.com/office/drawing/2014/main" id="{D6954445-B248-4F48-871F-2AE06BE7FDD9}"/>
              </a:ext>
            </a:extLst>
          </p:cNvPr>
          <p:cNvSpPr/>
          <p:nvPr/>
        </p:nvSpPr>
        <p:spPr>
          <a:xfrm>
            <a:off x="7102548" y="8431497"/>
            <a:ext cx="4295802" cy="69007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dirty="0">
                <a:solidFill>
                  <a:schemeClr val="bg1"/>
                </a:solidFill>
              </a:rPr>
              <a:t>Restaurant</a:t>
            </a:r>
            <a:endParaRPr lang="en-GB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059500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5949299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dirty="0"/>
              <a:t>10. Eating out of home</a:t>
            </a:r>
            <a:endParaRPr lang="en-GB" sz="5400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BBA151F9-6046-4A8F-BA67-E28BC022E68A}"/>
              </a:ext>
            </a:extLst>
          </p:cNvPr>
          <p:cNvSpPr txBox="1">
            <a:spLocks/>
          </p:cNvSpPr>
          <p:nvPr/>
        </p:nvSpPr>
        <p:spPr>
          <a:xfrm>
            <a:off x="10350796" y="8368147"/>
            <a:ext cx="7955150" cy="1506842"/>
          </a:xfrm>
          <a:prstGeom prst="rect">
            <a:avLst/>
          </a:prstGeom>
        </p:spPr>
        <p:txBody>
          <a:bodyPr lIns="0" tIns="0" rIns="0" bIns="0" numCol="1" anchor="t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charset="0"/>
              <a:buNone/>
            </a:pPr>
            <a:endParaRPr lang="en-GB" sz="4800" b="1" dirty="0"/>
          </a:p>
        </p:txBody>
      </p:sp>
      <p:pic>
        <p:nvPicPr>
          <p:cNvPr id="4" name="Picture 3" descr="A person sitting at a table&#10;&#10;Description automatically generated with medium confidence">
            <a:extLst>
              <a:ext uri="{FF2B5EF4-FFF2-40B4-BE49-F238E27FC236}">
                <a16:creationId xmlns:a16="http://schemas.microsoft.com/office/drawing/2014/main" id="{4E722C23-406F-4A81-B80F-322BFD9CBD6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76962" y="1770823"/>
            <a:ext cx="4499149" cy="6745353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</p:pic>
      <p:sp>
        <p:nvSpPr>
          <p:cNvPr id="7" name="Rounded Rectangle 7">
            <a:extLst>
              <a:ext uri="{FF2B5EF4-FFF2-40B4-BE49-F238E27FC236}">
                <a16:creationId xmlns:a16="http://schemas.microsoft.com/office/drawing/2014/main" id="{A43426CB-75FF-4433-AE97-DB08CE793CAE}"/>
              </a:ext>
            </a:extLst>
          </p:cNvPr>
          <p:cNvSpPr/>
          <p:nvPr/>
        </p:nvSpPr>
        <p:spPr>
          <a:xfrm>
            <a:off x="7185084" y="8895164"/>
            <a:ext cx="4082904" cy="668256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dirty="0">
                <a:solidFill>
                  <a:schemeClr val="bg1"/>
                </a:solidFill>
              </a:rPr>
              <a:t>Coffee shop</a:t>
            </a:r>
            <a:endParaRPr lang="en-GB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059161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5949299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dirty="0"/>
              <a:t>10. Eating out of home</a:t>
            </a:r>
            <a:endParaRPr lang="en-GB" sz="5400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BBA151F9-6046-4A8F-BA67-E28BC022E68A}"/>
              </a:ext>
            </a:extLst>
          </p:cNvPr>
          <p:cNvSpPr txBox="1">
            <a:spLocks/>
          </p:cNvSpPr>
          <p:nvPr/>
        </p:nvSpPr>
        <p:spPr>
          <a:xfrm>
            <a:off x="10350796" y="8368147"/>
            <a:ext cx="7955150" cy="1506842"/>
          </a:xfrm>
          <a:prstGeom prst="rect">
            <a:avLst/>
          </a:prstGeom>
        </p:spPr>
        <p:txBody>
          <a:bodyPr lIns="0" tIns="0" rIns="0" bIns="0" numCol="1" anchor="t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charset="0"/>
              <a:buNone/>
            </a:pPr>
            <a:endParaRPr lang="en-GB" sz="4800" b="1" dirty="0"/>
          </a:p>
        </p:txBody>
      </p:sp>
      <p:sp>
        <p:nvSpPr>
          <p:cNvPr id="7" name="Rounded Rectangle 7">
            <a:extLst>
              <a:ext uri="{FF2B5EF4-FFF2-40B4-BE49-F238E27FC236}">
                <a16:creationId xmlns:a16="http://schemas.microsoft.com/office/drawing/2014/main" id="{DAC353EE-E24F-448E-81F5-EB4381AE8B1C}"/>
              </a:ext>
            </a:extLst>
          </p:cNvPr>
          <p:cNvSpPr/>
          <p:nvPr/>
        </p:nvSpPr>
        <p:spPr>
          <a:xfrm>
            <a:off x="7102548" y="8561035"/>
            <a:ext cx="4082904" cy="668256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dirty="0">
                <a:solidFill>
                  <a:schemeClr val="bg1"/>
                </a:solidFill>
              </a:rPr>
              <a:t>School canteen</a:t>
            </a:r>
            <a:endParaRPr lang="en-GB" sz="4000" dirty="0">
              <a:solidFill>
                <a:schemeClr val="bg1"/>
              </a:solidFill>
            </a:endParaRPr>
          </a:p>
        </p:txBody>
      </p:sp>
      <p:pic>
        <p:nvPicPr>
          <p:cNvPr id="8" name="Picture 7" descr="A group of people serving themselves food&#10;&#10;Description automatically generated with medium confidence">
            <a:extLst>
              <a:ext uri="{FF2B5EF4-FFF2-40B4-BE49-F238E27FC236}">
                <a16:creationId xmlns:a16="http://schemas.microsoft.com/office/drawing/2014/main" id="{50E2F6CB-6FDE-4F6C-9709-7997F560873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66425" y="2648377"/>
            <a:ext cx="7955150" cy="5306085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26327132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5949299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dirty="0"/>
              <a:t>10. Eating out of home</a:t>
            </a:r>
            <a:endParaRPr lang="en-GB" sz="5400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BBA151F9-6046-4A8F-BA67-E28BC022E68A}"/>
              </a:ext>
            </a:extLst>
          </p:cNvPr>
          <p:cNvSpPr txBox="1">
            <a:spLocks/>
          </p:cNvSpPr>
          <p:nvPr/>
        </p:nvSpPr>
        <p:spPr>
          <a:xfrm>
            <a:off x="10350796" y="8368147"/>
            <a:ext cx="7955150" cy="1506842"/>
          </a:xfrm>
          <a:prstGeom prst="rect">
            <a:avLst/>
          </a:prstGeom>
        </p:spPr>
        <p:txBody>
          <a:bodyPr lIns="0" tIns="0" rIns="0" bIns="0" numCol="1" anchor="t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charset="0"/>
              <a:buNone/>
            </a:pPr>
            <a:endParaRPr lang="en-GB" sz="4800" b="1" dirty="0"/>
          </a:p>
        </p:txBody>
      </p:sp>
      <p:pic>
        <p:nvPicPr>
          <p:cNvPr id="7" name="Picture 6" descr="A picture containing text, indoor, floor, person&#10;&#10;Description automatically generated">
            <a:extLst>
              <a:ext uri="{FF2B5EF4-FFF2-40B4-BE49-F238E27FC236}">
                <a16:creationId xmlns:a16="http://schemas.microsoft.com/office/drawing/2014/main" id="{A4FD02B0-C955-4981-B28F-547F41743A2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58429" y="2579906"/>
            <a:ext cx="8455023" cy="5639501"/>
          </a:xfrm>
          <a:prstGeom prst="roundRect">
            <a:avLst/>
          </a:prstGeom>
        </p:spPr>
      </p:pic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0F5EEAA9-5D6F-416A-A17B-04555CD2ACDE}"/>
              </a:ext>
            </a:extLst>
          </p:cNvPr>
          <p:cNvSpPr/>
          <p:nvPr/>
        </p:nvSpPr>
        <p:spPr>
          <a:xfrm>
            <a:off x="6603507" y="8757509"/>
            <a:ext cx="5964866" cy="668256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dirty="0">
                <a:solidFill>
                  <a:schemeClr val="bg1"/>
                </a:solidFill>
              </a:rPr>
              <a:t>Quick-service restaurant</a:t>
            </a:r>
            <a:endParaRPr lang="en-GB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043014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5949299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dirty="0"/>
              <a:t>10. Eating out of home</a:t>
            </a:r>
            <a:endParaRPr lang="en-GB" sz="5400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BBA151F9-6046-4A8F-BA67-E28BC022E68A}"/>
              </a:ext>
            </a:extLst>
          </p:cNvPr>
          <p:cNvSpPr txBox="1">
            <a:spLocks/>
          </p:cNvSpPr>
          <p:nvPr/>
        </p:nvSpPr>
        <p:spPr>
          <a:xfrm>
            <a:off x="10350796" y="8368147"/>
            <a:ext cx="7955150" cy="1506842"/>
          </a:xfrm>
          <a:prstGeom prst="rect">
            <a:avLst/>
          </a:prstGeom>
        </p:spPr>
        <p:txBody>
          <a:bodyPr lIns="0" tIns="0" rIns="0" bIns="0" numCol="1" anchor="t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charset="0"/>
              <a:buNone/>
            </a:pPr>
            <a:endParaRPr lang="en-GB" sz="4800" b="1" dirty="0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0F5EEAA9-5D6F-416A-A17B-04555CD2ACDE}"/>
              </a:ext>
            </a:extLst>
          </p:cNvPr>
          <p:cNvSpPr/>
          <p:nvPr/>
        </p:nvSpPr>
        <p:spPr>
          <a:xfrm>
            <a:off x="6161567" y="8579222"/>
            <a:ext cx="5964866" cy="668256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dirty="0">
                <a:solidFill>
                  <a:schemeClr val="bg1"/>
                </a:solidFill>
              </a:rPr>
              <a:t>Quick-service restaurant</a:t>
            </a:r>
            <a:endParaRPr lang="en-GB" sz="4000" dirty="0">
              <a:solidFill>
                <a:schemeClr val="bg1"/>
              </a:solidFill>
            </a:endParaRPr>
          </a:p>
        </p:txBody>
      </p:sp>
      <p:pic>
        <p:nvPicPr>
          <p:cNvPr id="6" name="Picture 5" descr="A person using a computer&#10;&#10;Description automatically generated with low confidence">
            <a:extLst>
              <a:ext uri="{FF2B5EF4-FFF2-40B4-BE49-F238E27FC236}">
                <a16:creationId xmlns:a16="http://schemas.microsoft.com/office/drawing/2014/main" id="{D789FDAA-E101-470D-A944-BDB874B278C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63402" y="2522055"/>
            <a:ext cx="8361196" cy="5576916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33556856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5949299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dirty="0"/>
              <a:t>10. Eating out of home</a:t>
            </a:r>
            <a:endParaRPr lang="en-GB" sz="5400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BBA151F9-6046-4A8F-BA67-E28BC022E68A}"/>
              </a:ext>
            </a:extLst>
          </p:cNvPr>
          <p:cNvSpPr txBox="1">
            <a:spLocks/>
          </p:cNvSpPr>
          <p:nvPr/>
        </p:nvSpPr>
        <p:spPr>
          <a:xfrm>
            <a:off x="8771861" y="7999468"/>
            <a:ext cx="7955150" cy="1506842"/>
          </a:xfrm>
          <a:prstGeom prst="rect">
            <a:avLst/>
          </a:prstGeom>
        </p:spPr>
        <p:txBody>
          <a:bodyPr lIns="0" tIns="0" rIns="0" bIns="0" numCol="1" anchor="t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charset="0"/>
              <a:buNone/>
            </a:pPr>
            <a:endParaRPr lang="en-GB" sz="4800" b="1" dirty="0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0F5EEAA9-5D6F-416A-A17B-04555CD2ACDE}"/>
              </a:ext>
            </a:extLst>
          </p:cNvPr>
          <p:cNvSpPr/>
          <p:nvPr/>
        </p:nvSpPr>
        <p:spPr>
          <a:xfrm>
            <a:off x="7987865" y="8757509"/>
            <a:ext cx="3317358" cy="668256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dirty="0">
                <a:solidFill>
                  <a:schemeClr val="bg1"/>
                </a:solidFill>
              </a:rPr>
              <a:t>Food van</a:t>
            </a:r>
            <a:endParaRPr lang="en-GB" sz="4000" dirty="0">
              <a:solidFill>
                <a:schemeClr val="bg1"/>
              </a:solidFill>
            </a:endParaRPr>
          </a:p>
        </p:txBody>
      </p:sp>
      <p:pic>
        <p:nvPicPr>
          <p:cNvPr id="6" name="Picture 5" descr="A picture containing text, person, people&#10;&#10;Description automatically generated">
            <a:extLst>
              <a:ext uri="{FF2B5EF4-FFF2-40B4-BE49-F238E27FC236}">
                <a16:creationId xmlns:a16="http://schemas.microsoft.com/office/drawing/2014/main" id="{D9D8D9AE-071B-42B6-9C42-E4E6445BC72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46167" y="2710074"/>
            <a:ext cx="9600755" cy="5405225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5986996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5949299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dirty="0"/>
              <a:t>10. Eating out of home</a:t>
            </a:r>
            <a:endParaRPr lang="en-GB" sz="5400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BBA151F9-6046-4A8F-BA67-E28BC022E68A}"/>
              </a:ext>
            </a:extLst>
          </p:cNvPr>
          <p:cNvSpPr txBox="1">
            <a:spLocks/>
          </p:cNvSpPr>
          <p:nvPr/>
        </p:nvSpPr>
        <p:spPr>
          <a:xfrm>
            <a:off x="8771861" y="7999468"/>
            <a:ext cx="7955150" cy="1506842"/>
          </a:xfrm>
          <a:prstGeom prst="rect">
            <a:avLst/>
          </a:prstGeom>
        </p:spPr>
        <p:txBody>
          <a:bodyPr lIns="0" tIns="0" rIns="0" bIns="0" numCol="1" anchor="t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charset="0"/>
              <a:buNone/>
            </a:pPr>
            <a:endParaRPr lang="en-GB" sz="4800" b="1" dirty="0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0F5EEAA9-5D6F-416A-A17B-04555CD2ACDE}"/>
              </a:ext>
            </a:extLst>
          </p:cNvPr>
          <p:cNvSpPr/>
          <p:nvPr/>
        </p:nvSpPr>
        <p:spPr>
          <a:xfrm>
            <a:off x="7664798" y="8563769"/>
            <a:ext cx="3317358" cy="668256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dirty="0">
                <a:solidFill>
                  <a:schemeClr val="bg1"/>
                </a:solidFill>
              </a:rPr>
              <a:t>On the go</a:t>
            </a:r>
            <a:endParaRPr lang="en-GB" sz="4000" dirty="0">
              <a:solidFill>
                <a:schemeClr val="bg1"/>
              </a:solidFill>
            </a:endParaRPr>
          </a:p>
        </p:txBody>
      </p:sp>
      <p:pic>
        <p:nvPicPr>
          <p:cNvPr id="9" name="Picture 8" descr="A picture containing person, outdoor, people, posing&#10;&#10;Description automatically generated">
            <a:extLst>
              <a:ext uri="{FF2B5EF4-FFF2-40B4-BE49-F238E27FC236}">
                <a16:creationId xmlns:a16="http://schemas.microsoft.com/office/drawing/2014/main" id="{C805F531-9B4B-4166-9642-C273C8D7BC2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5735" y="2190195"/>
            <a:ext cx="8855485" cy="5906609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13483810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5949299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dirty="0"/>
              <a:t>10. Eating out of home</a:t>
            </a:r>
            <a:endParaRPr lang="en-GB" sz="5400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BBA151F9-6046-4A8F-BA67-E28BC022E68A}"/>
              </a:ext>
            </a:extLst>
          </p:cNvPr>
          <p:cNvSpPr txBox="1">
            <a:spLocks/>
          </p:cNvSpPr>
          <p:nvPr/>
        </p:nvSpPr>
        <p:spPr>
          <a:xfrm>
            <a:off x="8771861" y="7999468"/>
            <a:ext cx="7955150" cy="1506842"/>
          </a:xfrm>
          <a:prstGeom prst="rect">
            <a:avLst/>
          </a:prstGeom>
        </p:spPr>
        <p:txBody>
          <a:bodyPr lIns="0" tIns="0" rIns="0" bIns="0" numCol="1" anchor="t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charset="0"/>
              <a:buNone/>
            </a:pPr>
            <a:endParaRPr lang="en-GB" sz="4800" b="1" dirty="0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0F5EEAA9-5D6F-416A-A17B-04555CD2ACDE}"/>
              </a:ext>
            </a:extLst>
          </p:cNvPr>
          <p:cNvSpPr/>
          <p:nvPr/>
        </p:nvSpPr>
        <p:spPr>
          <a:xfrm>
            <a:off x="7485321" y="8318065"/>
            <a:ext cx="3317358" cy="668256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dirty="0">
                <a:solidFill>
                  <a:schemeClr val="bg1"/>
                </a:solidFill>
              </a:rPr>
              <a:t>At school</a:t>
            </a:r>
            <a:endParaRPr lang="en-GB" sz="4000" dirty="0">
              <a:solidFill>
                <a:schemeClr val="bg1"/>
              </a:solidFill>
            </a:endParaRPr>
          </a:p>
        </p:txBody>
      </p:sp>
      <p:pic>
        <p:nvPicPr>
          <p:cNvPr id="6" name="Picture 5" descr="A group of people eating food&#10;&#10;Description automatically generated with low confidence">
            <a:extLst>
              <a:ext uri="{FF2B5EF4-FFF2-40B4-BE49-F238E27FC236}">
                <a16:creationId xmlns:a16="http://schemas.microsoft.com/office/drawing/2014/main" id="{782C13BC-5226-4AC8-9FB7-282176E88BC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18997" y="2417394"/>
            <a:ext cx="9850007" cy="5190953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21280182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138978-F7DA-4F14-8B6C-EFCFDDF146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/>
              <a:t>Enjoy your food and drink!</a:t>
            </a:r>
          </a:p>
        </p:txBody>
      </p:sp>
      <p:pic>
        <p:nvPicPr>
          <p:cNvPr id="5" name="Picture 4" descr="A person drinking from a straw&#10;&#10;Description automatically generated">
            <a:extLst>
              <a:ext uri="{FF2B5EF4-FFF2-40B4-BE49-F238E27FC236}">
                <a16:creationId xmlns:a16="http://schemas.microsoft.com/office/drawing/2014/main" id="{44E76D66-4C6C-4008-90EC-F7203BECD3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04298" y="1910443"/>
            <a:ext cx="5021276" cy="7748881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63707504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984DAD-7291-48F8-999E-38011152A6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/>
              <a:t>What did this social story cover?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02E57A-ADE3-4A33-B2D1-1A783D57B6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66689" y="2717161"/>
            <a:ext cx="14580000" cy="540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2950" indent="-742950">
              <a:buAutoNum type="arabicPeriod"/>
            </a:pPr>
            <a:r>
              <a:rPr lang="en-GB" sz="3600" dirty="0">
                <a:solidFill>
                  <a:srgbClr val="000000"/>
                </a:solidFill>
              </a:rPr>
              <a:t>Following healthy routines</a:t>
            </a:r>
            <a:endParaRPr lang="en-GB" sz="3600" dirty="0">
              <a:solidFill>
                <a:srgbClr val="000000"/>
              </a:solidFill>
              <a:ea typeface="Source Sans Pro"/>
            </a:endParaRPr>
          </a:p>
          <a:p>
            <a:pPr marL="742950" indent="-742950">
              <a:buAutoNum type="arabicPeriod"/>
            </a:pPr>
            <a:r>
              <a:rPr lang="en-GB" sz="3600" dirty="0">
                <a:solidFill>
                  <a:srgbClr val="000000"/>
                </a:solidFill>
              </a:rPr>
              <a:t>Who is eating?</a:t>
            </a:r>
            <a:endParaRPr lang="en-GB" sz="3600" dirty="0">
              <a:solidFill>
                <a:srgbClr val="000000"/>
              </a:solidFill>
              <a:ea typeface="Source Sans Pro"/>
            </a:endParaRPr>
          </a:p>
          <a:p>
            <a:pPr marL="742950" indent="-742950">
              <a:buAutoNum type="arabicPeriod"/>
            </a:pPr>
            <a:r>
              <a:rPr lang="en-GB" sz="3600" dirty="0">
                <a:solidFill>
                  <a:srgbClr val="000000"/>
                </a:solidFill>
              </a:rPr>
              <a:t>Do you need to set the table?</a:t>
            </a:r>
            <a:endParaRPr lang="en-GB" sz="3600" dirty="0">
              <a:solidFill>
                <a:srgbClr val="000000"/>
              </a:solidFill>
              <a:ea typeface="Source Sans Pro"/>
            </a:endParaRPr>
          </a:p>
          <a:p>
            <a:pPr marL="742950" indent="-742950">
              <a:buAutoNum type="arabicPeriod"/>
            </a:pPr>
            <a:r>
              <a:rPr lang="en-GB" sz="3600" dirty="0">
                <a:solidFill>
                  <a:srgbClr val="000000"/>
                </a:solidFill>
              </a:rPr>
              <a:t>What will you need?</a:t>
            </a:r>
            <a:endParaRPr lang="en-GB" sz="3600" dirty="0">
              <a:solidFill>
                <a:srgbClr val="000000"/>
              </a:solidFill>
              <a:ea typeface="Source Sans Pro"/>
            </a:endParaRPr>
          </a:p>
          <a:p>
            <a:pPr marL="742950" indent="-742950">
              <a:buAutoNum type="arabicPeriod"/>
            </a:pPr>
            <a:r>
              <a:rPr lang="en-GB" sz="3600" dirty="0">
                <a:solidFill>
                  <a:srgbClr val="000000"/>
                </a:solidFill>
              </a:rPr>
              <a:t>Serving food and drink</a:t>
            </a:r>
            <a:endParaRPr lang="en-GB" sz="3600" dirty="0">
              <a:solidFill>
                <a:srgbClr val="000000"/>
              </a:solidFill>
              <a:ea typeface="Source Sans Pro"/>
            </a:endParaRPr>
          </a:p>
          <a:p>
            <a:pPr marL="742950" indent="-742950">
              <a:buAutoNum type="arabicPeriod"/>
            </a:pPr>
            <a:r>
              <a:rPr lang="en-GB" sz="3600" dirty="0">
                <a:solidFill>
                  <a:srgbClr val="000000"/>
                </a:solidFill>
              </a:rPr>
              <a:t>How much food and drink?</a:t>
            </a:r>
            <a:endParaRPr lang="en-GB" sz="3600" dirty="0">
              <a:solidFill>
                <a:srgbClr val="000000"/>
              </a:solidFill>
              <a:ea typeface="Source Sans Pro"/>
            </a:endParaRPr>
          </a:p>
          <a:p>
            <a:pPr marL="742950" indent="-742950">
              <a:buAutoNum type="arabicPeriod"/>
            </a:pPr>
            <a:r>
              <a:rPr lang="en-GB" sz="3600" dirty="0">
                <a:solidFill>
                  <a:srgbClr val="000000"/>
                </a:solidFill>
              </a:rPr>
              <a:t>Eat and enjoy!</a:t>
            </a:r>
            <a:endParaRPr lang="en-GB" sz="3600" dirty="0">
              <a:solidFill>
                <a:srgbClr val="000000"/>
              </a:solidFill>
              <a:ea typeface="Source Sans Pro"/>
            </a:endParaRPr>
          </a:p>
          <a:p>
            <a:pPr marL="742950" indent="-742950">
              <a:buAutoNum type="arabicPeriod"/>
            </a:pPr>
            <a:r>
              <a:rPr lang="en-GB" sz="3600" dirty="0">
                <a:solidFill>
                  <a:srgbClr val="000000"/>
                </a:solidFill>
              </a:rPr>
              <a:t>Tidying up afterwards</a:t>
            </a:r>
            <a:endParaRPr lang="en-GB" sz="3600" dirty="0">
              <a:solidFill>
                <a:srgbClr val="000000"/>
              </a:solidFill>
              <a:ea typeface="Source Sans Pro"/>
            </a:endParaRPr>
          </a:p>
          <a:p>
            <a:pPr marL="742950" indent="-742950">
              <a:buAutoNum type="arabicPeriod"/>
            </a:pPr>
            <a:r>
              <a:rPr lang="en-GB" sz="3600" dirty="0">
                <a:solidFill>
                  <a:srgbClr val="000000"/>
                </a:solidFill>
              </a:rPr>
              <a:t>Storing leftovers safely</a:t>
            </a:r>
            <a:endParaRPr lang="en-GB" sz="3600" dirty="0">
              <a:solidFill>
                <a:srgbClr val="000000"/>
              </a:solidFill>
              <a:ea typeface="Source Sans Pro"/>
            </a:endParaRPr>
          </a:p>
          <a:p>
            <a:pPr marL="742950" indent="-742950">
              <a:buAutoNum type="arabicPeriod"/>
            </a:pPr>
            <a:r>
              <a:rPr lang="en-GB" sz="3600" dirty="0">
                <a:solidFill>
                  <a:srgbClr val="000000"/>
                </a:solidFill>
              </a:rPr>
              <a:t>Eating out of home</a:t>
            </a:r>
            <a:endParaRPr lang="en-GB" sz="3600" dirty="0">
              <a:solidFill>
                <a:srgbClr val="000000"/>
              </a:solidFill>
              <a:ea typeface="Source Sans Pro"/>
            </a:endParaRPr>
          </a:p>
        </p:txBody>
      </p:sp>
    </p:spTree>
    <p:extLst>
      <p:ext uri="{BB962C8B-B14F-4D97-AF65-F5344CB8AC3E}">
        <p14:creationId xmlns:p14="http://schemas.microsoft.com/office/powerpoint/2010/main" val="319072397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4D41AE-33DB-2185-98CF-4D88B977B57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 lIns="91440" tIns="45720" rIns="91440" bIns="45720" anchor="t"/>
          <a:lstStyle/>
          <a:p>
            <a:r>
              <a:rPr lang="en-GB">
                <a:ea typeface="Source Sans Pro SemiBold"/>
              </a:rPr>
              <a:t>Eating social story</a:t>
            </a:r>
            <a:endParaRPr lang="en-GB"/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543EDD77-40CA-76FC-2DC3-5D122FC7E03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7" r="4767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947669"/>
      </p:ext>
    </p:extLst>
  </p:cSld>
  <p:clrMapOvr>
    <a:masterClrMapping/>
  </p:clrMapOvr>
</p:sld>
</file>

<file path=ppt/theme/theme1.xml><?xml version="1.0" encoding="utf-8"?>
<a:theme xmlns:a="http://schemas.openxmlformats.org/drawingml/2006/main" name="Front and Back">
  <a:themeElements>
    <a:clrScheme name="Custom 1">
      <a:dk1>
        <a:srgbClr val="34713B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1">
      <a:majorFont>
        <a:latin typeface="Source Sans Pro SemiBold"/>
        <a:ea typeface=""/>
        <a:cs typeface=""/>
      </a:majorFont>
      <a:minorFont>
        <a:latin typeface="Source Sans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Point Template FFL" id="{4BC506BF-7D5C-4BC1-91D1-0CC10A06C918}" vid="{0F2A1089-AD78-4B3C-AED7-59BFFBD1B2A0}"/>
    </a:ext>
  </a:extLst>
</a:theme>
</file>

<file path=ppt/theme/theme2.xml><?xml version="1.0" encoding="utf-8"?>
<a:theme xmlns:a="http://schemas.openxmlformats.org/drawingml/2006/main" name="White Pala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owerPoint Template FFL" id="{4BC506BF-7D5C-4BC1-91D1-0CC10A06C918}" vid="{B9CEDEA6-FFFC-40C8-8683-BFF9D961934B}"/>
    </a:ext>
  </a:extLst>
</a:theme>
</file>

<file path=ppt/theme/theme3.xml><?xml version="1.0" encoding="utf-8"?>
<a:theme xmlns:a="http://schemas.openxmlformats.org/drawingml/2006/main" name="Lost Verdani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owerPoint Template FFL" id="{4BC506BF-7D5C-4BC1-91D1-0CC10A06C918}" vid="{2D839AB6-4599-46A8-9AD7-CCEF65E06480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23bd75c-2c0f-42ec-881a-8c8145746009" xsi:nil="true"/>
    <lcf76f155ced4ddcb4097134ff3c332f xmlns="4c7d02dd-d8f6-4ac9-bd74-b11e6dbbf829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B7717B116CB0458FBBE0A0DE0182DD" ma:contentTypeVersion="13" ma:contentTypeDescription="Create a new document." ma:contentTypeScope="" ma:versionID="ce0553dddd25d99b22cfbc3590afeb1a">
  <xsd:schema xmlns:xsd="http://www.w3.org/2001/XMLSchema" xmlns:xs="http://www.w3.org/2001/XMLSchema" xmlns:p="http://schemas.microsoft.com/office/2006/metadata/properties" xmlns:ns2="4c7d02dd-d8f6-4ac9-bd74-b11e6dbbf829" xmlns:ns3="e23bd75c-2c0f-42ec-881a-8c8145746009" targetNamespace="http://schemas.microsoft.com/office/2006/metadata/properties" ma:root="true" ma:fieldsID="c216a21d9ec43ded0ea9f5496cf36e2c" ns2:_="" ns3:_="">
    <xsd:import namespace="4c7d02dd-d8f6-4ac9-bd74-b11e6dbbf829"/>
    <xsd:import namespace="e23bd75c-2c0f-42ec-881a-8c814574600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c7d02dd-d8f6-4ac9-bd74-b11e6dbbf82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a407c16c-d400-4155-af4b-d0582c07d42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3bd75c-2c0f-42ec-881a-8c8145746009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bee8a2b1-86da-4118-9ec0-6d7b842742b1}" ma:internalName="TaxCatchAll" ma:showField="CatchAllData" ma:web="e23bd75c-2c0f-42ec-881a-8c814574600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D060835-64FD-4DC1-95B8-3BD144F5741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888D47F-72B8-4B16-9F68-31D2A3AD1D55}">
  <ds:schemaRefs>
    <ds:schemaRef ds:uri="4c7d02dd-d8f6-4ac9-bd74-b11e6dbbf829"/>
    <ds:schemaRef ds:uri="e23bd75c-2c0f-42ec-881a-8c8145746009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7A312309-D77D-4FCD-BBBA-F52028816C79}">
  <ds:schemaRefs>
    <ds:schemaRef ds:uri="4c7d02dd-d8f6-4ac9-bd74-b11e6dbbf829"/>
    <ds:schemaRef ds:uri="e23bd75c-2c0f-42ec-881a-8c814574600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PowerPoint Template FFL (1)</Template>
  <TotalTime>0</TotalTime>
  <Words>591</Words>
  <Application>Microsoft Office PowerPoint</Application>
  <PresentationFormat>Custom</PresentationFormat>
  <Paragraphs>144</Paragraphs>
  <Slides>62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62</vt:i4>
      </vt:variant>
    </vt:vector>
  </HeadingPairs>
  <TitlesOfParts>
    <vt:vector size="72" baseType="lpstr">
      <vt:lpstr>Arial</vt:lpstr>
      <vt:lpstr>Source Sans Pro SemiBold</vt:lpstr>
      <vt:lpstr>Calibri</vt:lpstr>
      <vt:lpstr>Aptos</vt:lpstr>
      <vt:lpstr>Source Sans Pro</vt:lpstr>
      <vt:lpstr>Source Sans Pro Light</vt:lpstr>
      <vt:lpstr>Source Sans Pro Semi-Bold</vt:lpstr>
      <vt:lpstr>Front and Back</vt:lpstr>
      <vt:lpstr>White Palace</vt:lpstr>
      <vt:lpstr>Lost Verdania</vt:lpstr>
      <vt:lpstr>PowerPoint Presentation</vt:lpstr>
      <vt:lpstr>What does this social story cover?</vt:lpstr>
      <vt:lpstr>Time to eat!</vt:lpstr>
      <vt:lpstr>1. Following healthy routines </vt:lpstr>
      <vt:lpstr>2. Who is eating?</vt:lpstr>
      <vt:lpstr>2. Who is eating?</vt:lpstr>
      <vt:lpstr>3. What will you need?</vt:lpstr>
      <vt:lpstr>3. What will you need?</vt:lpstr>
      <vt:lpstr>4. What will you need?</vt:lpstr>
      <vt:lpstr>5. What will you need?</vt:lpstr>
      <vt:lpstr>6. Do you need to set the table?</vt:lpstr>
      <vt:lpstr>6. Do you need to set the table?</vt:lpstr>
      <vt:lpstr>7. Serving food and drink</vt:lpstr>
      <vt:lpstr>7. Serving food and drink</vt:lpstr>
      <vt:lpstr>7. Serving food and drink</vt:lpstr>
      <vt:lpstr>7. Serving food and drink</vt:lpstr>
      <vt:lpstr>7. Serving food and drink</vt:lpstr>
      <vt:lpstr>7. Serving food and drink</vt:lpstr>
      <vt:lpstr>7. Serving food and drink</vt:lpstr>
      <vt:lpstr>7. Serving food and drink</vt:lpstr>
      <vt:lpstr>7. Serving food and drink</vt:lpstr>
      <vt:lpstr>8. How much?</vt:lpstr>
      <vt:lpstr>8. How much?</vt:lpstr>
      <vt:lpstr>8. How much?</vt:lpstr>
      <vt:lpstr>8. How much?</vt:lpstr>
      <vt:lpstr>8. How much?</vt:lpstr>
      <vt:lpstr>8. How much?</vt:lpstr>
      <vt:lpstr>8. How much?</vt:lpstr>
      <vt:lpstr>8. How much?</vt:lpstr>
      <vt:lpstr>8. How much?</vt:lpstr>
      <vt:lpstr>8. How much?</vt:lpstr>
      <vt:lpstr>8. How much?</vt:lpstr>
      <vt:lpstr>7. Eat and enjoy!</vt:lpstr>
      <vt:lpstr>7. Eat and enjoy!</vt:lpstr>
      <vt:lpstr>7. Eat and enjoy!</vt:lpstr>
      <vt:lpstr>7. Eat and enjoy!</vt:lpstr>
      <vt:lpstr>7. Eat and enjoy!</vt:lpstr>
      <vt:lpstr>7. Eat and enjoy!</vt:lpstr>
      <vt:lpstr>7. Eat and enjoy!</vt:lpstr>
      <vt:lpstr>7. Eat and enjoy!</vt:lpstr>
      <vt:lpstr>7. Eat and enjoy!</vt:lpstr>
      <vt:lpstr>7. Eat and enjoy!</vt:lpstr>
      <vt:lpstr>7. Eat and enjoy!</vt:lpstr>
      <vt:lpstr>8. Tidying up after eating</vt:lpstr>
      <vt:lpstr>8. Tidying up after eating</vt:lpstr>
      <vt:lpstr>8. Tidying up after eating</vt:lpstr>
      <vt:lpstr>8. Tidying up after eating</vt:lpstr>
      <vt:lpstr>8. Tidying up after eating</vt:lpstr>
      <vt:lpstr>8. Tidying up after eating</vt:lpstr>
      <vt:lpstr>9. Storing leftovers safely</vt:lpstr>
      <vt:lpstr>10. Eating out of home</vt:lpstr>
      <vt:lpstr>10. Eating out of home</vt:lpstr>
      <vt:lpstr>10. Eating out of home</vt:lpstr>
      <vt:lpstr>10. Eating out of home</vt:lpstr>
      <vt:lpstr>10. Eating out of home</vt:lpstr>
      <vt:lpstr>10. Eating out of home</vt:lpstr>
      <vt:lpstr>10. Eating out of home</vt:lpstr>
      <vt:lpstr>10. Eating out of home</vt:lpstr>
      <vt:lpstr>10. Eating out of home</vt:lpstr>
      <vt:lpstr>Enjoy your food and drink!</vt:lpstr>
      <vt:lpstr>What did this social story cover?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Orla Condon</dc:creator>
  <cp:lastModifiedBy>Orla Condon</cp:lastModifiedBy>
  <cp:revision>80</cp:revision>
  <dcterms:created xsi:type="dcterms:W3CDTF">2026-03-04T15:22:34Z</dcterms:created>
  <dcterms:modified xsi:type="dcterms:W3CDTF">2026-05-22T14:38:16Z</dcterms:modified>
  <dc:identifier>DAHBkqdMVyA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0x0101008BB7717B116CB0458FBBE0A0DE0182DD</vt:lpwstr>
  </property>
  <property fmtid="{D5CDD505-2E9C-101B-9397-08002B2CF9AE}" pid="3" name="MediaServiceImageTags">
    <vt:lpwstr/>
  </property>
</Properties>
</file>