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  <p:sldMasterId id="2147483652" r:id="rId3"/>
    <p:sldMasterId id="2147483656" r:id="rId4"/>
  </p:sldMasterIdLst>
  <p:sldIdLst>
    <p:sldId id="256" r:id="rId5"/>
    <p:sldId id="259" r:id="rId6"/>
    <p:sldId id="265" r:id="rId7"/>
    <p:sldId id="266" r:id="rId8"/>
    <p:sldId id="262" r:id="rId9"/>
    <p:sldId id="263" r:id="rId10"/>
    <p:sldId id="264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61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7BFD4"/>
    <a:srgbClr val="584288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75"/>
    <p:restoredTop sz="94655"/>
  </p:normalViewPr>
  <p:slideViewPr>
    <p:cSldViewPr snapToGrid="0" snapToObjects="1">
      <p:cViewPr varScale="1">
        <p:scale>
          <a:sx n="59" d="100"/>
          <a:sy n="59" d="100"/>
        </p:scale>
        <p:origin x="-90" y="-5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 numCol="1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C7BF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Growing potatoes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sz="3600" dirty="0"/>
              <a:t>Potatoes come from a plant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en-GB" sz="2800" dirty="0">
                <a:ea typeface="ＭＳ Ｐゴシック" charset="-128"/>
              </a:rPr>
              <a:t>Where are the potatoes?</a:t>
            </a:r>
          </a:p>
        </p:txBody>
      </p:sp>
      <p:pic>
        <p:nvPicPr>
          <p:cNvPr id="4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834"/>
          <a:stretch>
            <a:fillRect/>
          </a:stretch>
        </p:blipFill>
        <p:spPr bwMode="auto">
          <a:xfrm>
            <a:off x="7347195" y="1793696"/>
            <a:ext cx="3542079" cy="4377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sz="3600" dirty="0" smtClean="0"/>
              <a:t>Potatoes are tubers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en-GB" sz="2800" dirty="0" smtClean="0">
                <a:ea typeface="ＭＳ Ｐゴシック" charset="-128"/>
              </a:rPr>
              <a:t>Here are the tubers.</a:t>
            </a:r>
            <a:endParaRPr lang="en-GB" sz="2800" dirty="0">
              <a:ea typeface="ＭＳ Ｐゴシック" charset="-128"/>
            </a:endParaRPr>
          </a:p>
        </p:txBody>
      </p:sp>
      <p:pic>
        <p:nvPicPr>
          <p:cNvPr id="4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834"/>
          <a:stretch>
            <a:fillRect/>
          </a:stretch>
        </p:blipFill>
        <p:spPr bwMode="auto">
          <a:xfrm>
            <a:off x="7347195" y="1793696"/>
            <a:ext cx="3542079" cy="4377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>
            <a:off x="4475747" y="2839453"/>
            <a:ext cx="3657600" cy="2197768"/>
          </a:xfrm>
          <a:prstGeom prst="straightConnector1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2881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sz="3600" dirty="0" smtClean="0"/>
              <a:t>Different parts of a potato plant</a:t>
            </a:r>
            <a:endParaRPr lang="en-US" dirty="0"/>
          </a:p>
        </p:txBody>
      </p:sp>
      <p:pic>
        <p:nvPicPr>
          <p:cNvPr id="4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834"/>
          <a:stretch>
            <a:fillRect/>
          </a:stretch>
        </p:blipFill>
        <p:spPr bwMode="auto">
          <a:xfrm>
            <a:off x="4218985" y="2146622"/>
            <a:ext cx="3542079" cy="4377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>
            <a:off x="2695074" y="3080084"/>
            <a:ext cx="2197768" cy="465221"/>
          </a:xfrm>
          <a:prstGeom prst="straightConnector1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6144126" y="3080084"/>
            <a:ext cx="2582779" cy="1098884"/>
          </a:xfrm>
          <a:prstGeom prst="straightConnector1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7034463" y="4772526"/>
            <a:ext cx="2582779" cy="1098884"/>
          </a:xfrm>
          <a:prstGeom prst="straightConnector1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3376863" y="5871410"/>
            <a:ext cx="2197768" cy="465221"/>
          </a:xfrm>
          <a:prstGeom prst="straightConnector1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882316" y="2727158"/>
            <a:ext cx="18127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leaves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726905" y="2558716"/>
            <a:ext cx="18127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stem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633284" y="4335320"/>
            <a:ext cx="18127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tubers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64105" y="5348190"/>
            <a:ext cx="18127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roots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7688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Let</a:t>
            </a:r>
            <a:r>
              <a:rPr lang="en-US" dirty="0" smtClean="0"/>
              <a:t>’s find out how potatoes grow!</a:t>
            </a:r>
            <a:endParaRPr lang="en-US" dirty="0"/>
          </a:p>
        </p:txBody>
      </p:sp>
      <p:pic>
        <p:nvPicPr>
          <p:cNvPr id="1027" name="Picture 3" descr="S:\Shared\EDUCATION TEAM FILES\Photographs Oct 2018 onwards\Medium size photos\Farming\potatoes grow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5153" y="2406316"/>
            <a:ext cx="5768760" cy="3842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8482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Preparing the ground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354471" cy="36000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800" dirty="0">
                <a:cs typeface="Arial" panose="020B0604020202020204" pitchFamily="34" charset="0"/>
              </a:rPr>
              <a:t>This is a </a:t>
            </a:r>
            <a:r>
              <a:rPr lang="en-US" altLang="en-US" sz="2800" dirty="0" err="1">
                <a:cs typeface="Arial" panose="020B0604020202020204" pitchFamily="34" charset="0"/>
              </a:rPr>
              <a:t>destoner</a:t>
            </a:r>
            <a:r>
              <a:rPr lang="en-US" altLang="en-US" sz="2800" dirty="0">
                <a:cs typeface="Arial" panose="020B0604020202020204" pitchFamily="34" charset="0"/>
              </a:rPr>
              <a:t>. It is removing stones from the soil so the potatoes have more room to grow. </a:t>
            </a:r>
          </a:p>
          <a:p>
            <a:pPr marL="0" indent="0">
              <a:buNone/>
            </a:pPr>
            <a:r>
              <a:rPr lang="en-US" altLang="en-US" sz="2800" dirty="0">
                <a:cs typeface="Arial" panose="020B0604020202020204" pitchFamily="34" charset="0"/>
              </a:rPr>
              <a:t>This also stops the harvester collecting stones when it collects the potatoes later on. </a:t>
            </a:r>
          </a:p>
          <a:p>
            <a:pPr marL="0" indent="0">
              <a:buNone/>
            </a:pPr>
            <a:r>
              <a:rPr lang="en-US" altLang="en-US" sz="2800" dirty="0">
                <a:cs typeface="Arial" panose="020B0604020202020204" pitchFamily="34" charset="0"/>
              </a:rPr>
              <a:t>As the </a:t>
            </a:r>
            <a:r>
              <a:rPr lang="en-US" altLang="en-US" sz="2800" dirty="0" err="1">
                <a:cs typeface="Arial" panose="020B0604020202020204" pitchFamily="34" charset="0"/>
              </a:rPr>
              <a:t>destoner</a:t>
            </a:r>
            <a:r>
              <a:rPr lang="en-US" altLang="en-US" sz="2800" dirty="0">
                <a:cs typeface="Arial" panose="020B0604020202020204" pitchFamily="34" charset="0"/>
              </a:rPr>
              <a:t> does its job, it makes long tunnels of soil. These are called beds.</a:t>
            </a:r>
            <a:endParaRPr lang="en-US" altLang="en-US" sz="2800" dirty="0">
              <a:cs typeface="Arial" panose="020B0604020202020204" pitchFamily="34" charset="0"/>
            </a:endParaRPr>
          </a:p>
        </p:txBody>
      </p:sp>
      <p:pic>
        <p:nvPicPr>
          <p:cNvPr id="4" name="Picture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4379" y="2571091"/>
            <a:ext cx="4155406" cy="3380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8482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Chitting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7" y="2571092"/>
            <a:ext cx="5520282" cy="36000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800" dirty="0">
                <a:cs typeface="Arial" panose="020B0604020202020204" pitchFamily="34" charset="0"/>
              </a:rPr>
              <a:t>These are potatoes (tubers</a:t>
            </a:r>
            <a:r>
              <a:rPr lang="en-US" altLang="en-US" sz="2800" dirty="0" smtClean="0">
                <a:cs typeface="Arial" panose="020B0604020202020204" pitchFamily="34" charset="0"/>
              </a:rPr>
              <a:t>).</a:t>
            </a:r>
            <a:r>
              <a:rPr lang="en-US" altLang="en-US" sz="2800" dirty="0">
                <a:cs typeface="Arial" panose="020B0604020202020204" pitchFamily="34" charset="0"/>
              </a:rPr>
              <a:t/>
            </a:r>
            <a:br>
              <a:rPr lang="en-US" altLang="en-US" sz="2800" dirty="0">
                <a:cs typeface="Arial" panose="020B0604020202020204" pitchFamily="34" charset="0"/>
              </a:rPr>
            </a:br>
            <a:r>
              <a:rPr lang="en-US" altLang="en-US" sz="2800" dirty="0">
                <a:cs typeface="Arial" panose="020B0604020202020204" pitchFamily="34" charset="0"/>
              </a:rPr>
              <a:t>They are left to sprout before they are planted. </a:t>
            </a:r>
          </a:p>
          <a:p>
            <a:pPr marL="0" indent="0">
              <a:buNone/>
            </a:pPr>
            <a:r>
              <a:rPr lang="en-US" altLang="en-US" sz="2800" dirty="0">
                <a:cs typeface="Arial" panose="020B0604020202020204" pitchFamily="34" charset="0"/>
              </a:rPr>
              <a:t>This is called </a:t>
            </a:r>
            <a:r>
              <a:rPr lang="en-US" altLang="en-US" sz="2800" dirty="0" err="1">
                <a:cs typeface="Arial" panose="020B0604020202020204" pitchFamily="34" charset="0"/>
              </a:rPr>
              <a:t>chitting</a:t>
            </a:r>
            <a:r>
              <a:rPr lang="en-US" altLang="en-US" sz="2800" dirty="0">
                <a:cs typeface="Arial" panose="020B0604020202020204" pitchFamily="34" charset="0"/>
              </a:rPr>
              <a:t>, and it helps the tubers grow faster and produce a bigger crop</a:t>
            </a:r>
            <a:r>
              <a:rPr lang="en-US" altLang="en-US" sz="2800" dirty="0" smtClean="0">
                <a:cs typeface="Arial" panose="020B0604020202020204" pitchFamily="34" charset="0"/>
              </a:rPr>
              <a:t>.</a:t>
            </a:r>
            <a:endParaRPr lang="en-US" altLang="en-US" sz="2800" dirty="0"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altLang="en-US" sz="2800" dirty="0">
                <a:cs typeface="Arial" panose="020B0604020202020204" pitchFamily="34" charset="0"/>
              </a:rPr>
              <a:t>If they are not left to sprout they will grow slowly when they are planted.</a:t>
            </a:r>
            <a:endParaRPr lang="en-US" altLang="en-US" sz="2800" dirty="0">
              <a:cs typeface="Arial" panose="020B0604020202020204" pitchFamily="34" charset="0"/>
            </a:endParaRPr>
          </a:p>
        </p:txBody>
      </p:sp>
      <p:pic>
        <p:nvPicPr>
          <p:cNvPr id="4" name="Picture 102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4568" y="2283799"/>
            <a:ext cx="4686299" cy="3346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8482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Planting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616535" cy="36000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800" dirty="0">
                <a:cs typeface="Arial" panose="020B0604020202020204" pitchFamily="34" charset="0"/>
              </a:rPr>
              <a:t>Potatoes are usually planted in April into warm, loose soil. </a:t>
            </a:r>
          </a:p>
          <a:p>
            <a:endParaRPr lang="en-US" altLang="en-US" sz="2800" dirty="0"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altLang="en-US" sz="2800" dirty="0">
                <a:cs typeface="Arial" panose="020B0604020202020204" pitchFamily="34" charset="0"/>
              </a:rPr>
              <a:t>The planter moves along the beds planting the potatoes in rows. </a:t>
            </a:r>
            <a:endParaRPr lang="en-US" altLang="en-US" sz="2800" dirty="0">
              <a:cs typeface="Arial" panose="020B0604020202020204" pitchFamily="34" charset="0"/>
            </a:endParaRPr>
          </a:p>
        </p:txBody>
      </p:sp>
      <p:pic>
        <p:nvPicPr>
          <p:cNvPr id="4" name="Picture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6653" y="2283797"/>
            <a:ext cx="4813131" cy="3209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4305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Growing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857166" cy="36000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800" dirty="0">
                <a:cs typeface="Arial" panose="020B0604020202020204" pitchFamily="34" charset="0"/>
              </a:rPr>
              <a:t>Here are the potato plants. </a:t>
            </a:r>
          </a:p>
          <a:p>
            <a:pPr marL="0" indent="0">
              <a:buNone/>
            </a:pPr>
            <a:r>
              <a:rPr lang="en-US" altLang="en-US" sz="2800" dirty="0">
                <a:cs typeface="Arial" panose="020B0604020202020204" pitchFamily="34" charset="0"/>
              </a:rPr>
              <a:t>As they grow, the soil is </a:t>
            </a:r>
            <a:r>
              <a:rPr lang="ja-JP" altLang="en-US" sz="2800" dirty="0">
                <a:cs typeface="Arial" panose="020B0604020202020204" pitchFamily="34" charset="0"/>
              </a:rPr>
              <a:t>‘</a:t>
            </a:r>
            <a:r>
              <a:rPr lang="en-US" altLang="ja-JP" sz="2800" dirty="0">
                <a:cs typeface="Arial" panose="020B0604020202020204" pitchFamily="34" charset="0"/>
              </a:rPr>
              <a:t>earthed up</a:t>
            </a:r>
            <a:r>
              <a:rPr lang="ja-JP" altLang="en-US" sz="2800" dirty="0">
                <a:cs typeface="Arial" panose="020B0604020202020204" pitchFamily="34" charset="0"/>
              </a:rPr>
              <a:t>’</a:t>
            </a:r>
            <a:r>
              <a:rPr lang="en-US" altLang="ja-JP" sz="2800" dirty="0" smtClean="0">
                <a:cs typeface="Arial" panose="020B0604020202020204" pitchFamily="34" charset="0"/>
              </a:rPr>
              <a:t>.</a:t>
            </a:r>
            <a:r>
              <a:rPr lang="en-US" altLang="ja-JP" sz="2800" dirty="0">
                <a:cs typeface="Arial" panose="020B0604020202020204" pitchFamily="34" charset="0"/>
              </a:rPr>
              <a:t/>
            </a:r>
            <a:br>
              <a:rPr lang="en-US" altLang="ja-JP" sz="2800" dirty="0">
                <a:cs typeface="Arial" panose="020B0604020202020204" pitchFamily="34" charset="0"/>
              </a:rPr>
            </a:br>
            <a:r>
              <a:rPr lang="en-US" altLang="ja-JP" sz="2800" dirty="0">
                <a:cs typeface="Arial" panose="020B0604020202020204" pitchFamily="34" charset="0"/>
              </a:rPr>
              <a:t>This means it is pulled up around them – a bit like a </a:t>
            </a:r>
            <a:r>
              <a:rPr lang="en-US" altLang="ja-JP" sz="2800" dirty="0" smtClean="0">
                <a:cs typeface="Arial" panose="020B0604020202020204" pitchFamily="34" charset="0"/>
              </a:rPr>
              <a:t>blanket.</a:t>
            </a:r>
          </a:p>
          <a:p>
            <a:pPr marL="0" indent="0">
              <a:buNone/>
            </a:pPr>
            <a:r>
              <a:rPr lang="en-US" altLang="ja-JP" sz="2800" dirty="0" smtClean="0">
                <a:cs typeface="Arial" panose="020B0604020202020204" pitchFamily="34" charset="0"/>
              </a:rPr>
              <a:t>This </a:t>
            </a:r>
            <a:r>
              <a:rPr lang="en-US" altLang="ja-JP" sz="2800" dirty="0">
                <a:cs typeface="Arial" panose="020B0604020202020204" pitchFamily="34" charset="0"/>
              </a:rPr>
              <a:t>protects them against frost and weeds and stops the potatoes going green.</a:t>
            </a:r>
            <a:endParaRPr lang="en-US" altLang="en-US" sz="2800" dirty="0">
              <a:cs typeface="Arial" panose="020B0604020202020204" pitchFamily="34" charset="0"/>
            </a:endParaRPr>
          </a:p>
        </p:txBody>
      </p:sp>
      <p:pic>
        <p:nvPicPr>
          <p:cNvPr id="4" name="Picture 102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9368" y="2052638"/>
            <a:ext cx="4396038" cy="2920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4305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Flowering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386556" cy="36000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800" dirty="0">
                <a:cs typeface="Arial" panose="020B0604020202020204" pitchFamily="34" charset="0"/>
              </a:rPr>
              <a:t>The potatoes plants have a small white or pink flower. </a:t>
            </a:r>
          </a:p>
          <a:p>
            <a:pPr marL="0" indent="0">
              <a:buNone/>
            </a:pPr>
            <a:r>
              <a:rPr lang="en-US" altLang="en-US" sz="2800" dirty="0">
                <a:cs typeface="Arial" panose="020B0604020202020204" pitchFamily="34" charset="0"/>
              </a:rPr>
              <a:t>They also grow a small green tomato-like fruit that is poisonous to eat.</a:t>
            </a:r>
            <a:endParaRPr lang="en-US" altLang="en-US" sz="2800" dirty="0">
              <a:cs typeface="Arial" panose="020B0604020202020204" pitchFamily="34" charset="0"/>
            </a:endParaRPr>
          </a:p>
        </p:txBody>
      </p:sp>
      <p:pic>
        <p:nvPicPr>
          <p:cNvPr id="4" name="Picture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833" y="2052638"/>
            <a:ext cx="4508330" cy="3016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2328" y="4444382"/>
            <a:ext cx="1682750" cy="198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4305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Under the soil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643229" cy="3600000"/>
          </a:xfrm>
        </p:spPr>
        <p:txBody>
          <a:bodyPr/>
          <a:lstStyle/>
          <a:p>
            <a:pPr marL="0" indent="0">
              <a:spcBef>
                <a:spcPts val="614"/>
              </a:spcBef>
              <a:buNone/>
              <a:defRPr/>
            </a:pPr>
            <a:r>
              <a:rPr lang="en-US" sz="2800" dirty="0">
                <a:ea typeface="ＭＳ Ｐゴシック" charset="-128"/>
                <a:cs typeface="Arial" pitchFamily="34" charset="0"/>
              </a:rPr>
              <a:t>By the middle of July, the first potatoes are ready to be harvested. </a:t>
            </a:r>
          </a:p>
          <a:p>
            <a:pPr marL="0" indent="0">
              <a:spcBef>
                <a:spcPts val="614"/>
              </a:spcBef>
              <a:buNone/>
              <a:defRPr/>
            </a:pPr>
            <a:r>
              <a:rPr lang="en-US" sz="2800" dirty="0">
                <a:ea typeface="ＭＳ Ｐゴシック" charset="-128"/>
                <a:cs typeface="Arial" pitchFamily="34" charset="0"/>
              </a:rPr>
              <a:t>They are called the first earlies. In August the second earlies are harvested. </a:t>
            </a:r>
          </a:p>
          <a:p>
            <a:pPr marL="0" indent="0">
              <a:spcBef>
                <a:spcPts val="614"/>
              </a:spcBef>
              <a:buNone/>
              <a:defRPr/>
            </a:pPr>
            <a:r>
              <a:rPr lang="en-US" sz="2800" dirty="0">
                <a:ea typeface="ＭＳ Ｐゴシック" charset="-128"/>
                <a:cs typeface="Arial" pitchFamily="34" charset="0"/>
              </a:rPr>
              <a:t>Earlies are small potatoes often called </a:t>
            </a:r>
            <a:r>
              <a:rPr lang="ja-JP" altLang="en-US" sz="2800" dirty="0">
                <a:ea typeface="ＭＳ Ｐゴシック" charset="-128"/>
                <a:cs typeface="Arial" pitchFamily="34" charset="0"/>
              </a:rPr>
              <a:t>‘</a:t>
            </a:r>
            <a:r>
              <a:rPr lang="en-US" altLang="ja-JP" sz="2800" dirty="0">
                <a:ea typeface="ＭＳ Ｐゴシック" charset="-128"/>
                <a:cs typeface="Arial" pitchFamily="34" charset="0"/>
              </a:rPr>
              <a:t>new</a:t>
            </a:r>
            <a:r>
              <a:rPr lang="ja-JP" altLang="en-US" sz="2800" dirty="0">
                <a:ea typeface="ＭＳ Ｐゴシック" charset="-128"/>
                <a:cs typeface="Arial" pitchFamily="34" charset="0"/>
              </a:rPr>
              <a:t>’</a:t>
            </a:r>
            <a:r>
              <a:rPr lang="en-US" altLang="ja-JP" sz="2800" dirty="0">
                <a:ea typeface="ＭＳ Ｐゴシック" charset="-128"/>
                <a:cs typeface="Arial" pitchFamily="34" charset="0"/>
              </a:rPr>
              <a:t> potatoes. </a:t>
            </a:r>
          </a:p>
          <a:p>
            <a:pPr marL="0" indent="0">
              <a:spcBef>
                <a:spcPts val="614"/>
              </a:spcBef>
              <a:buNone/>
              <a:defRPr/>
            </a:pPr>
            <a:r>
              <a:rPr lang="en-US" altLang="ja-JP" sz="2800" dirty="0" smtClean="0">
                <a:ea typeface="ＭＳ Ｐゴシック" charset="-128"/>
                <a:cs typeface="Arial" pitchFamily="34" charset="0"/>
              </a:rPr>
              <a:t>The </a:t>
            </a:r>
            <a:r>
              <a:rPr lang="en-US" altLang="ja-JP" sz="2800" dirty="0">
                <a:ea typeface="ＭＳ Ｐゴシック" charset="-128"/>
                <a:cs typeface="Arial" pitchFamily="34" charset="0"/>
              </a:rPr>
              <a:t>main crop are ready in September.</a:t>
            </a:r>
            <a:endParaRPr lang="en-US" sz="2800" dirty="0">
              <a:ea typeface="ＭＳ Ｐゴシック" charset="-128"/>
              <a:cs typeface="Arial" pitchFamily="34" charset="0"/>
            </a:endParaRPr>
          </a:p>
        </p:txBody>
      </p:sp>
      <p:pic>
        <p:nvPicPr>
          <p:cNvPr id="4" name="Picture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263" y="2283798"/>
            <a:ext cx="3733552" cy="2785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4121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Potato plant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7" y="2571092"/>
            <a:ext cx="3980240" cy="36000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800" dirty="0" smtClean="0">
                <a:cs typeface="Arial" panose="020B0604020202020204" pitchFamily="34" charset="0"/>
              </a:rPr>
              <a:t>Can </a:t>
            </a:r>
            <a:r>
              <a:rPr lang="en-US" altLang="en-US" sz="2800" dirty="0">
                <a:cs typeface="Arial" panose="020B0604020202020204" pitchFamily="34" charset="0"/>
              </a:rPr>
              <a:t>you remember what all the parts of the potato plant are called?</a:t>
            </a:r>
            <a:endParaRPr lang="en-US" altLang="en-US" sz="2800" dirty="0"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8104" y="2275651"/>
            <a:ext cx="3457575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834"/>
          <a:stretch>
            <a:fillRect/>
          </a:stretch>
        </p:blipFill>
        <p:spPr bwMode="auto">
          <a:xfrm>
            <a:off x="5149517" y="2423648"/>
            <a:ext cx="2967957" cy="3668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4121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:\Shared\EDUCATION TEAM FILES\Photographs Oct 2018 onwards\Maris pipers in stor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2830" y="4063413"/>
            <a:ext cx="3160713" cy="2107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Harvesting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7" y="2571092"/>
            <a:ext cx="5520282" cy="36000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800" dirty="0">
                <a:cs typeface="Arial" panose="020B0604020202020204" pitchFamily="34" charset="0"/>
              </a:rPr>
              <a:t>Here is the a harvesting machine. It lifts and separates the </a:t>
            </a:r>
            <a:r>
              <a:rPr lang="en-US" altLang="en-US" sz="2800" dirty="0" smtClean="0">
                <a:cs typeface="Arial" panose="020B0604020202020204" pitchFamily="34" charset="0"/>
              </a:rPr>
              <a:t>potatoes from the soil. </a:t>
            </a:r>
          </a:p>
          <a:p>
            <a:pPr marL="0" indent="0">
              <a:buNone/>
            </a:pPr>
            <a:r>
              <a:rPr lang="en-US" altLang="en-US" sz="2800" dirty="0" smtClean="0">
                <a:cs typeface="Arial" panose="020B0604020202020204" pitchFamily="34" charset="0"/>
              </a:rPr>
              <a:t>Some </a:t>
            </a:r>
            <a:r>
              <a:rPr lang="en-US" altLang="en-US" sz="2800" dirty="0">
                <a:cs typeface="Arial" panose="020B0604020202020204" pitchFamily="34" charset="0"/>
              </a:rPr>
              <a:t>of the harvested potatoes will be eaten straight away but some will be stored and eaten later in the year. </a:t>
            </a:r>
          </a:p>
          <a:p>
            <a:endParaRPr lang="en-US" altLang="en-US" sz="2800" dirty="0">
              <a:cs typeface="Arial" panose="020B0604020202020204" pitchFamily="34" charset="0"/>
            </a:endParaRPr>
          </a:p>
        </p:txBody>
      </p:sp>
      <p:pic>
        <p:nvPicPr>
          <p:cNvPr id="3075" name="Picture 3" descr="S:\Shared\EDUCATION TEAM FILES\Photographs Oct 2018 onwards\potato harvesti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8548" y="1825538"/>
            <a:ext cx="3160713" cy="2106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4121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</a:t>
            </a:r>
            <a:r>
              <a:rPr lang="en-US" dirty="0" smtClean="0"/>
              <a:t>otatoes</a:t>
            </a:r>
            <a:endParaRPr lang="en-US" dirty="0"/>
          </a:p>
        </p:txBody>
      </p:sp>
      <p:pic>
        <p:nvPicPr>
          <p:cNvPr id="2051" name="Picture 3" descr="S:\Shared\EDUCATION TEAM FILES\Photographs Oct 2018 onwards\Large size photos\potatoe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23" b="7704"/>
          <a:stretch/>
        </p:blipFill>
        <p:spPr bwMode="auto">
          <a:xfrm>
            <a:off x="3193131" y="1593161"/>
            <a:ext cx="6432132" cy="4625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000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3600" dirty="0"/>
              <a:t>For further information, go to:</a:t>
            </a:r>
          </a:p>
          <a:p>
            <a:pPr marL="0" indent="0" algn="ctr">
              <a:buNone/>
            </a:pPr>
            <a:r>
              <a:rPr lang="en-US" sz="3600" dirty="0"/>
              <a:t>www.foodafactoflife.org.uk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6902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289</Words>
  <Application>Microsoft Office PowerPoint</Application>
  <PresentationFormat>Custom</PresentationFormat>
  <Paragraphs>43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Office Theme</vt:lpstr>
      <vt:lpstr>Custom Design</vt:lpstr>
      <vt:lpstr>1_Custom Design</vt:lpstr>
      <vt:lpstr>3_Custom Design</vt:lpstr>
      <vt:lpstr>Growing potatoes</vt:lpstr>
      <vt:lpstr>Potatoes come from a plant</vt:lpstr>
      <vt:lpstr>Potatoes are tubers</vt:lpstr>
      <vt:lpstr>Different parts of a potato plant</vt:lpstr>
      <vt:lpstr>Let’s find out how potatoes grow!</vt:lpstr>
      <vt:lpstr>Preparing the ground</vt:lpstr>
      <vt:lpstr>Chitting</vt:lpstr>
      <vt:lpstr>Planting</vt:lpstr>
      <vt:lpstr>Growing</vt:lpstr>
      <vt:lpstr>Flowering</vt:lpstr>
      <vt:lpstr>Under the soil</vt:lpstr>
      <vt:lpstr>Potato plant</vt:lpstr>
      <vt:lpstr>Harvesting </vt:lpstr>
      <vt:lpstr>Potatoes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Roy Ballam</cp:lastModifiedBy>
  <cp:revision>28</cp:revision>
  <dcterms:created xsi:type="dcterms:W3CDTF">2018-10-10T09:22:08Z</dcterms:created>
  <dcterms:modified xsi:type="dcterms:W3CDTF">2018-12-14T13:38:25Z</dcterms:modified>
</cp:coreProperties>
</file>