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sldIdLst>
    <p:sldId id="28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91" r:id="rId22"/>
  </p:sldIdLst>
  <p:sldSz cx="18288000" cy="10287000"/>
  <p:notesSz cx="6858000" cy="9144000"/>
  <p:embeddedFontLst>
    <p:embeddedFont>
      <p:font typeface="Century Gothic" panose="020B0502020202020204" pitchFamily="34" charset="0"/>
      <p:regular r:id="rId23"/>
      <p:bold r:id="rId24"/>
      <p:italic r:id="rId25"/>
      <p:boldItalic r:id="rId26"/>
    </p:embeddedFont>
    <p:embeddedFont>
      <p:font typeface="Source Sans Pro" panose="020B0503030403020204" pitchFamily="34" charset="0"/>
      <p:regular r:id="rId27"/>
      <p:bold r:id="rId28"/>
      <p:italic r:id="rId29"/>
      <p:boldItalic r:id="rId30"/>
    </p:embeddedFont>
    <p:embeddedFont>
      <p:font typeface="Source Sans Pro Light" panose="020B0403030403020204" pitchFamily="34" charset="0"/>
      <p:regular r:id="rId31"/>
      <p:italic r:id="rId32"/>
    </p:embeddedFont>
    <p:embeddedFont>
      <p:font typeface="Source Sans Pro SemiBold" panose="020B0603030403020204" pitchFamily="34" charset="0"/>
      <p:bold r:id="rId33"/>
      <p:boldItalic r:id="rId34"/>
    </p:embeddedFont>
    <p:embeddedFont>
      <p:font typeface="Source Sans Pro Semi-Bold"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82"/>
            <p14:sldId id="263"/>
            <p14:sldId id="264"/>
            <p14:sldId id="265"/>
            <p14:sldId id="266"/>
            <p14:sldId id="267"/>
            <p14:sldId id="268"/>
            <p14:sldId id="269"/>
            <p14:sldId id="270"/>
            <p14:sldId id="271"/>
            <p14:sldId id="272"/>
            <p14:sldId id="273"/>
            <p14:sldId id="274"/>
            <p14:sldId id="275"/>
            <p14:sldId id="276"/>
            <p14:sldId id="2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62384B-265E-48D5-829B-52DD8841C476}" v="93" dt="2026-05-08T08:39:49.0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94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4.fntdata"/><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font" Target="fonts/font12.fntdata"/><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7.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undo custSel addSld delSld modSld modSection">
      <pc:chgData name="Orla Condon" userId="62ca7181-df71-4740-a21a-4649c658ad3a" providerId="ADAL" clId="{9CA04E6F-9B24-452A-BDA3-5D96B223031B}" dt="2026-05-08T08:40:58.958" v="671" actId="20577"/>
      <pc:docMkLst>
        <pc:docMk/>
      </pc:docMkLst>
      <pc:sldChg chg="add del">
        <pc:chgData name="Orla Condon" userId="62ca7181-df71-4740-a21a-4649c658ad3a" providerId="ADAL" clId="{9CA04E6F-9B24-452A-BDA3-5D96B223031B}" dt="2026-05-08T08:01:11.902" v="140" actId="47"/>
        <pc:sldMkLst>
          <pc:docMk/>
          <pc:sldMk cId="1219004254" sldId="261"/>
        </pc:sldMkLst>
      </pc:sldChg>
      <pc:sldChg chg="add del">
        <pc:chgData name="Orla Condon" userId="62ca7181-df71-4740-a21a-4649c658ad3a" providerId="ADAL" clId="{9CA04E6F-9B24-452A-BDA3-5D96B223031B}" dt="2026-05-08T07:58:26.883" v="23" actId="47"/>
        <pc:sldMkLst>
          <pc:docMk/>
          <pc:sldMk cId="70799947" sldId="262"/>
        </pc:sldMkLst>
      </pc:sldChg>
      <pc:sldChg chg="modSp add mod">
        <pc:chgData name="Orla Condon" userId="62ca7181-df71-4740-a21a-4649c658ad3a" providerId="ADAL" clId="{9CA04E6F-9B24-452A-BDA3-5D96B223031B}" dt="2026-05-08T08:04:20.566" v="180" actId="11530"/>
        <pc:sldMkLst>
          <pc:docMk/>
          <pc:sldMk cId="3858384099" sldId="263"/>
        </pc:sldMkLst>
        <pc:spChg chg="mod">
          <ac:chgData name="Orla Condon" userId="62ca7181-df71-4740-a21a-4649c658ad3a" providerId="ADAL" clId="{9CA04E6F-9B24-452A-BDA3-5D96B223031B}" dt="2026-05-08T08:01:32.917" v="143" actId="255"/>
          <ac:spMkLst>
            <pc:docMk/>
            <pc:sldMk cId="3858384099" sldId="263"/>
            <ac:spMk id="2" creationId="{00000000-0000-0000-0000-000000000000}"/>
          </ac:spMkLst>
        </pc:spChg>
        <pc:spChg chg="mod">
          <ac:chgData name="Orla Condon" userId="62ca7181-df71-4740-a21a-4649c658ad3a" providerId="ADAL" clId="{9CA04E6F-9B24-452A-BDA3-5D96B223031B}" dt="2026-05-08T08:02:17.969" v="146" actId="255"/>
          <ac:spMkLst>
            <pc:docMk/>
            <pc:sldMk cId="3858384099" sldId="263"/>
            <ac:spMk id="3" creationId="{00000000-0000-0000-0000-000000000000}"/>
          </ac:spMkLst>
        </pc:spChg>
        <pc:picChg chg="mod">
          <ac:chgData name="Orla Condon" userId="62ca7181-df71-4740-a21a-4649c658ad3a" providerId="ADAL" clId="{9CA04E6F-9B24-452A-BDA3-5D96B223031B}" dt="2026-05-08T08:04:20.566" v="180" actId="11530"/>
          <ac:picMkLst>
            <pc:docMk/>
            <pc:sldMk cId="3858384099" sldId="263"/>
            <ac:picMk id="4" creationId="{00000000-0000-0000-0000-000000000000}"/>
          </ac:picMkLst>
        </pc:picChg>
      </pc:sldChg>
      <pc:sldChg chg="addSp delSp modSp add mod">
        <pc:chgData name="Orla Condon" userId="62ca7181-df71-4740-a21a-4649c658ad3a" providerId="ADAL" clId="{9CA04E6F-9B24-452A-BDA3-5D96B223031B}" dt="2026-05-08T08:07:59.019" v="187" actId="20577"/>
        <pc:sldMkLst>
          <pc:docMk/>
          <pc:sldMk cId="2101957968" sldId="264"/>
        </pc:sldMkLst>
        <pc:spChg chg="mod">
          <ac:chgData name="Orla Condon" userId="62ca7181-df71-4740-a21a-4649c658ad3a" providerId="ADAL" clId="{9CA04E6F-9B24-452A-BDA3-5D96B223031B}" dt="2026-05-08T08:02:32.704" v="147" actId="108"/>
          <ac:spMkLst>
            <pc:docMk/>
            <pc:sldMk cId="2101957968" sldId="264"/>
            <ac:spMk id="2" creationId="{00000000-0000-0000-0000-000000000000}"/>
          </ac:spMkLst>
        </pc:spChg>
        <pc:spChg chg="mod">
          <ac:chgData name="Orla Condon" userId="62ca7181-df71-4740-a21a-4649c658ad3a" providerId="ADAL" clId="{9CA04E6F-9B24-452A-BDA3-5D96B223031B}" dt="2026-05-08T08:07:59.019" v="187" actId="20577"/>
          <ac:spMkLst>
            <pc:docMk/>
            <pc:sldMk cId="2101957968" sldId="264"/>
            <ac:spMk id="3" creationId="{00000000-0000-0000-0000-000000000000}"/>
          </ac:spMkLst>
        </pc:spChg>
        <pc:picChg chg="add mod">
          <ac:chgData name="Orla Condon" userId="62ca7181-df71-4740-a21a-4649c658ad3a" providerId="ADAL" clId="{9CA04E6F-9B24-452A-BDA3-5D96B223031B}" dt="2026-05-08T08:07:48.343" v="186" actId="14100"/>
          <ac:picMkLst>
            <pc:docMk/>
            <pc:sldMk cId="2101957968" sldId="264"/>
            <ac:picMk id="5" creationId="{A34D36E3-EAF3-0FD5-5B5C-18203FF1EDE3}"/>
          </ac:picMkLst>
        </pc:picChg>
        <pc:picChg chg="del">
          <ac:chgData name="Orla Condon" userId="62ca7181-df71-4740-a21a-4649c658ad3a" providerId="ADAL" clId="{9CA04E6F-9B24-452A-BDA3-5D96B223031B}" dt="2026-05-08T08:07:29.792" v="181" actId="478"/>
          <ac:picMkLst>
            <pc:docMk/>
            <pc:sldMk cId="2101957968" sldId="264"/>
            <ac:picMk id="1026" creationId="{00000000-0000-0000-0000-000000000000}"/>
          </ac:picMkLst>
        </pc:picChg>
      </pc:sldChg>
      <pc:sldChg chg="addSp delSp modSp add mod">
        <pc:chgData name="Orla Condon" userId="62ca7181-df71-4740-a21a-4649c658ad3a" providerId="ADAL" clId="{9CA04E6F-9B24-452A-BDA3-5D96B223031B}" dt="2026-05-08T08:22:50.117" v="419" actId="1076"/>
        <pc:sldMkLst>
          <pc:docMk/>
          <pc:sldMk cId="2457263268" sldId="265"/>
        </pc:sldMkLst>
        <pc:spChg chg="mod">
          <ac:chgData name="Orla Condon" userId="62ca7181-df71-4740-a21a-4649c658ad3a" providerId="ADAL" clId="{9CA04E6F-9B24-452A-BDA3-5D96B223031B}" dt="2026-05-08T08:02:35.253" v="148" actId="108"/>
          <ac:spMkLst>
            <pc:docMk/>
            <pc:sldMk cId="2457263268" sldId="265"/>
            <ac:spMk id="2" creationId="{00000000-0000-0000-0000-000000000000}"/>
          </ac:spMkLst>
        </pc:spChg>
        <pc:spChg chg="mod">
          <ac:chgData name="Orla Condon" userId="62ca7181-df71-4740-a21a-4649c658ad3a" providerId="ADAL" clId="{9CA04E6F-9B24-452A-BDA3-5D96B223031B}" dt="2026-05-08T08:11:13.203" v="357" actId="1076"/>
          <ac:spMkLst>
            <pc:docMk/>
            <pc:sldMk cId="2457263268" sldId="265"/>
            <ac:spMk id="4" creationId="{00000000-0000-0000-0000-000000000000}"/>
          </ac:spMkLst>
        </pc:spChg>
        <pc:spChg chg="mod">
          <ac:chgData name="Orla Condon" userId="62ca7181-df71-4740-a21a-4649c658ad3a" providerId="ADAL" clId="{9CA04E6F-9B24-452A-BDA3-5D96B223031B}" dt="2026-05-08T08:11:19.254" v="359" actId="1076"/>
          <ac:spMkLst>
            <pc:docMk/>
            <pc:sldMk cId="2457263268" sldId="265"/>
            <ac:spMk id="6" creationId="{00000000-0000-0000-0000-000000000000}"/>
          </ac:spMkLst>
        </pc:spChg>
        <pc:graphicFrameChg chg="add del mod modGraphic">
          <ac:chgData name="Orla Condon" userId="62ca7181-df71-4740-a21a-4649c658ad3a" providerId="ADAL" clId="{9CA04E6F-9B24-452A-BDA3-5D96B223031B}" dt="2026-05-08T08:12:23.405" v="363" actId="1076"/>
          <ac:graphicFrameMkLst>
            <pc:docMk/>
            <pc:sldMk cId="2457263268" sldId="265"/>
            <ac:graphicFrameMk id="3" creationId="{8F5D4B23-F4EB-E198-290A-9CF317443268}"/>
          </ac:graphicFrameMkLst>
        </pc:graphicFrameChg>
        <pc:picChg chg="add mod modCrop">
          <ac:chgData name="Orla Condon" userId="62ca7181-df71-4740-a21a-4649c658ad3a" providerId="ADAL" clId="{9CA04E6F-9B24-452A-BDA3-5D96B223031B}" dt="2026-05-08T08:22:50.117" v="419" actId="1076"/>
          <ac:picMkLst>
            <pc:docMk/>
            <pc:sldMk cId="2457263268" sldId="265"/>
            <ac:picMk id="7" creationId="{B9319E9A-F18B-FF56-0246-BEE78EAFC4F5}"/>
          </ac:picMkLst>
        </pc:picChg>
        <pc:picChg chg="add mod">
          <ac:chgData name="Orla Condon" userId="62ca7181-df71-4740-a21a-4649c658ad3a" providerId="ADAL" clId="{9CA04E6F-9B24-452A-BDA3-5D96B223031B}" dt="2026-05-08T08:22:31.956" v="413" actId="1076"/>
          <ac:picMkLst>
            <pc:docMk/>
            <pc:sldMk cId="2457263268" sldId="265"/>
            <ac:picMk id="9" creationId="{B6F228C2-4608-476D-5C40-B155A0187FE5}"/>
          </ac:picMkLst>
        </pc:picChg>
        <pc:picChg chg="add mod">
          <ac:chgData name="Orla Condon" userId="62ca7181-df71-4740-a21a-4649c658ad3a" providerId="ADAL" clId="{9CA04E6F-9B24-452A-BDA3-5D96B223031B}" dt="2026-05-08T08:22:27.563" v="411" actId="1076"/>
          <ac:picMkLst>
            <pc:docMk/>
            <pc:sldMk cId="2457263268" sldId="265"/>
            <ac:picMk id="11" creationId="{1BA70A6F-7BBB-29BC-92F2-6EB98AB397DD}"/>
          </ac:picMkLst>
        </pc:picChg>
        <pc:picChg chg="add mod">
          <ac:chgData name="Orla Condon" userId="62ca7181-df71-4740-a21a-4649c658ad3a" providerId="ADAL" clId="{9CA04E6F-9B24-452A-BDA3-5D96B223031B}" dt="2026-05-08T08:22:33.757" v="414" actId="1076"/>
          <ac:picMkLst>
            <pc:docMk/>
            <pc:sldMk cId="2457263268" sldId="265"/>
            <ac:picMk id="13" creationId="{65CB0F30-8AA3-62C1-ED78-0866246E0310}"/>
          </ac:picMkLst>
        </pc:picChg>
        <pc:picChg chg="del mod">
          <ac:chgData name="Orla Condon" userId="62ca7181-df71-4740-a21a-4649c658ad3a" providerId="ADAL" clId="{9CA04E6F-9B24-452A-BDA3-5D96B223031B}" dt="2026-05-08T08:17:41.898" v="365" actId="478"/>
          <ac:picMkLst>
            <pc:docMk/>
            <pc:sldMk cId="2457263268" sldId="265"/>
            <ac:picMk id="14" creationId="{00000000-0000-0000-0000-000000000000}"/>
          </ac:picMkLst>
        </pc:picChg>
      </pc:sldChg>
      <pc:sldChg chg="modSp add mod">
        <pc:chgData name="Orla Condon" userId="62ca7181-df71-4740-a21a-4649c658ad3a" providerId="ADAL" clId="{9CA04E6F-9B24-452A-BDA3-5D96B223031B}" dt="2026-05-08T08:19:19.134" v="390" actId="1076"/>
        <pc:sldMkLst>
          <pc:docMk/>
          <pc:sldMk cId="718047988" sldId="266"/>
        </pc:sldMkLst>
        <pc:spChg chg="mod">
          <ac:chgData name="Orla Condon" userId="62ca7181-df71-4740-a21a-4649c658ad3a" providerId="ADAL" clId="{9CA04E6F-9B24-452A-BDA3-5D96B223031B}" dt="2026-05-08T08:02:37.716" v="149" actId="108"/>
          <ac:spMkLst>
            <pc:docMk/>
            <pc:sldMk cId="718047988" sldId="266"/>
            <ac:spMk id="2" creationId="{00000000-0000-0000-0000-000000000000}"/>
          </ac:spMkLst>
        </pc:spChg>
        <pc:spChg chg="mod">
          <ac:chgData name="Orla Condon" userId="62ca7181-df71-4740-a21a-4649c658ad3a" providerId="ADAL" clId="{9CA04E6F-9B24-452A-BDA3-5D96B223031B}" dt="2026-05-08T08:19:05.978" v="387" actId="12"/>
          <ac:spMkLst>
            <pc:docMk/>
            <pc:sldMk cId="718047988" sldId="266"/>
            <ac:spMk id="3" creationId="{00000000-0000-0000-0000-000000000000}"/>
          </ac:spMkLst>
        </pc:spChg>
        <pc:picChg chg="mod">
          <ac:chgData name="Orla Condon" userId="62ca7181-df71-4740-a21a-4649c658ad3a" providerId="ADAL" clId="{9CA04E6F-9B24-452A-BDA3-5D96B223031B}" dt="2026-05-08T08:19:19.134" v="390" actId="1076"/>
          <ac:picMkLst>
            <pc:docMk/>
            <pc:sldMk cId="718047988" sldId="266"/>
            <ac:picMk id="4" creationId="{00000000-0000-0000-0000-000000000000}"/>
          </ac:picMkLst>
        </pc:picChg>
      </pc:sldChg>
      <pc:sldChg chg="addSp delSp modSp add mod">
        <pc:chgData name="Orla Condon" userId="62ca7181-df71-4740-a21a-4649c658ad3a" providerId="ADAL" clId="{9CA04E6F-9B24-452A-BDA3-5D96B223031B}" dt="2026-05-08T08:23:09.793" v="487" actId="1037"/>
        <pc:sldMkLst>
          <pc:docMk/>
          <pc:sldMk cId="3469253686" sldId="267"/>
        </pc:sldMkLst>
        <pc:spChg chg="mod">
          <ac:chgData name="Orla Condon" userId="62ca7181-df71-4740-a21a-4649c658ad3a" providerId="ADAL" clId="{9CA04E6F-9B24-452A-BDA3-5D96B223031B}" dt="2026-05-08T08:02:40.586" v="150" actId="108"/>
          <ac:spMkLst>
            <pc:docMk/>
            <pc:sldMk cId="3469253686" sldId="267"/>
            <ac:spMk id="2" creationId="{00000000-0000-0000-0000-000000000000}"/>
          </ac:spMkLst>
        </pc:spChg>
        <pc:spChg chg="mod">
          <ac:chgData name="Orla Condon" userId="62ca7181-df71-4740-a21a-4649c658ad3a" providerId="ADAL" clId="{9CA04E6F-9B24-452A-BDA3-5D96B223031B}" dt="2026-05-08T08:03:29.628" v="164" actId="108"/>
          <ac:spMkLst>
            <pc:docMk/>
            <pc:sldMk cId="3469253686" sldId="267"/>
            <ac:spMk id="4" creationId="{00000000-0000-0000-0000-000000000000}"/>
          </ac:spMkLst>
        </pc:spChg>
        <pc:spChg chg="mod">
          <ac:chgData name="Orla Condon" userId="62ca7181-df71-4740-a21a-4649c658ad3a" providerId="ADAL" clId="{9CA04E6F-9B24-452A-BDA3-5D96B223031B}" dt="2026-05-08T08:03:31.037" v="165" actId="108"/>
          <ac:spMkLst>
            <pc:docMk/>
            <pc:sldMk cId="3469253686" sldId="267"/>
            <ac:spMk id="5" creationId="{00000000-0000-0000-0000-000000000000}"/>
          </ac:spMkLst>
        </pc:spChg>
        <pc:picChg chg="del mod">
          <ac:chgData name="Orla Condon" userId="62ca7181-df71-4740-a21a-4649c658ad3a" providerId="ADAL" clId="{9CA04E6F-9B24-452A-BDA3-5D96B223031B}" dt="2026-05-08T08:21:51.435" v="401" actId="478"/>
          <ac:picMkLst>
            <pc:docMk/>
            <pc:sldMk cId="3469253686" sldId="267"/>
            <ac:picMk id="6" creationId="{00000000-0000-0000-0000-000000000000}"/>
          </ac:picMkLst>
        </pc:picChg>
        <pc:picChg chg="add mod">
          <ac:chgData name="Orla Condon" userId="62ca7181-df71-4740-a21a-4649c658ad3a" providerId="ADAL" clId="{9CA04E6F-9B24-452A-BDA3-5D96B223031B}" dt="2026-05-08T08:22:42.135" v="417" actId="1076"/>
          <ac:picMkLst>
            <pc:docMk/>
            <pc:sldMk cId="3469253686" sldId="267"/>
            <ac:picMk id="7" creationId="{2E733482-7BDE-B832-FBF6-649A8D019B93}"/>
          </ac:picMkLst>
        </pc:picChg>
        <pc:picChg chg="add mod">
          <ac:chgData name="Orla Condon" userId="62ca7181-df71-4740-a21a-4649c658ad3a" providerId="ADAL" clId="{9CA04E6F-9B24-452A-BDA3-5D96B223031B}" dt="2026-05-08T08:22:43.674" v="418" actId="1076"/>
          <ac:picMkLst>
            <pc:docMk/>
            <pc:sldMk cId="3469253686" sldId="267"/>
            <ac:picMk id="9" creationId="{21E0D2C6-4A05-2CA2-BB09-4E5DEE5D59D7}"/>
          </ac:picMkLst>
        </pc:picChg>
        <pc:picChg chg="add mod">
          <ac:chgData name="Orla Condon" userId="62ca7181-df71-4740-a21a-4649c658ad3a" providerId="ADAL" clId="{9CA04E6F-9B24-452A-BDA3-5D96B223031B}" dt="2026-05-08T08:23:09.793" v="487" actId="1037"/>
          <ac:picMkLst>
            <pc:docMk/>
            <pc:sldMk cId="3469253686" sldId="267"/>
            <ac:picMk id="11" creationId="{7F41F07C-DF2B-1A0C-6796-F046367A0A46}"/>
          </ac:picMkLst>
        </pc:picChg>
        <pc:picChg chg="add mod">
          <ac:chgData name="Orla Condon" userId="62ca7181-df71-4740-a21a-4649c658ad3a" providerId="ADAL" clId="{9CA04E6F-9B24-452A-BDA3-5D96B223031B}" dt="2026-05-08T08:23:05.267" v="466" actId="1038"/>
          <ac:picMkLst>
            <pc:docMk/>
            <pc:sldMk cId="3469253686" sldId="267"/>
            <ac:picMk id="13" creationId="{676F130F-FA42-46B6-AE18-E01F283FFD4D}"/>
          </ac:picMkLst>
        </pc:picChg>
      </pc:sldChg>
      <pc:sldChg chg="addSp delSp modSp add mod">
        <pc:chgData name="Orla Condon" userId="62ca7181-df71-4740-a21a-4649c658ad3a" providerId="ADAL" clId="{9CA04E6F-9B24-452A-BDA3-5D96B223031B}" dt="2026-05-08T08:28:56.306" v="541" actId="1036"/>
        <pc:sldMkLst>
          <pc:docMk/>
          <pc:sldMk cId="397363633" sldId="268"/>
        </pc:sldMkLst>
        <pc:spChg chg="mod">
          <ac:chgData name="Orla Condon" userId="62ca7181-df71-4740-a21a-4649c658ad3a" providerId="ADAL" clId="{9CA04E6F-9B24-452A-BDA3-5D96B223031B}" dt="2026-05-08T08:02:43.489" v="151" actId="108"/>
          <ac:spMkLst>
            <pc:docMk/>
            <pc:sldMk cId="397363633" sldId="268"/>
            <ac:spMk id="2" creationId="{00000000-0000-0000-0000-000000000000}"/>
          </ac:spMkLst>
        </pc:spChg>
        <pc:spChg chg="mod">
          <ac:chgData name="Orla Condon" userId="62ca7181-df71-4740-a21a-4649c658ad3a" providerId="ADAL" clId="{9CA04E6F-9B24-452A-BDA3-5D96B223031B}" dt="2026-05-08T08:03:37.501" v="167" actId="108"/>
          <ac:spMkLst>
            <pc:docMk/>
            <pc:sldMk cId="397363633" sldId="268"/>
            <ac:spMk id="3" creationId="{00000000-0000-0000-0000-000000000000}"/>
          </ac:spMkLst>
        </pc:spChg>
        <pc:spChg chg="mod">
          <ac:chgData name="Orla Condon" userId="62ca7181-df71-4740-a21a-4649c658ad3a" providerId="ADAL" clId="{9CA04E6F-9B24-452A-BDA3-5D96B223031B}" dt="2026-05-08T08:03:40.580" v="168" actId="108"/>
          <ac:spMkLst>
            <pc:docMk/>
            <pc:sldMk cId="397363633" sldId="268"/>
            <ac:spMk id="5" creationId="{00000000-0000-0000-0000-000000000000}"/>
          </ac:spMkLst>
        </pc:spChg>
        <pc:picChg chg="del mod">
          <ac:chgData name="Orla Condon" userId="62ca7181-df71-4740-a21a-4649c658ad3a" providerId="ADAL" clId="{9CA04E6F-9B24-452A-BDA3-5D96B223031B}" dt="2026-05-08T08:27:37.468" v="502" actId="478"/>
          <ac:picMkLst>
            <pc:docMk/>
            <pc:sldMk cId="397363633" sldId="268"/>
            <ac:picMk id="4" creationId="{00000000-0000-0000-0000-000000000000}"/>
          </ac:picMkLst>
        </pc:picChg>
        <pc:picChg chg="add mod">
          <ac:chgData name="Orla Condon" userId="62ca7181-df71-4740-a21a-4649c658ad3a" providerId="ADAL" clId="{9CA04E6F-9B24-452A-BDA3-5D96B223031B}" dt="2026-05-08T08:27:00.265" v="490" actId="1076"/>
          <ac:picMkLst>
            <pc:docMk/>
            <pc:sldMk cId="397363633" sldId="268"/>
            <ac:picMk id="7" creationId="{A6420BE5-5D82-70B1-4B57-16FC2601A39C}"/>
          </ac:picMkLst>
        </pc:picChg>
        <pc:picChg chg="add mod">
          <ac:chgData name="Orla Condon" userId="62ca7181-df71-4740-a21a-4649c658ad3a" providerId="ADAL" clId="{9CA04E6F-9B24-452A-BDA3-5D96B223031B}" dt="2026-05-08T08:28:50.297" v="522" actId="1036"/>
          <ac:picMkLst>
            <pc:docMk/>
            <pc:sldMk cId="397363633" sldId="268"/>
            <ac:picMk id="9" creationId="{67D18763-E135-2674-342D-4A9267F2B757}"/>
          </ac:picMkLst>
        </pc:picChg>
        <pc:picChg chg="add mod">
          <ac:chgData name="Orla Condon" userId="62ca7181-df71-4740-a21a-4649c658ad3a" providerId="ADAL" clId="{9CA04E6F-9B24-452A-BDA3-5D96B223031B}" dt="2026-05-08T08:27:26.465" v="498" actId="14100"/>
          <ac:picMkLst>
            <pc:docMk/>
            <pc:sldMk cId="397363633" sldId="268"/>
            <ac:picMk id="11" creationId="{DA6C96BA-51BA-332A-8AAA-6D0F2A1C7A32}"/>
          </ac:picMkLst>
        </pc:picChg>
        <pc:picChg chg="add mod">
          <ac:chgData name="Orla Condon" userId="62ca7181-df71-4740-a21a-4649c658ad3a" providerId="ADAL" clId="{9CA04E6F-9B24-452A-BDA3-5D96B223031B}" dt="2026-05-08T08:28:56.306" v="541" actId="1036"/>
          <ac:picMkLst>
            <pc:docMk/>
            <pc:sldMk cId="397363633" sldId="268"/>
            <ac:picMk id="13" creationId="{B1B540FD-7C48-AA9E-F95F-1D0560A983E5}"/>
          </ac:picMkLst>
        </pc:picChg>
      </pc:sldChg>
      <pc:sldChg chg="modSp add mod">
        <pc:chgData name="Orla Condon" userId="62ca7181-df71-4740-a21a-4649c658ad3a" providerId="ADAL" clId="{9CA04E6F-9B24-452A-BDA3-5D96B223031B}" dt="2026-05-08T08:29:18.738" v="550" actId="14100"/>
        <pc:sldMkLst>
          <pc:docMk/>
          <pc:sldMk cId="2353377067" sldId="269"/>
        </pc:sldMkLst>
        <pc:spChg chg="mod">
          <ac:chgData name="Orla Condon" userId="62ca7181-df71-4740-a21a-4649c658ad3a" providerId="ADAL" clId="{9CA04E6F-9B24-452A-BDA3-5D96B223031B}" dt="2026-05-08T08:02:45.463" v="152" actId="108"/>
          <ac:spMkLst>
            <pc:docMk/>
            <pc:sldMk cId="2353377067" sldId="269"/>
            <ac:spMk id="2" creationId="{00000000-0000-0000-0000-000000000000}"/>
          </ac:spMkLst>
        </pc:spChg>
        <pc:spChg chg="mod">
          <ac:chgData name="Orla Condon" userId="62ca7181-df71-4740-a21a-4649c658ad3a" providerId="ADAL" clId="{9CA04E6F-9B24-452A-BDA3-5D96B223031B}" dt="2026-05-08T08:29:08.599" v="547" actId="20577"/>
          <ac:spMkLst>
            <pc:docMk/>
            <pc:sldMk cId="2353377067" sldId="269"/>
            <ac:spMk id="3" creationId="{00000000-0000-0000-0000-000000000000}"/>
          </ac:spMkLst>
        </pc:spChg>
        <pc:picChg chg="mod">
          <ac:chgData name="Orla Condon" userId="62ca7181-df71-4740-a21a-4649c658ad3a" providerId="ADAL" clId="{9CA04E6F-9B24-452A-BDA3-5D96B223031B}" dt="2026-05-08T08:29:18.738" v="550" actId="14100"/>
          <ac:picMkLst>
            <pc:docMk/>
            <pc:sldMk cId="2353377067" sldId="269"/>
            <ac:picMk id="4" creationId="{00000000-0000-0000-0000-000000000000}"/>
          </ac:picMkLst>
        </pc:picChg>
      </pc:sldChg>
      <pc:sldChg chg="delSp modSp add mod">
        <pc:chgData name="Orla Condon" userId="62ca7181-df71-4740-a21a-4649c658ad3a" providerId="ADAL" clId="{9CA04E6F-9B24-452A-BDA3-5D96B223031B}" dt="2026-05-08T08:29:55.730" v="580" actId="20577"/>
        <pc:sldMkLst>
          <pc:docMk/>
          <pc:sldMk cId="970256454" sldId="270"/>
        </pc:sldMkLst>
        <pc:spChg chg="mod">
          <ac:chgData name="Orla Condon" userId="62ca7181-df71-4740-a21a-4649c658ad3a" providerId="ADAL" clId="{9CA04E6F-9B24-452A-BDA3-5D96B223031B}" dt="2026-05-08T08:02:49.428" v="153" actId="108"/>
          <ac:spMkLst>
            <pc:docMk/>
            <pc:sldMk cId="970256454" sldId="270"/>
            <ac:spMk id="2" creationId="{00000000-0000-0000-0000-000000000000}"/>
          </ac:spMkLst>
        </pc:spChg>
        <pc:spChg chg="mod">
          <ac:chgData name="Orla Condon" userId="62ca7181-df71-4740-a21a-4649c658ad3a" providerId="ADAL" clId="{9CA04E6F-9B24-452A-BDA3-5D96B223031B}" dt="2026-05-08T08:29:55.730" v="580" actId="20577"/>
          <ac:spMkLst>
            <pc:docMk/>
            <pc:sldMk cId="970256454" sldId="270"/>
            <ac:spMk id="3" creationId="{00000000-0000-0000-0000-000000000000}"/>
          </ac:spMkLst>
        </pc:spChg>
        <pc:picChg chg="mod">
          <ac:chgData name="Orla Condon" userId="62ca7181-df71-4740-a21a-4649c658ad3a" providerId="ADAL" clId="{9CA04E6F-9B24-452A-BDA3-5D96B223031B}" dt="2026-05-08T08:29:46.897" v="557" actId="11530"/>
          <ac:picMkLst>
            <pc:docMk/>
            <pc:sldMk cId="970256454" sldId="270"/>
            <ac:picMk id="5" creationId="{00000000-0000-0000-0000-000000000000}"/>
          </ac:picMkLst>
        </pc:picChg>
        <pc:picChg chg="del">
          <ac:chgData name="Orla Condon" userId="62ca7181-df71-4740-a21a-4649c658ad3a" providerId="ADAL" clId="{9CA04E6F-9B24-452A-BDA3-5D96B223031B}" dt="2026-05-08T08:29:37.868" v="553" actId="478"/>
          <ac:picMkLst>
            <pc:docMk/>
            <pc:sldMk cId="970256454" sldId="270"/>
            <ac:picMk id="6" creationId="{00000000-0000-0000-0000-000000000000}"/>
          </ac:picMkLst>
        </pc:picChg>
      </pc:sldChg>
      <pc:sldChg chg="addSp delSp modSp add mod">
        <pc:chgData name="Orla Condon" userId="62ca7181-df71-4740-a21a-4649c658ad3a" providerId="ADAL" clId="{9CA04E6F-9B24-452A-BDA3-5D96B223031B}" dt="2026-05-08T08:34:00.979" v="595" actId="1076"/>
        <pc:sldMkLst>
          <pc:docMk/>
          <pc:sldMk cId="3052159335" sldId="271"/>
        </pc:sldMkLst>
        <pc:spChg chg="mod">
          <ac:chgData name="Orla Condon" userId="62ca7181-df71-4740-a21a-4649c658ad3a" providerId="ADAL" clId="{9CA04E6F-9B24-452A-BDA3-5D96B223031B}" dt="2026-05-08T08:02:54.633" v="154" actId="108"/>
          <ac:spMkLst>
            <pc:docMk/>
            <pc:sldMk cId="3052159335" sldId="271"/>
            <ac:spMk id="2" creationId="{00000000-0000-0000-0000-000000000000}"/>
          </ac:spMkLst>
        </pc:spChg>
        <pc:spChg chg="mod">
          <ac:chgData name="Orla Condon" userId="62ca7181-df71-4740-a21a-4649c658ad3a" providerId="ADAL" clId="{9CA04E6F-9B24-452A-BDA3-5D96B223031B}" dt="2026-05-08T08:03:51.350" v="171" actId="108"/>
          <ac:spMkLst>
            <pc:docMk/>
            <pc:sldMk cId="3052159335" sldId="271"/>
            <ac:spMk id="3" creationId="{00000000-0000-0000-0000-000000000000}"/>
          </ac:spMkLst>
        </pc:spChg>
        <pc:spChg chg="mod">
          <ac:chgData name="Orla Condon" userId="62ca7181-df71-4740-a21a-4649c658ad3a" providerId="ADAL" clId="{9CA04E6F-9B24-452A-BDA3-5D96B223031B}" dt="2026-05-08T08:03:52.829" v="172" actId="108"/>
          <ac:spMkLst>
            <pc:docMk/>
            <pc:sldMk cId="3052159335" sldId="271"/>
            <ac:spMk id="4" creationId="{00000000-0000-0000-0000-000000000000}"/>
          </ac:spMkLst>
        </pc:spChg>
        <pc:picChg chg="del mod">
          <ac:chgData name="Orla Condon" userId="62ca7181-df71-4740-a21a-4649c658ad3a" providerId="ADAL" clId="{9CA04E6F-9B24-452A-BDA3-5D96B223031B}" dt="2026-05-08T08:33:57.243" v="594" actId="478"/>
          <ac:picMkLst>
            <pc:docMk/>
            <pc:sldMk cId="3052159335" sldId="271"/>
            <ac:picMk id="5" creationId="{00000000-0000-0000-0000-000000000000}"/>
          </ac:picMkLst>
        </pc:picChg>
        <pc:picChg chg="add mod">
          <ac:chgData name="Orla Condon" userId="62ca7181-df71-4740-a21a-4649c658ad3a" providerId="ADAL" clId="{9CA04E6F-9B24-452A-BDA3-5D96B223031B}" dt="2026-05-08T08:33:25.003" v="585" actId="1076"/>
          <ac:picMkLst>
            <pc:docMk/>
            <pc:sldMk cId="3052159335" sldId="271"/>
            <ac:picMk id="7" creationId="{AA915D97-5B6D-E760-9348-82C46F25FA02}"/>
          </ac:picMkLst>
        </pc:picChg>
        <pc:picChg chg="add mod">
          <ac:chgData name="Orla Condon" userId="62ca7181-df71-4740-a21a-4649c658ad3a" providerId="ADAL" clId="{9CA04E6F-9B24-452A-BDA3-5D96B223031B}" dt="2026-05-08T08:33:36.533" v="589" actId="14100"/>
          <ac:picMkLst>
            <pc:docMk/>
            <pc:sldMk cId="3052159335" sldId="271"/>
            <ac:picMk id="9" creationId="{1655AB11-EBAB-447C-EA53-6AC6959A6B3A}"/>
          </ac:picMkLst>
        </pc:picChg>
        <pc:picChg chg="add mod">
          <ac:chgData name="Orla Condon" userId="62ca7181-df71-4740-a21a-4649c658ad3a" providerId="ADAL" clId="{9CA04E6F-9B24-452A-BDA3-5D96B223031B}" dt="2026-05-08T08:33:49.773" v="591" actId="1076"/>
          <ac:picMkLst>
            <pc:docMk/>
            <pc:sldMk cId="3052159335" sldId="271"/>
            <ac:picMk id="11" creationId="{1D31BF51-6B09-7862-EA77-F16DEB2D9B29}"/>
          </ac:picMkLst>
        </pc:picChg>
        <pc:picChg chg="add mod">
          <ac:chgData name="Orla Condon" userId="62ca7181-df71-4740-a21a-4649c658ad3a" providerId="ADAL" clId="{9CA04E6F-9B24-452A-BDA3-5D96B223031B}" dt="2026-05-08T08:34:00.979" v="595" actId="1076"/>
          <ac:picMkLst>
            <pc:docMk/>
            <pc:sldMk cId="3052159335" sldId="271"/>
            <ac:picMk id="13" creationId="{7C7F7C02-8CD6-A78E-4EF4-91C0F30C5460}"/>
          </ac:picMkLst>
        </pc:picChg>
      </pc:sldChg>
      <pc:sldChg chg="modSp add mod">
        <pc:chgData name="Orla Condon" userId="62ca7181-df71-4740-a21a-4649c658ad3a" providerId="ADAL" clId="{9CA04E6F-9B24-452A-BDA3-5D96B223031B}" dt="2026-05-08T08:34:12.131" v="597" actId="14100"/>
        <pc:sldMkLst>
          <pc:docMk/>
          <pc:sldMk cId="3849691986" sldId="272"/>
        </pc:sldMkLst>
        <pc:spChg chg="mod">
          <ac:chgData name="Orla Condon" userId="62ca7181-df71-4740-a21a-4649c658ad3a" providerId="ADAL" clId="{9CA04E6F-9B24-452A-BDA3-5D96B223031B}" dt="2026-05-08T08:02:56.821" v="155" actId="108"/>
          <ac:spMkLst>
            <pc:docMk/>
            <pc:sldMk cId="3849691986" sldId="272"/>
            <ac:spMk id="2" creationId="{00000000-0000-0000-0000-000000000000}"/>
          </ac:spMkLst>
        </pc:spChg>
        <pc:spChg chg="mod">
          <ac:chgData name="Orla Condon" userId="62ca7181-df71-4740-a21a-4649c658ad3a" providerId="ADAL" clId="{9CA04E6F-9B24-452A-BDA3-5D96B223031B}" dt="2026-05-08T08:03:56.027" v="173" actId="108"/>
          <ac:spMkLst>
            <pc:docMk/>
            <pc:sldMk cId="3849691986" sldId="272"/>
            <ac:spMk id="3" creationId="{00000000-0000-0000-0000-000000000000}"/>
          </ac:spMkLst>
        </pc:spChg>
        <pc:picChg chg="mod">
          <ac:chgData name="Orla Condon" userId="62ca7181-df71-4740-a21a-4649c658ad3a" providerId="ADAL" clId="{9CA04E6F-9B24-452A-BDA3-5D96B223031B}" dt="2026-05-08T08:34:12.131" v="597" actId="14100"/>
          <ac:picMkLst>
            <pc:docMk/>
            <pc:sldMk cId="3849691986" sldId="272"/>
            <ac:picMk id="4" creationId="{00000000-0000-0000-0000-000000000000}"/>
          </ac:picMkLst>
        </pc:picChg>
      </pc:sldChg>
      <pc:sldChg chg="addSp delSp modSp add mod">
        <pc:chgData name="Orla Condon" userId="62ca7181-df71-4740-a21a-4649c658ad3a" providerId="ADAL" clId="{9CA04E6F-9B24-452A-BDA3-5D96B223031B}" dt="2026-05-08T08:38:46.827" v="623" actId="1076"/>
        <pc:sldMkLst>
          <pc:docMk/>
          <pc:sldMk cId="234016933" sldId="273"/>
        </pc:sldMkLst>
        <pc:spChg chg="mod">
          <ac:chgData name="Orla Condon" userId="62ca7181-df71-4740-a21a-4649c658ad3a" providerId="ADAL" clId="{9CA04E6F-9B24-452A-BDA3-5D96B223031B}" dt="2026-05-08T08:02:58.833" v="156" actId="108"/>
          <ac:spMkLst>
            <pc:docMk/>
            <pc:sldMk cId="234016933" sldId="273"/>
            <ac:spMk id="2" creationId="{00000000-0000-0000-0000-000000000000}"/>
          </ac:spMkLst>
        </pc:spChg>
        <pc:spChg chg="mod">
          <ac:chgData name="Orla Condon" userId="62ca7181-df71-4740-a21a-4649c658ad3a" providerId="ADAL" clId="{9CA04E6F-9B24-452A-BDA3-5D96B223031B}" dt="2026-05-08T08:03:59.254" v="174" actId="108"/>
          <ac:spMkLst>
            <pc:docMk/>
            <pc:sldMk cId="234016933" sldId="273"/>
            <ac:spMk id="3" creationId="{00000000-0000-0000-0000-000000000000}"/>
          </ac:spMkLst>
        </pc:spChg>
        <pc:spChg chg="mod">
          <ac:chgData name="Orla Condon" userId="62ca7181-df71-4740-a21a-4649c658ad3a" providerId="ADAL" clId="{9CA04E6F-9B24-452A-BDA3-5D96B223031B}" dt="2026-05-08T08:04:01.157" v="175" actId="108"/>
          <ac:spMkLst>
            <pc:docMk/>
            <pc:sldMk cId="234016933" sldId="273"/>
            <ac:spMk id="4" creationId="{00000000-0000-0000-0000-000000000000}"/>
          </ac:spMkLst>
        </pc:spChg>
        <pc:picChg chg="del mod">
          <ac:chgData name="Orla Condon" userId="62ca7181-df71-4740-a21a-4649c658ad3a" providerId="ADAL" clId="{9CA04E6F-9B24-452A-BDA3-5D96B223031B}" dt="2026-05-08T08:38:41.190" v="620" actId="478"/>
          <ac:picMkLst>
            <pc:docMk/>
            <pc:sldMk cId="234016933" sldId="273"/>
            <ac:picMk id="5" creationId="{00000000-0000-0000-0000-000000000000}"/>
          </ac:picMkLst>
        </pc:picChg>
        <pc:picChg chg="add mod modCrop">
          <ac:chgData name="Orla Condon" userId="62ca7181-df71-4740-a21a-4649c658ad3a" providerId="ADAL" clId="{9CA04E6F-9B24-452A-BDA3-5D96B223031B}" dt="2026-05-08T08:37:57.124" v="614" actId="732"/>
          <ac:picMkLst>
            <pc:docMk/>
            <pc:sldMk cId="234016933" sldId="273"/>
            <ac:picMk id="7" creationId="{FA4F5CD2-45FC-CDFF-106A-ED5EBBAE338D}"/>
          </ac:picMkLst>
        </pc:picChg>
        <pc:picChg chg="add mod modCrop">
          <ac:chgData name="Orla Condon" userId="62ca7181-df71-4740-a21a-4649c658ad3a" providerId="ADAL" clId="{9CA04E6F-9B24-452A-BDA3-5D96B223031B}" dt="2026-05-08T08:37:05.192" v="609" actId="1076"/>
          <ac:picMkLst>
            <pc:docMk/>
            <pc:sldMk cId="234016933" sldId="273"/>
            <ac:picMk id="9" creationId="{ADCAD16D-24EC-D213-EFAB-5C9797927FCA}"/>
          </ac:picMkLst>
        </pc:picChg>
        <pc:picChg chg="add mod">
          <ac:chgData name="Orla Condon" userId="62ca7181-df71-4740-a21a-4649c658ad3a" providerId="ADAL" clId="{9CA04E6F-9B24-452A-BDA3-5D96B223031B}" dt="2026-05-08T08:38:03.741" v="617" actId="1076"/>
          <ac:picMkLst>
            <pc:docMk/>
            <pc:sldMk cId="234016933" sldId="273"/>
            <ac:picMk id="11" creationId="{AFA87907-6BBF-1D67-507A-D186E7CEE050}"/>
          </ac:picMkLst>
        </pc:picChg>
        <pc:picChg chg="add mod">
          <ac:chgData name="Orla Condon" userId="62ca7181-df71-4740-a21a-4649c658ad3a" providerId="ADAL" clId="{9CA04E6F-9B24-452A-BDA3-5D96B223031B}" dt="2026-05-08T08:38:46.827" v="623" actId="1076"/>
          <ac:picMkLst>
            <pc:docMk/>
            <pc:sldMk cId="234016933" sldId="273"/>
            <ac:picMk id="13" creationId="{ED75D89F-8A3E-DC14-1665-66D5B421B6F5}"/>
          </ac:picMkLst>
        </pc:picChg>
      </pc:sldChg>
      <pc:sldChg chg="modSp add mod">
        <pc:chgData name="Orla Condon" userId="62ca7181-df71-4740-a21a-4649c658ad3a" providerId="ADAL" clId="{9CA04E6F-9B24-452A-BDA3-5D96B223031B}" dt="2026-05-08T08:39:03.595" v="628" actId="1076"/>
        <pc:sldMkLst>
          <pc:docMk/>
          <pc:sldMk cId="1303775215" sldId="274"/>
        </pc:sldMkLst>
        <pc:spChg chg="mod">
          <ac:chgData name="Orla Condon" userId="62ca7181-df71-4740-a21a-4649c658ad3a" providerId="ADAL" clId="{9CA04E6F-9B24-452A-BDA3-5D96B223031B}" dt="2026-05-08T08:03:02.945" v="157" actId="108"/>
          <ac:spMkLst>
            <pc:docMk/>
            <pc:sldMk cId="1303775215" sldId="274"/>
            <ac:spMk id="2" creationId="{00000000-0000-0000-0000-000000000000}"/>
          </ac:spMkLst>
        </pc:spChg>
        <pc:spChg chg="mod">
          <ac:chgData name="Orla Condon" userId="62ca7181-df71-4740-a21a-4649c658ad3a" providerId="ADAL" clId="{9CA04E6F-9B24-452A-BDA3-5D96B223031B}" dt="2026-05-08T08:38:52.971" v="624" actId="14100"/>
          <ac:spMkLst>
            <pc:docMk/>
            <pc:sldMk cId="1303775215" sldId="274"/>
            <ac:spMk id="3" creationId="{00000000-0000-0000-0000-000000000000}"/>
          </ac:spMkLst>
        </pc:spChg>
        <pc:picChg chg="mod">
          <ac:chgData name="Orla Condon" userId="62ca7181-df71-4740-a21a-4649c658ad3a" providerId="ADAL" clId="{9CA04E6F-9B24-452A-BDA3-5D96B223031B}" dt="2026-05-08T08:39:03.595" v="628" actId="1076"/>
          <ac:picMkLst>
            <pc:docMk/>
            <pc:sldMk cId="1303775215" sldId="274"/>
            <ac:picMk id="3075" creationId="{00000000-0000-0000-0000-000000000000}"/>
          </ac:picMkLst>
        </pc:picChg>
      </pc:sldChg>
      <pc:sldChg chg="modSp add mod">
        <pc:chgData name="Orla Condon" userId="62ca7181-df71-4740-a21a-4649c658ad3a" providerId="ADAL" clId="{9CA04E6F-9B24-452A-BDA3-5D96B223031B}" dt="2026-05-08T08:39:35.007" v="635" actId="11530"/>
        <pc:sldMkLst>
          <pc:docMk/>
          <pc:sldMk cId="1782088605" sldId="275"/>
        </pc:sldMkLst>
        <pc:spChg chg="mod">
          <ac:chgData name="Orla Condon" userId="62ca7181-df71-4740-a21a-4649c658ad3a" providerId="ADAL" clId="{9CA04E6F-9B24-452A-BDA3-5D96B223031B}" dt="2026-05-08T08:03:06.187" v="158" actId="108"/>
          <ac:spMkLst>
            <pc:docMk/>
            <pc:sldMk cId="1782088605" sldId="275"/>
            <ac:spMk id="2" creationId="{00000000-0000-0000-0000-000000000000}"/>
          </ac:spMkLst>
        </pc:spChg>
        <pc:spChg chg="mod">
          <ac:chgData name="Orla Condon" userId="62ca7181-df71-4740-a21a-4649c658ad3a" providerId="ADAL" clId="{9CA04E6F-9B24-452A-BDA3-5D96B223031B}" dt="2026-05-08T08:39:24.300" v="633" actId="20577"/>
          <ac:spMkLst>
            <pc:docMk/>
            <pc:sldMk cId="1782088605" sldId="275"/>
            <ac:spMk id="3" creationId="{00000000-0000-0000-0000-000000000000}"/>
          </ac:spMkLst>
        </pc:spChg>
        <pc:picChg chg="mod">
          <ac:chgData name="Orla Condon" userId="62ca7181-df71-4740-a21a-4649c658ad3a" providerId="ADAL" clId="{9CA04E6F-9B24-452A-BDA3-5D96B223031B}" dt="2026-05-08T08:39:35.007" v="635" actId="11530"/>
          <ac:picMkLst>
            <pc:docMk/>
            <pc:sldMk cId="1782088605" sldId="275"/>
            <ac:picMk id="4" creationId="{00000000-0000-0000-0000-000000000000}"/>
          </ac:picMkLst>
        </pc:picChg>
      </pc:sldChg>
      <pc:sldChg chg="modSp add mod">
        <pc:chgData name="Orla Condon" userId="62ca7181-df71-4740-a21a-4649c658ad3a" providerId="ADAL" clId="{9CA04E6F-9B24-452A-BDA3-5D96B223031B}" dt="2026-05-08T08:40:10.010" v="644" actId="14100"/>
        <pc:sldMkLst>
          <pc:docMk/>
          <pc:sldMk cId="1707355034" sldId="276"/>
        </pc:sldMkLst>
        <pc:spChg chg="mod">
          <ac:chgData name="Orla Condon" userId="62ca7181-df71-4740-a21a-4649c658ad3a" providerId="ADAL" clId="{9CA04E6F-9B24-452A-BDA3-5D96B223031B}" dt="2026-05-08T08:03:08.008" v="159" actId="108"/>
          <ac:spMkLst>
            <pc:docMk/>
            <pc:sldMk cId="1707355034" sldId="276"/>
            <ac:spMk id="2" creationId="{00000000-0000-0000-0000-000000000000}"/>
          </ac:spMkLst>
        </pc:spChg>
        <pc:spChg chg="mod">
          <ac:chgData name="Orla Condon" userId="62ca7181-df71-4740-a21a-4649c658ad3a" providerId="ADAL" clId="{9CA04E6F-9B24-452A-BDA3-5D96B223031B}" dt="2026-05-08T08:04:09.588" v="178" actId="108"/>
          <ac:spMkLst>
            <pc:docMk/>
            <pc:sldMk cId="1707355034" sldId="276"/>
            <ac:spMk id="3" creationId="{00000000-0000-0000-0000-000000000000}"/>
          </ac:spMkLst>
        </pc:spChg>
        <pc:picChg chg="mod">
          <ac:chgData name="Orla Condon" userId="62ca7181-df71-4740-a21a-4649c658ad3a" providerId="ADAL" clId="{9CA04E6F-9B24-452A-BDA3-5D96B223031B}" dt="2026-05-08T08:40:10.010" v="644" actId="14100"/>
          <ac:picMkLst>
            <pc:docMk/>
            <pc:sldMk cId="1707355034" sldId="276"/>
            <ac:picMk id="4" creationId="{00000000-0000-0000-0000-000000000000}"/>
          </ac:picMkLst>
        </pc:picChg>
      </pc:sldChg>
      <pc:sldChg chg="addSp delSp modSp mod">
        <pc:chgData name="Orla Condon" userId="62ca7181-df71-4740-a21a-4649c658ad3a" providerId="ADAL" clId="{9CA04E6F-9B24-452A-BDA3-5D96B223031B}" dt="2026-05-08T07:58:07.419" v="21" actId="931"/>
        <pc:sldMkLst>
          <pc:docMk/>
          <pc:sldMk cId="3811917612" sldId="282"/>
        </pc:sldMkLst>
        <pc:spChg chg="mod">
          <ac:chgData name="Orla Condon" userId="62ca7181-df71-4740-a21a-4649c658ad3a" providerId="ADAL" clId="{9CA04E6F-9B24-452A-BDA3-5D96B223031B}" dt="2026-05-08T07:53:38.695" v="18" actId="20577"/>
          <ac:spMkLst>
            <pc:docMk/>
            <pc:sldMk cId="3811917612" sldId="282"/>
            <ac:spMk id="2" creationId="{BEF71296-1FDB-AF91-4307-E23E47C86364}"/>
          </ac:spMkLst>
        </pc:spChg>
        <pc:spChg chg="del">
          <ac:chgData name="Orla Condon" userId="62ca7181-df71-4740-a21a-4649c658ad3a" providerId="ADAL" clId="{9CA04E6F-9B24-452A-BDA3-5D96B223031B}" dt="2026-05-08T07:54:52.742" v="19" actId="931"/>
          <ac:spMkLst>
            <pc:docMk/>
            <pc:sldMk cId="3811917612" sldId="282"/>
            <ac:spMk id="3" creationId="{0B4970AF-CF19-7218-89A8-ABDCEB368719}"/>
          </ac:spMkLst>
        </pc:spChg>
        <pc:spChg chg="add del mod">
          <ac:chgData name="Orla Condon" userId="62ca7181-df71-4740-a21a-4649c658ad3a" providerId="ADAL" clId="{9CA04E6F-9B24-452A-BDA3-5D96B223031B}" dt="2026-05-08T07:58:07.419" v="21" actId="931"/>
          <ac:spMkLst>
            <pc:docMk/>
            <pc:sldMk cId="3811917612" sldId="282"/>
            <ac:spMk id="7" creationId="{BFF5436D-84CF-F1A3-CAE3-C5D3EE1D0073}"/>
          </ac:spMkLst>
        </pc:spChg>
        <pc:picChg chg="add del mod ord">
          <ac:chgData name="Orla Condon" userId="62ca7181-df71-4740-a21a-4649c658ad3a" providerId="ADAL" clId="{9CA04E6F-9B24-452A-BDA3-5D96B223031B}" dt="2026-05-08T07:58:00.494" v="20" actId="478"/>
          <ac:picMkLst>
            <pc:docMk/>
            <pc:sldMk cId="3811917612" sldId="282"/>
            <ac:picMk id="5" creationId="{30DCB1C2-E9D9-6D34-7904-B545F2FC3EAB}"/>
          </ac:picMkLst>
        </pc:picChg>
        <pc:picChg chg="add mod ord">
          <ac:chgData name="Orla Condon" userId="62ca7181-df71-4740-a21a-4649c658ad3a" providerId="ADAL" clId="{9CA04E6F-9B24-452A-BDA3-5D96B223031B}" dt="2026-05-08T07:58:07.419" v="21" actId="931"/>
          <ac:picMkLst>
            <pc:docMk/>
            <pc:sldMk cId="3811917612" sldId="282"/>
            <ac:picMk id="9" creationId="{CC24CE66-FCEE-6E33-3E2B-C533B3F44F9D}"/>
          </ac:picMkLst>
        </pc:picChg>
      </pc:sldChg>
      <pc:sldChg chg="del">
        <pc:chgData name="Orla Condon" userId="62ca7181-df71-4740-a21a-4649c658ad3a" providerId="ADAL" clId="{9CA04E6F-9B24-452A-BDA3-5D96B223031B}" dt="2026-05-08T08:40:17.048" v="645" actId="47"/>
        <pc:sldMkLst>
          <pc:docMk/>
          <pc:sldMk cId="2563707552" sldId="283"/>
        </pc:sldMkLst>
      </pc:sldChg>
      <pc:sldChg chg="add del">
        <pc:chgData name="Orla Condon" userId="62ca7181-df71-4740-a21a-4649c658ad3a" providerId="ADAL" clId="{9CA04E6F-9B24-452A-BDA3-5D96B223031B}" dt="2026-05-08T08:40:41.995" v="648" actId="47"/>
        <pc:sldMkLst>
          <pc:docMk/>
          <pc:sldMk cId="1222527057" sldId="284"/>
        </pc:sldMkLst>
      </pc:sldChg>
      <pc:sldChg chg="del">
        <pc:chgData name="Orla Condon" userId="62ca7181-df71-4740-a21a-4649c658ad3a" providerId="ADAL" clId="{9CA04E6F-9B24-452A-BDA3-5D96B223031B}" dt="2026-05-08T07:58:34.492" v="27" actId="47"/>
        <pc:sldMkLst>
          <pc:docMk/>
          <pc:sldMk cId="704890584" sldId="285"/>
        </pc:sldMkLst>
      </pc:sldChg>
      <pc:sldChg chg="del">
        <pc:chgData name="Orla Condon" userId="62ca7181-df71-4740-a21a-4649c658ad3a" providerId="ADAL" clId="{9CA04E6F-9B24-452A-BDA3-5D96B223031B}" dt="2026-05-08T07:58:32.016" v="24" actId="47"/>
        <pc:sldMkLst>
          <pc:docMk/>
          <pc:sldMk cId="2764042160" sldId="286"/>
        </pc:sldMkLst>
      </pc:sldChg>
      <pc:sldChg chg="del">
        <pc:chgData name="Orla Condon" userId="62ca7181-df71-4740-a21a-4649c658ad3a" providerId="ADAL" clId="{9CA04E6F-9B24-452A-BDA3-5D96B223031B}" dt="2026-05-08T07:58:32.772" v="25" actId="47"/>
        <pc:sldMkLst>
          <pc:docMk/>
          <pc:sldMk cId="274598583" sldId="287"/>
        </pc:sldMkLst>
      </pc:sldChg>
      <pc:sldChg chg="del">
        <pc:chgData name="Orla Condon" userId="62ca7181-df71-4740-a21a-4649c658ad3a" providerId="ADAL" clId="{9CA04E6F-9B24-452A-BDA3-5D96B223031B}" dt="2026-05-08T07:58:33.820" v="26" actId="47"/>
        <pc:sldMkLst>
          <pc:docMk/>
          <pc:sldMk cId="4258296965" sldId="288"/>
        </pc:sldMkLst>
      </pc:sldChg>
      <pc:sldChg chg="add del">
        <pc:chgData name="Orla Condon" userId="62ca7181-df71-4740-a21a-4649c658ad3a" providerId="ADAL" clId="{9CA04E6F-9B24-452A-BDA3-5D96B223031B}" dt="2026-05-08T08:40:41.330" v="647" actId="47"/>
        <pc:sldMkLst>
          <pc:docMk/>
          <pc:sldMk cId="3503174059" sldId="289"/>
        </pc:sldMkLst>
      </pc:sldChg>
      <pc:sldChg chg="add del">
        <pc:chgData name="Orla Condon" userId="62ca7181-df71-4740-a21a-4649c658ad3a" providerId="ADAL" clId="{9CA04E6F-9B24-452A-BDA3-5D96B223031B}" dt="2026-05-08T08:40:42.741" v="649" actId="47"/>
        <pc:sldMkLst>
          <pc:docMk/>
          <pc:sldMk cId="801627559" sldId="290"/>
        </pc:sldMkLst>
      </pc:sldChg>
      <pc:sldChg chg="addSp delSp modSp new mod">
        <pc:chgData name="Orla Condon" userId="62ca7181-df71-4740-a21a-4649c658ad3a" providerId="ADAL" clId="{9CA04E6F-9B24-452A-BDA3-5D96B223031B}" dt="2026-05-08T08:40:58.958" v="671" actId="20577"/>
        <pc:sldMkLst>
          <pc:docMk/>
          <pc:sldMk cId="355476583" sldId="291"/>
        </pc:sldMkLst>
        <pc:spChg chg="mod">
          <ac:chgData name="Orla Condon" userId="62ca7181-df71-4740-a21a-4649c658ad3a" providerId="ADAL" clId="{9CA04E6F-9B24-452A-BDA3-5D96B223031B}" dt="2026-05-08T08:40:58.958" v="671" actId="20577"/>
          <ac:spMkLst>
            <pc:docMk/>
            <pc:sldMk cId="355476583" sldId="291"/>
            <ac:spMk id="2" creationId="{A026C3C7-0C6F-E5EF-1136-AF819063E225}"/>
          </ac:spMkLst>
        </pc:spChg>
        <pc:spChg chg="del">
          <ac:chgData name="Orla Condon" userId="62ca7181-df71-4740-a21a-4649c658ad3a" providerId="ADAL" clId="{9CA04E6F-9B24-452A-BDA3-5D96B223031B}" dt="2026-05-08T08:40:50.227" v="650" actId="931"/>
          <ac:spMkLst>
            <pc:docMk/>
            <pc:sldMk cId="355476583" sldId="291"/>
            <ac:spMk id="3" creationId="{DBD09A46-3815-2E39-59D2-5FF4AA866390}"/>
          </ac:spMkLst>
        </pc:spChg>
        <pc:picChg chg="add mod ord">
          <ac:chgData name="Orla Condon" userId="62ca7181-df71-4740-a21a-4649c658ad3a" providerId="ADAL" clId="{9CA04E6F-9B24-452A-BDA3-5D96B223031B}" dt="2026-05-08T08:40:50.227" v="650" actId="931"/>
          <ac:picMkLst>
            <pc:docMk/>
            <pc:sldMk cId="355476583" sldId="291"/>
            <ac:picMk id="5" creationId="{ACB7D307-012C-092D-2052-18FE4F0CCF3F}"/>
          </ac:picMkLst>
        </pc:picChg>
      </pc:sldChg>
      <pc:sldMasterChg chg="delSldLayout">
        <pc:chgData name="Orla Condon" userId="62ca7181-df71-4740-a21a-4649c658ad3a" providerId="ADAL" clId="{9CA04E6F-9B24-452A-BDA3-5D96B223031B}" dt="2026-05-08T07:58:26.883" v="23" actId="47"/>
        <pc:sldMasterMkLst>
          <pc:docMk/>
          <pc:sldMasterMk cId="3992305853" sldId="2147483657"/>
        </pc:sldMasterMkLst>
        <pc:sldLayoutChg chg="del">
          <pc:chgData name="Orla Condon" userId="62ca7181-df71-4740-a21a-4649c658ad3a" providerId="ADAL" clId="{9CA04E6F-9B24-452A-BDA3-5D96B223031B}" dt="2026-05-08T07:58:26.883" v="23" actId="47"/>
          <pc:sldLayoutMkLst>
            <pc:docMk/>
            <pc:sldMasterMk cId="3992305853" sldId="2147483657"/>
            <pc:sldLayoutMk cId="558633032" sldId="214748367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2" name="Text Placeholder 4">
            <a:extLst>
              <a:ext uri="{FF2B5EF4-FFF2-40B4-BE49-F238E27FC236}">
                <a16:creationId xmlns:a16="http://schemas.microsoft.com/office/drawing/2014/main" id="{D24670FC-1D57-F8A6-4799-7C69F4B08883}"/>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5" name="Text Placeholder 4">
            <a:extLst>
              <a:ext uri="{FF2B5EF4-FFF2-40B4-BE49-F238E27FC236}">
                <a16:creationId xmlns:a16="http://schemas.microsoft.com/office/drawing/2014/main" id="{832D5367-7646-26C9-0DB8-EEA9C8047B11}"/>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3" name="Text Placeholder 4">
            <a:extLst>
              <a:ext uri="{FF2B5EF4-FFF2-40B4-BE49-F238E27FC236}">
                <a16:creationId xmlns:a16="http://schemas.microsoft.com/office/drawing/2014/main" id="{F074DD80-7E98-693B-5340-8CBB57EB4F7E}"/>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7" name="Text Placeholder 4">
            <a:extLst>
              <a:ext uri="{FF2B5EF4-FFF2-40B4-BE49-F238E27FC236}">
                <a16:creationId xmlns:a16="http://schemas.microsoft.com/office/drawing/2014/main" id="{91FA1596-A8EB-1FE3-6808-C2004B9504FD}"/>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3911" y="2345697"/>
            <a:ext cx="14580000" cy="1080000"/>
          </a:xfrm>
          <a:prstGeom prst="rect">
            <a:avLst/>
          </a:prstGeom>
        </p:spPr>
        <p:txBody>
          <a:bodyPr lIns="0" tIns="0" rIns="0" bIns="0" anchor="t"/>
          <a:lstStyle>
            <a:lvl1pPr algn="l">
              <a:defRPr sz="51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753914" y="3856638"/>
            <a:ext cx="14580000" cy="5400000"/>
          </a:xfrm>
          <a:prstGeom prst="rect">
            <a:avLst/>
          </a:prstGeom>
        </p:spPr>
        <p:txBody>
          <a:bodyPr lIns="0" tIns="0" rIns="0" bIns="0" numCol="1" anchor="t"/>
          <a:lstStyle>
            <a:lvl1pPr marL="428625" indent="-428625" algn="l">
              <a:buSzPct val="90000"/>
              <a:buFont typeface="Arial" charset="0"/>
              <a:buChar char="•"/>
              <a:defRPr sz="2700" b="0" i="0">
                <a:solidFill>
                  <a:schemeClr val="tx1"/>
                </a:solidFill>
                <a:latin typeface="Arial" charset="0"/>
                <a:ea typeface="Arial" charset="0"/>
                <a:cs typeface="Arial"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Text here</a:t>
            </a:r>
          </a:p>
        </p:txBody>
      </p:sp>
    </p:spTree>
    <p:extLst>
      <p:ext uri="{BB962C8B-B14F-4D97-AF65-F5344CB8AC3E}">
        <p14:creationId xmlns:p14="http://schemas.microsoft.com/office/powerpoint/2010/main" val="3875938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 Id="rId5" Type="http://schemas.openxmlformats.org/officeDocument/2006/relationships/image" Target="../media/image11.jp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8.xml"/><Relationship Id="rId5" Type="http://schemas.openxmlformats.org/officeDocument/2006/relationships/image" Target="../media/image16.jp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8.xml"/><Relationship Id="rId5" Type="http://schemas.openxmlformats.org/officeDocument/2006/relationships/image" Target="../media/image20.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8.xml"/><Relationship Id="rId5" Type="http://schemas.openxmlformats.org/officeDocument/2006/relationships/image" Target="../media/image26.jpg"/><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8.xml"/><Relationship Id="rId5" Type="http://schemas.openxmlformats.org/officeDocument/2006/relationships/image" Target="../media/image31.jpg"/><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F71296-1FDB-AF91-4307-E23E47C86364}"/>
              </a:ext>
            </a:extLst>
          </p:cNvPr>
          <p:cNvSpPr>
            <a:spLocks noGrp="1"/>
          </p:cNvSpPr>
          <p:nvPr>
            <p:ph type="body" sz="quarter" idx="11"/>
          </p:nvPr>
        </p:nvSpPr>
        <p:spPr/>
        <p:txBody>
          <a:bodyPr/>
          <a:lstStyle/>
          <a:p>
            <a:r>
              <a:rPr lang="en-GB" dirty="0"/>
              <a:t>The senses and food</a:t>
            </a:r>
          </a:p>
        </p:txBody>
      </p:sp>
      <p:pic>
        <p:nvPicPr>
          <p:cNvPr id="9" name="Picture Placeholder 8">
            <a:extLst>
              <a:ext uri="{FF2B5EF4-FFF2-40B4-BE49-F238E27FC236}">
                <a16:creationId xmlns:a16="http://schemas.microsoft.com/office/drawing/2014/main" id="{CC24CE66-FCEE-6E33-3E2B-C533B3F44F9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5154" r="5154"/>
          <a:stretch>
            <a:fillRect/>
          </a:stretch>
        </p:blipFill>
        <p:spPr>
          <a:prstGeom prst="rect">
            <a:avLst/>
          </a:prstGeom>
        </p:spPr>
      </p:pic>
    </p:spTree>
    <p:extLst>
      <p:ext uri="{BB962C8B-B14F-4D97-AF65-F5344CB8AC3E}">
        <p14:creationId xmlns:p14="http://schemas.microsoft.com/office/powerpoint/2010/main" val="3811917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Which senses do we use? </a:t>
            </a:r>
          </a:p>
        </p:txBody>
      </p:sp>
      <p:sp>
        <p:nvSpPr>
          <p:cNvPr id="3" name="Subtitle 2"/>
          <p:cNvSpPr>
            <a:spLocks noGrp="1"/>
          </p:cNvSpPr>
          <p:nvPr>
            <p:ph type="subTitle" idx="1"/>
          </p:nvPr>
        </p:nvSpPr>
        <p:spPr>
          <a:xfrm>
            <a:off x="1066689" y="2717161"/>
            <a:ext cx="10897914"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A range of senses are used when eating food. </a:t>
            </a:r>
          </a:p>
          <a:p>
            <a:pPr>
              <a:spcBef>
                <a:spcPct val="0"/>
              </a:spcBef>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These senses are:</a:t>
            </a:r>
          </a:p>
          <a:p>
            <a:pPr marL="514350" lvl="1" indent="-514350" algn="l">
              <a:lnSpc>
                <a:spcPct val="150000"/>
              </a:lnSpc>
              <a:spcBef>
                <a:spcPct val="0"/>
              </a:spcBef>
              <a:buFont typeface="Arial" panose="020B0604020202020204" pitchFamily="34" charset="0"/>
              <a:buChar char="•"/>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sight;</a:t>
            </a:r>
          </a:p>
          <a:p>
            <a:pPr marL="514350" lvl="1" indent="-514350" algn="l">
              <a:lnSpc>
                <a:spcPct val="150000"/>
              </a:lnSpc>
              <a:spcBef>
                <a:spcPct val="0"/>
              </a:spcBef>
              <a:buFont typeface="Arial" panose="020B0604020202020204" pitchFamily="34" charset="0"/>
              <a:buChar char="•"/>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smell;</a:t>
            </a:r>
          </a:p>
          <a:p>
            <a:pPr marL="514350" lvl="1" indent="-514350" algn="l">
              <a:lnSpc>
                <a:spcPct val="150000"/>
              </a:lnSpc>
              <a:spcBef>
                <a:spcPct val="0"/>
              </a:spcBef>
              <a:buFont typeface="Arial" panose="020B0604020202020204" pitchFamily="34" charset="0"/>
              <a:buChar char="•"/>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hearing;</a:t>
            </a:r>
          </a:p>
          <a:p>
            <a:pPr marL="514350" lvl="1" indent="-514350" algn="l">
              <a:lnSpc>
                <a:spcPct val="150000"/>
              </a:lnSpc>
              <a:spcBef>
                <a:spcPct val="0"/>
              </a:spcBef>
              <a:buFont typeface="Arial" panose="020B0604020202020204" pitchFamily="34" charset="0"/>
              <a:buChar char="•"/>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taste;</a:t>
            </a:r>
          </a:p>
          <a:p>
            <a:pPr marL="514350" lvl="1" indent="-514350" algn="l">
              <a:lnSpc>
                <a:spcPct val="150000"/>
              </a:lnSpc>
              <a:spcBef>
                <a:spcPct val="0"/>
              </a:spcBef>
              <a:buFont typeface="Arial" panose="020B0604020202020204" pitchFamily="34" charset="0"/>
              <a:buChar char="•"/>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touch. </a:t>
            </a:r>
          </a:p>
          <a:p>
            <a:pPr>
              <a:spcBef>
                <a:spcPct val="0"/>
              </a:spcBef>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A combination of these senses enables you to evaluate a food.</a:t>
            </a:r>
          </a:p>
          <a:p>
            <a:pPr marL="0" indent="0">
              <a:buNone/>
            </a:pPr>
            <a:endParaRPr lang="en-GB" dirty="0"/>
          </a:p>
        </p:txBody>
      </p:sp>
      <p:pic>
        <p:nvPicPr>
          <p:cNvPr id="4" name="Picture 6" descr="Girl eating melo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302590" y="2717161"/>
            <a:ext cx="5616624" cy="4491089"/>
          </a:xfrm>
          <a:prstGeom prst="round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384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Appearance</a:t>
            </a:r>
          </a:p>
        </p:txBody>
      </p:sp>
      <p:sp>
        <p:nvSpPr>
          <p:cNvPr id="3" name="Subtitle 2"/>
          <p:cNvSpPr>
            <a:spLocks noGrp="1"/>
          </p:cNvSpPr>
          <p:nvPr>
            <p:ph type="subTitle" idx="1"/>
          </p:nvPr>
        </p:nvSpPr>
        <p:spPr>
          <a:xfrm>
            <a:off x="1066689" y="2717161"/>
            <a:ext cx="9041385"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size, shape, colour, temperature and surface texture all play an important part in helping to determine your first reaction to a food.</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Often if a food does not look appetising, then you will not eat it. </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Appearance is therefore vitally important if you want your food to be eaten and enjoyed.</a:t>
            </a:r>
          </a:p>
          <a:p>
            <a:pPr marL="0" indent="0">
              <a:buNone/>
            </a:pPr>
            <a:endParaRPr lang="en-GB" sz="3000" dirty="0"/>
          </a:p>
        </p:txBody>
      </p:sp>
      <p:pic>
        <p:nvPicPr>
          <p:cNvPr id="5" name="Picture 4">
            <a:extLst>
              <a:ext uri="{FF2B5EF4-FFF2-40B4-BE49-F238E27FC236}">
                <a16:creationId xmlns:a16="http://schemas.microsoft.com/office/drawing/2014/main" id="{A34D36E3-EAF3-0FD5-5B5C-18203FF1ED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6957" y="2717160"/>
            <a:ext cx="6106885" cy="3957261"/>
          </a:xfrm>
          <a:prstGeom prst="roundRect">
            <a:avLst/>
          </a:prstGeom>
        </p:spPr>
      </p:pic>
    </p:spTree>
    <p:extLst>
      <p:ext uri="{BB962C8B-B14F-4D97-AF65-F5344CB8AC3E}">
        <p14:creationId xmlns:p14="http://schemas.microsoft.com/office/powerpoint/2010/main" val="2101957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Appearance</a:t>
            </a:r>
          </a:p>
        </p:txBody>
      </p:sp>
      <p:sp>
        <p:nvSpPr>
          <p:cNvPr id="4" name="Text Placeholder 1"/>
          <p:cNvSpPr>
            <a:spLocks noGrp="1"/>
          </p:cNvSpPr>
          <p:nvPr>
            <p:ph type="subTitle" idx="1"/>
          </p:nvPr>
        </p:nvSpPr>
        <p:spPr bwMode="auto">
          <a:xfrm>
            <a:off x="1066688" y="2717161"/>
            <a:ext cx="7532961" cy="637033"/>
          </a:xfrm>
          <a:prstGeom prst="roundRect">
            <a:avLst>
              <a:gd name="adj" fmla="val 9366"/>
            </a:avLst>
          </a:prstGeom>
          <a:noFill/>
          <a:ln>
            <a:noFill/>
            <a:round/>
            <a:headEnd/>
            <a:tailEnd/>
          </a:ln>
        </p:spPr>
        <p:txBody>
          <a:bodyPr vert="horz" wrap="square" numCol="1" anchor="t" anchorCtr="0" compatLnSpc="1">
            <a:prstTxWarp prst="textNoShape">
              <a:avLst/>
            </a:prstTxWarp>
            <a:noAutofit/>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Useful words to describe appearance:</a:t>
            </a: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a:t>
            </a:r>
          </a:p>
        </p:txBody>
      </p:sp>
      <p:sp>
        <p:nvSpPr>
          <p:cNvPr id="6" name="Text Placeholder 1"/>
          <p:cNvSpPr>
            <a:spLocks/>
          </p:cNvSpPr>
          <p:nvPr/>
        </p:nvSpPr>
        <p:spPr bwMode="auto">
          <a:xfrm>
            <a:off x="10879338" y="3035677"/>
            <a:ext cx="5793582" cy="1404938"/>
          </a:xfrm>
          <a:prstGeom prst="roundRect">
            <a:avLst>
              <a:gd name="adj" fmla="val 9366"/>
            </a:avLst>
          </a:prstGeom>
          <a:noFill/>
          <a:ln w="25400">
            <a:noFill/>
            <a:round/>
            <a:headEnd/>
            <a:tailEnd/>
          </a:ln>
        </p:spPr>
        <p:txBody>
          <a:bodyPr lIns="270000" tIns="135000" rIns="270000" bIns="135000"/>
          <a:lstStyle/>
          <a:p>
            <a:pPr>
              <a:spcBef>
                <a:spcPct val="0"/>
              </a:spcBef>
              <a:buFont typeface="Arial" charset="0"/>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What words would you use to describe these foods?</a:t>
            </a:r>
          </a:p>
        </p:txBody>
      </p:sp>
      <p:graphicFrame>
        <p:nvGraphicFramePr>
          <p:cNvPr id="3" name="Table 2">
            <a:extLst>
              <a:ext uri="{FF2B5EF4-FFF2-40B4-BE49-F238E27FC236}">
                <a16:creationId xmlns:a16="http://schemas.microsoft.com/office/drawing/2014/main" id="{8F5D4B23-F4EB-E198-290A-9CF317443268}"/>
              </a:ext>
            </a:extLst>
          </p:cNvPr>
          <p:cNvGraphicFramePr>
            <a:graphicFrameLocks noGrp="1"/>
          </p:cNvGraphicFramePr>
          <p:nvPr>
            <p:extLst>
              <p:ext uri="{D42A27DB-BD31-4B8C-83A1-F6EECF244321}">
                <p14:modId xmlns:p14="http://schemas.microsoft.com/office/powerpoint/2010/main" val="3495200739"/>
              </p:ext>
            </p:extLst>
          </p:nvPr>
        </p:nvGraphicFramePr>
        <p:xfrm>
          <a:off x="1066688" y="3328374"/>
          <a:ext cx="7312926" cy="6208181"/>
        </p:xfrm>
        <a:graphic>
          <a:graphicData uri="http://schemas.openxmlformats.org/drawingml/2006/table">
            <a:tbl>
              <a:tblPr firstRow="1" bandRow="1">
                <a:tableStyleId>{F5AB1C69-6EDB-4FF4-983F-18BD219EF322}</a:tableStyleId>
              </a:tblPr>
              <a:tblGrid>
                <a:gridCol w="2437642">
                  <a:extLst>
                    <a:ext uri="{9D8B030D-6E8A-4147-A177-3AD203B41FA5}">
                      <a16:colId xmlns:a16="http://schemas.microsoft.com/office/drawing/2014/main" val="3984385783"/>
                    </a:ext>
                  </a:extLst>
                </a:gridCol>
                <a:gridCol w="2437642">
                  <a:extLst>
                    <a:ext uri="{9D8B030D-6E8A-4147-A177-3AD203B41FA5}">
                      <a16:colId xmlns:a16="http://schemas.microsoft.com/office/drawing/2014/main" val="1807030954"/>
                    </a:ext>
                  </a:extLst>
                </a:gridCol>
                <a:gridCol w="2437642">
                  <a:extLst>
                    <a:ext uri="{9D8B030D-6E8A-4147-A177-3AD203B41FA5}">
                      <a16:colId xmlns:a16="http://schemas.microsoft.com/office/drawing/2014/main" val="3519196218"/>
                    </a:ext>
                  </a:extLst>
                </a:gridCol>
              </a:tblGrid>
              <a:tr h="886883">
                <a:tc>
                  <a:txBody>
                    <a:bodyPr/>
                    <a:lstStyle/>
                    <a:p>
                      <a:pPr algn="ctr"/>
                      <a:endParaRPr lang="en-GB" sz="3200" dirty="0">
                        <a:latin typeface="Source Sans Pro SemiBold" panose="020B0603030403020204" pitchFamily="34" charset="0"/>
                        <a:ea typeface="Source Sans Pro SemiBold" panose="020B0603030403020204" pitchFamily="34" charset="0"/>
                      </a:endParaRPr>
                    </a:p>
                  </a:txBody>
                  <a:tcPr anchor="ctr">
                    <a:solidFill>
                      <a:srgbClr val="34713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200" dirty="0">
                        <a:latin typeface="Source Sans Pro SemiBold" panose="020B0603030403020204" pitchFamily="34" charset="0"/>
                        <a:ea typeface="Source Sans Pro SemiBold" panose="020B0603030403020204" pitchFamily="34" charset="0"/>
                      </a:endParaRPr>
                    </a:p>
                  </a:txBody>
                  <a:tcPr anchor="ctr">
                    <a:solidFill>
                      <a:srgbClr val="34713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200" dirty="0">
                        <a:latin typeface="Source Sans Pro SemiBold" panose="020B0603030403020204" pitchFamily="34" charset="0"/>
                        <a:ea typeface="Source Sans Pro SemiBold" panose="020B0603030403020204" pitchFamily="34" charset="0"/>
                      </a:endParaRPr>
                    </a:p>
                  </a:txBody>
                  <a:tcPr anchor="ctr">
                    <a:solidFill>
                      <a:srgbClr val="34713B"/>
                    </a:solidFill>
                  </a:tcPr>
                </a:tc>
                <a:extLst>
                  <a:ext uri="{0D108BD9-81ED-4DB2-BD59-A6C34878D82A}">
                    <a16:rowId xmlns:a16="http://schemas.microsoft.com/office/drawing/2014/main" val="97929444"/>
                  </a:ext>
                </a:extLst>
              </a:tr>
              <a:tr h="886883">
                <a:tc>
                  <a:txBody>
                    <a:bodyPr/>
                    <a:lstStyle/>
                    <a:p>
                      <a:pPr algn="ctr"/>
                      <a:r>
                        <a:rPr lang="en-GB" sz="2400" dirty="0">
                          <a:latin typeface="Source Sans Pro" panose="020B0503030403020204" pitchFamily="34" charset="0"/>
                          <a:ea typeface="Source Sans Pro" panose="020B0503030403020204" pitchFamily="34" charset="0"/>
                        </a:rPr>
                        <a:t>Stringy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Dull</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Crystalline </a:t>
                      </a:r>
                    </a:p>
                  </a:txBody>
                  <a:tcPr anchor="ctr"/>
                </a:tc>
                <a:extLst>
                  <a:ext uri="{0D108BD9-81ED-4DB2-BD59-A6C34878D82A}">
                    <a16:rowId xmlns:a16="http://schemas.microsoft.com/office/drawing/2014/main" val="3116648954"/>
                  </a:ext>
                </a:extLst>
              </a:tr>
              <a:tr h="886883">
                <a:tc>
                  <a:txBody>
                    <a:bodyPr/>
                    <a:lstStyle/>
                    <a:p>
                      <a:pPr algn="ctr"/>
                      <a:r>
                        <a:rPr lang="en-GB" sz="2400" dirty="0">
                          <a:latin typeface="Source Sans Pro" panose="020B0503030403020204" pitchFamily="34" charset="0"/>
                          <a:ea typeface="Source Sans Pro" panose="020B0503030403020204" pitchFamily="34" charset="0"/>
                        </a:rPr>
                        <a:t>Heavy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Firm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Fragile </a:t>
                      </a:r>
                    </a:p>
                  </a:txBody>
                  <a:tcPr anchor="ctr"/>
                </a:tc>
                <a:extLst>
                  <a:ext uri="{0D108BD9-81ED-4DB2-BD59-A6C34878D82A}">
                    <a16:rowId xmlns:a16="http://schemas.microsoft.com/office/drawing/2014/main" val="2480740892"/>
                  </a:ext>
                </a:extLst>
              </a:tr>
              <a:tr h="886883">
                <a:tc>
                  <a:txBody>
                    <a:bodyPr/>
                    <a:lstStyle/>
                    <a:p>
                      <a:pPr algn="ctr"/>
                      <a:r>
                        <a:rPr lang="en-GB" sz="2400" dirty="0">
                          <a:latin typeface="Source Sans Pro" panose="020B0503030403020204" pitchFamily="34" charset="0"/>
                          <a:ea typeface="Source Sans Pro" panose="020B0503030403020204" pitchFamily="34" charset="0"/>
                        </a:rPr>
                        <a:t>Flat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Flaky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Dry </a:t>
                      </a:r>
                    </a:p>
                  </a:txBody>
                  <a:tcPr anchor="ctr"/>
                </a:tc>
                <a:extLst>
                  <a:ext uri="{0D108BD9-81ED-4DB2-BD59-A6C34878D82A}">
                    <a16:rowId xmlns:a16="http://schemas.microsoft.com/office/drawing/2014/main" val="655532854"/>
                  </a:ext>
                </a:extLst>
              </a:tr>
              <a:tr h="886883">
                <a:tc>
                  <a:txBody>
                    <a:bodyPr/>
                    <a:lstStyle/>
                    <a:p>
                      <a:pPr algn="ctr"/>
                      <a:r>
                        <a:rPr lang="en-GB" sz="2400" dirty="0">
                          <a:latin typeface="Source Sans Pro" panose="020B0503030403020204" pitchFamily="34" charset="0"/>
                          <a:ea typeface="Source Sans Pro" panose="020B0503030403020204" pitchFamily="34" charset="0"/>
                        </a:rPr>
                        <a:t>Fizzy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Lumpy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Crumbly </a:t>
                      </a:r>
                    </a:p>
                  </a:txBody>
                  <a:tcPr anchor="ctr"/>
                </a:tc>
                <a:extLst>
                  <a:ext uri="{0D108BD9-81ED-4DB2-BD59-A6C34878D82A}">
                    <a16:rowId xmlns:a16="http://schemas.microsoft.com/office/drawing/2014/main" val="454755155"/>
                  </a:ext>
                </a:extLst>
              </a:tr>
              <a:tr h="886883">
                <a:tc>
                  <a:txBody>
                    <a:bodyPr/>
                    <a:lstStyle/>
                    <a:p>
                      <a:pPr algn="ctr"/>
                      <a:r>
                        <a:rPr lang="en-GB" sz="2400" dirty="0">
                          <a:latin typeface="Source Sans Pro" panose="020B0503030403020204" pitchFamily="34" charset="0"/>
                          <a:ea typeface="Source Sans Pro" panose="020B0503030403020204" pitchFamily="34" charset="0"/>
                        </a:rPr>
                        <a:t>Hard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Smooth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Crisp </a:t>
                      </a:r>
                    </a:p>
                  </a:txBody>
                  <a:tcPr anchor="ctr"/>
                </a:tc>
                <a:extLst>
                  <a:ext uri="{0D108BD9-81ED-4DB2-BD59-A6C34878D82A}">
                    <a16:rowId xmlns:a16="http://schemas.microsoft.com/office/drawing/2014/main" val="2015482536"/>
                  </a:ext>
                </a:extLst>
              </a:tr>
              <a:tr h="886883">
                <a:tc>
                  <a:txBody>
                    <a:bodyPr/>
                    <a:lstStyle/>
                    <a:p>
                      <a:pPr algn="ctr"/>
                      <a:r>
                        <a:rPr lang="en-GB" sz="2400" dirty="0">
                          <a:latin typeface="Source Sans Pro" panose="020B0503030403020204" pitchFamily="34" charset="0"/>
                          <a:ea typeface="Source Sans Pro" panose="020B0503030403020204" pitchFamily="34" charset="0"/>
                        </a:rPr>
                        <a:t>Mushy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Sticky </a:t>
                      </a:r>
                    </a:p>
                  </a:txBody>
                  <a:tcPr anchor="ctr"/>
                </a:tc>
                <a:tc>
                  <a:txBody>
                    <a:bodyPr/>
                    <a:lstStyle/>
                    <a:p>
                      <a:pPr algn="ctr"/>
                      <a:r>
                        <a:rPr lang="en-GB" sz="2400" dirty="0">
                          <a:latin typeface="Source Sans Pro" panose="020B0503030403020204" pitchFamily="34" charset="0"/>
                          <a:ea typeface="Source Sans Pro" panose="020B0503030403020204" pitchFamily="34" charset="0"/>
                        </a:rPr>
                        <a:t>Fluffy </a:t>
                      </a:r>
                    </a:p>
                  </a:txBody>
                  <a:tcPr anchor="ctr"/>
                </a:tc>
                <a:extLst>
                  <a:ext uri="{0D108BD9-81ED-4DB2-BD59-A6C34878D82A}">
                    <a16:rowId xmlns:a16="http://schemas.microsoft.com/office/drawing/2014/main" val="882098466"/>
                  </a:ext>
                </a:extLst>
              </a:tr>
            </a:tbl>
          </a:graphicData>
        </a:graphic>
      </p:graphicFrame>
      <p:pic>
        <p:nvPicPr>
          <p:cNvPr id="7" name="Picture 6">
            <a:extLst>
              <a:ext uri="{FF2B5EF4-FFF2-40B4-BE49-F238E27FC236}">
                <a16:creationId xmlns:a16="http://schemas.microsoft.com/office/drawing/2014/main" id="{B9319E9A-F18B-FF56-0246-BEE78EAFC4F5}"/>
              </a:ext>
            </a:extLst>
          </p:cNvPr>
          <p:cNvPicPr>
            <a:picLocks noChangeAspect="1"/>
          </p:cNvPicPr>
          <p:nvPr/>
        </p:nvPicPr>
        <p:blipFill>
          <a:blip r:embed="rId2">
            <a:extLst>
              <a:ext uri="{28A0092B-C50C-407E-A947-70E740481C1C}">
                <a14:useLocalDpi xmlns:a14="http://schemas.microsoft.com/office/drawing/2010/main" val="0"/>
              </a:ext>
            </a:extLst>
          </a:blip>
          <a:srcRect l="8529" t="19524" r="15918" b="7295"/>
          <a:stretch>
            <a:fillRect/>
          </a:stretch>
        </p:blipFill>
        <p:spPr>
          <a:xfrm>
            <a:off x="14876924" y="3889798"/>
            <a:ext cx="2450734" cy="3543969"/>
          </a:xfrm>
          <a:prstGeom prst="rect">
            <a:avLst/>
          </a:prstGeom>
        </p:spPr>
      </p:pic>
      <p:pic>
        <p:nvPicPr>
          <p:cNvPr id="9" name="Picture 8">
            <a:extLst>
              <a:ext uri="{FF2B5EF4-FFF2-40B4-BE49-F238E27FC236}">
                <a16:creationId xmlns:a16="http://schemas.microsoft.com/office/drawing/2014/main" id="{B6F228C2-4608-476D-5C40-B155A0187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6129" y="7433767"/>
            <a:ext cx="3794724" cy="2238887"/>
          </a:xfrm>
          <a:prstGeom prst="rect">
            <a:avLst/>
          </a:prstGeom>
        </p:spPr>
      </p:pic>
      <p:pic>
        <p:nvPicPr>
          <p:cNvPr id="11" name="Picture 10">
            <a:extLst>
              <a:ext uri="{FF2B5EF4-FFF2-40B4-BE49-F238E27FC236}">
                <a16:creationId xmlns:a16="http://schemas.microsoft.com/office/drawing/2014/main" id="{1BA70A6F-7BBB-29BC-92F2-6EB98AB39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061" y="5013162"/>
            <a:ext cx="3112661" cy="2096338"/>
          </a:xfrm>
          <a:prstGeom prst="rect">
            <a:avLst/>
          </a:prstGeom>
        </p:spPr>
      </p:pic>
      <p:pic>
        <p:nvPicPr>
          <p:cNvPr id="13" name="Picture 12">
            <a:extLst>
              <a:ext uri="{FF2B5EF4-FFF2-40B4-BE49-F238E27FC236}">
                <a16:creationId xmlns:a16="http://schemas.microsoft.com/office/drawing/2014/main" id="{65CB0F30-8AA3-62C1-ED78-0866246E03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73391" y="7433767"/>
            <a:ext cx="3048000" cy="2487168"/>
          </a:xfrm>
          <a:prstGeom prst="rect">
            <a:avLst/>
          </a:prstGeom>
        </p:spPr>
      </p:pic>
    </p:spTree>
    <p:extLst>
      <p:ext uri="{BB962C8B-B14F-4D97-AF65-F5344CB8AC3E}">
        <p14:creationId xmlns:p14="http://schemas.microsoft.com/office/powerpoint/2010/main" val="2457263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Smell (odour or aroma)</a:t>
            </a:r>
          </a:p>
        </p:txBody>
      </p:sp>
      <p:sp>
        <p:nvSpPr>
          <p:cNvPr id="3" name="Subtitle 2"/>
          <p:cNvSpPr>
            <a:spLocks noGrp="1"/>
          </p:cNvSpPr>
          <p:nvPr>
            <p:ph type="subTitle" idx="1"/>
          </p:nvPr>
        </p:nvSpPr>
        <p:spPr>
          <a:xfrm>
            <a:off x="1066689" y="2717161"/>
            <a:ext cx="10790511"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nose detects volatile aromas released from food. An odour may be described by association with a particular food, e.g. herby, cheesy, fishy. The intensity can also be recorded.</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Odour and taste work together to produce flavour. This is the reason why people with a blocked nose find it difficult to determine the flavours of foods.</a:t>
            </a:r>
          </a:p>
          <a:p>
            <a:pPr marL="0" indent="0">
              <a:buNone/>
            </a:pPr>
            <a:endParaRPr lang="en-GB" sz="3000" dirty="0"/>
          </a:p>
        </p:txBody>
      </p:sp>
      <p:pic>
        <p:nvPicPr>
          <p:cNvPr id="4" name="Picture 5" descr="MPj0430481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71524" y="2717161"/>
            <a:ext cx="3741763" cy="6544649"/>
          </a:xfrm>
          <a:prstGeom prst="round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8047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Odour</a:t>
            </a:r>
          </a:p>
        </p:txBody>
      </p:sp>
      <p:sp>
        <p:nvSpPr>
          <p:cNvPr id="4" name="Text Placeholder 1"/>
          <p:cNvSpPr>
            <a:spLocks noGrp="1"/>
          </p:cNvSpPr>
          <p:nvPr>
            <p:ph type="subTitle" idx="1"/>
          </p:nvPr>
        </p:nvSpPr>
        <p:spPr bwMode="auto">
          <a:xfrm>
            <a:off x="1066689" y="2717161"/>
            <a:ext cx="7417382" cy="5400000"/>
          </a:xfrm>
          <a:prstGeom prst="roundRect">
            <a:avLst>
              <a:gd name="adj" fmla="val 9366"/>
            </a:avLst>
          </a:prstGeom>
          <a:noFill/>
          <a:ln>
            <a:noFill/>
            <a:round/>
            <a:headEnd/>
            <a:tailEnd/>
          </a:ln>
        </p:spPr>
        <p:txBody>
          <a:bodyPr vert="horz" wrap="square" numCol="1" anchor="t" anchorCtr="0" compatLnSpc="1">
            <a:prstTxWarp prst="textNoShape">
              <a:avLst/>
            </a:prstTxWarp>
            <a:noAutofit/>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Useful words to describe odour:</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aromatic        pungent       tart</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spicy             floral            citrus</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bland	        tainted         strong</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perfumed      rancid          mild </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savoury        rotten	</a:t>
            </a:r>
          </a:p>
          <a:p>
            <a:pPr marL="0" indent="0">
              <a:spcBef>
                <a:spcPct val="0"/>
              </a:spcBef>
              <a:buNone/>
            </a:pPr>
            <a:endParaRPr lang="en-GB" sz="3000" dirty="0">
              <a:latin typeface="Century Gothic" charset="0"/>
            </a:endParaRPr>
          </a:p>
        </p:txBody>
      </p:sp>
      <p:sp>
        <p:nvSpPr>
          <p:cNvPr id="5" name="Text Placeholder 1"/>
          <p:cNvSpPr>
            <a:spLocks/>
          </p:cNvSpPr>
          <p:nvPr/>
        </p:nvSpPr>
        <p:spPr bwMode="auto">
          <a:xfrm>
            <a:off x="10656758" y="3154169"/>
            <a:ext cx="5795963" cy="1404938"/>
          </a:xfrm>
          <a:prstGeom prst="roundRect">
            <a:avLst>
              <a:gd name="adj" fmla="val 9366"/>
            </a:avLst>
          </a:prstGeom>
          <a:noFill/>
          <a:ln w="25400">
            <a:noFill/>
            <a:round/>
            <a:headEnd/>
            <a:tailEnd/>
          </a:ln>
        </p:spPr>
        <p:txBody>
          <a:bodyPr lIns="270000" tIns="135000" rIns="270000" bIns="135000"/>
          <a:lstStyle/>
          <a:p>
            <a:pPr>
              <a:spcBef>
                <a:spcPct val="0"/>
              </a:spcBef>
              <a:buFont typeface="Arial" charset="0"/>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What words would you use to describe these foods?</a:t>
            </a:r>
          </a:p>
        </p:txBody>
      </p:sp>
      <p:pic>
        <p:nvPicPr>
          <p:cNvPr id="7" name="Picture 6">
            <a:extLst>
              <a:ext uri="{FF2B5EF4-FFF2-40B4-BE49-F238E27FC236}">
                <a16:creationId xmlns:a16="http://schemas.microsoft.com/office/drawing/2014/main" id="{2E733482-7BDE-B832-FBF6-649A8D019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14381" y="5086192"/>
            <a:ext cx="2758222" cy="1838815"/>
          </a:xfrm>
          <a:prstGeom prst="rect">
            <a:avLst/>
          </a:prstGeom>
        </p:spPr>
      </p:pic>
      <p:pic>
        <p:nvPicPr>
          <p:cNvPr id="9" name="Picture 8">
            <a:extLst>
              <a:ext uri="{FF2B5EF4-FFF2-40B4-BE49-F238E27FC236}">
                <a16:creationId xmlns:a16="http://schemas.microsoft.com/office/drawing/2014/main" id="{21E0D2C6-4A05-2CA2-BB09-4E5DEE5D5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69492" y="7452092"/>
            <a:ext cx="3048000" cy="2033016"/>
          </a:xfrm>
          <a:prstGeom prst="rect">
            <a:avLst/>
          </a:prstGeom>
        </p:spPr>
      </p:pic>
      <p:pic>
        <p:nvPicPr>
          <p:cNvPr id="11" name="Picture 10">
            <a:extLst>
              <a:ext uri="{FF2B5EF4-FFF2-40B4-BE49-F238E27FC236}">
                <a16:creationId xmlns:a16="http://schemas.microsoft.com/office/drawing/2014/main" id="{7F41F07C-DF2B-1A0C-6796-F046367A0A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4585" y="7575264"/>
            <a:ext cx="3048000" cy="2069592"/>
          </a:xfrm>
          <a:prstGeom prst="rect">
            <a:avLst/>
          </a:prstGeom>
        </p:spPr>
      </p:pic>
      <p:pic>
        <p:nvPicPr>
          <p:cNvPr id="13" name="Picture 12">
            <a:extLst>
              <a:ext uri="{FF2B5EF4-FFF2-40B4-BE49-F238E27FC236}">
                <a16:creationId xmlns:a16="http://schemas.microsoft.com/office/drawing/2014/main" id="{676F130F-FA42-46B6-AE18-E01F283FFD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33977" y="5076199"/>
            <a:ext cx="3048000" cy="2033016"/>
          </a:xfrm>
          <a:prstGeom prst="rect">
            <a:avLst/>
          </a:prstGeom>
        </p:spPr>
      </p:pic>
    </p:spTree>
    <p:extLst>
      <p:ext uri="{BB962C8B-B14F-4D97-AF65-F5344CB8AC3E}">
        <p14:creationId xmlns:p14="http://schemas.microsoft.com/office/powerpoint/2010/main" val="3469253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Hearing (sound)</a:t>
            </a:r>
          </a:p>
        </p:txBody>
      </p:sp>
      <p:sp>
        <p:nvSpPr>
          <p:cNvPr id="3" name="Subtitle 2"/>
          <p:cNvSpPr>
            <a:spLocks noGrp="1"/>
          </p:cNvSpPr>
          <p:nvPr>
            <p:ph type="subTitle" idx="1"/>
          </p:nvPr>
        </p:nvSpPr>
        <p:spPr>
          <a:xfrm>
            <a:off x="1066689" y="2717161"/>
            <a:ext cx="8418786"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sounds of food being prepared, cooked, served and eaten all help to influence our preferences.</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sound of eating food can alter our perception of how fresh a food is (e.g. crunchy carrots).</a:t>
            </a:r>
          </a:p>
          <a:p>
            <a:pPr marL="0" indent="0">
              <a:buNone/>
            </a:pPr>
            <a:endParaRPr lang="en-GB" sz="3000" dirty="0"/>
          </a:p>
        </p:txBody>
      </p:sp>
      <p:sp>
        <p:nvSpPr>
          <p:cNvPr id="5" name="Text Placeholder 1"/>
          <p:cNvSpPr>
            <a:spLocks/>
          </p:cNvSpPr>
          <p:nvPr/>
        </p:nvSpPr>
        <p:spPr bwMode="auto">
          <a:xfrm>
            <a:off x="11458575" y="2938666"/>
            <a:ext cx="6200775" cy="1835945"/>
          </a:xfrm>
          <a:prstGeom prst="roundRect">
            <a:avLst>
              <a:gd name="adj" fmla="val 9366"/>
            </a:avLst>
          </a:prstGeom>
          <a:noFill/>
          <a:ln w="25400">
            <a:noFill/>
            <a:round/>
            <a:headEnd/>
            <a:tailEnd/>
          </a:ln>
        </p:spPr>
        <p:txBody>
          <a:bodyPr lIns="270000" tIns="135000" rIns="270000" bIns="135000"/>
          <a:lstStyle/>
          <a:p>
            <a:pPr>
              <a:spcBef>
                <a:spcPct val="0"/>
              </a:spcBef>
              <a:buFont typeface="Arial" charset="0"/>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What words would you use to describe these foods?</a:t>
            </a:r>
          </a:p>
        </p:txBody>
      </p:sp>
      <p:pic>
        <p:nvPicPr>
          <p:cNvPr id="7" name="Picture 6">
            <a:extLst>
              <a:ext uri="{FF2B5EF4-FFF2-40B4-BE49-F238E27FC236}">
                <a16:creationId xmlns:a16="http://schemas.microsoft.com/office/drawing/2014/main" id="{A6420BE5-5D82-70B1-4B57-16FC2601A3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01156" y="4410854"/>
            <a:ext cx="3058194" cy="2363984"/>
          </a:xfrm>
          <a:prstGeom prst="rect">
            <a:avLst/>
          </a:prstGeom>
        </p:spPr>
      </p:pic>
      <p:pic>
        <p:nvPicPr>
          <p:cNvPr id="9" name="Picture 8">
            <a:extLst>
              <a:ext uri="{FF2B5EF4-FFF2-40B4-BE49-F238E27FC236}">
                <a16:creationId xmlns:a16="http://schemas.microsoft.com/office/drawing/2014/main" id="{67D18763-E135-2674-342D-4A9267F2B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4191" y="4629402"/>
            <a:ext cx="3058194" cy="2038796"/>
          </a:xfrm>
          <a:prstGeom prst="rect">
            <a:avLst/>
          </a:prstGeom>
        </p:spPr>
      </p:pic>
      <p:pic>
        <p:nvPicPr>
          <p:cNvPr id="11" name="Picture 10">
            <a:extLst>
              <a:ext uri="{FF2B5EF4-FFF2-40B4-BE49-F238E27FC236}">
                <a16:creationId xmlns:a16="http://schemas.microsoft.com/office/drawing/2014/main" id="{DA6C96BA-51BA-332A-8AAA-6D0F2A1C7A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57190" y="7364186"/>
            <a:ext cx="3202160" cy="2139043"/>
          </a:xfrm>
          <a:prstGeom prst="rect">
            <a:avLst/>
          </a:prstGeom>
        </p:spPr>
      </p:pic>
      <p:pic>
        <p:nvPicPr>
          <p:cNvPr id="13" name="Picture 12">
            <a:extLst>
              <a:ext uri="{FF2B5EF4-FFF2-40B4-BE49-F238E27FC236}">
                <a16:creationId xmlns:a16="http://schemas.microsoft.com/office/drawing/2014/main" id="{B1B540FD-7C48-AA9E-F95F-1D0560A983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02790" y="7328550"/>
            <a:ext cx="2494858" cy="1871143"/>
          </a:xfrm>
          <a:prstGeom prst="rect">
            <a:avLst/>
          </a:prstGeom>
        </p:spPr>
      </p:pic>
    </p:spTree>
    <p:extLst>
      <p:ext uri="{BB962C8B-B14F-4D97-AF65-F5344CB8AC3E}">
        <p14:creationId xmlns:p14="http://schemas.microsoft.com/office/powerpoint/2010/main" val="397363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Taste</a:t>
            </a:r>
          </a:p>
        </p:txBody>
      </p:sp>
      <p:sp>
        <p:nvSpPr>
          <p:cNvPr id="3" name="Subtitle 2"/>
          <p:cNvSpPr>
            <a:spLocks noGrp="1"/>
          </p:cNvSpPr>
          <p:nvPr>
            <p:ph type="subTitle" idx="1"/>
          </p:nvPr>
        </p:nvSpPr>
        <p:spPr>
          <a:xfrm>
            <a:off x="1066690" y="2717161"/>
            <a:ext cx="11408340"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tongue can detect five basic tastes:</a:t>
            </a:r>
          </a:p>
          <a:p>
            <a:pPr>
              <a:lnSpc>
                <a:spcPct val="150000"/>
              </a:lnSpc>
              <a:spcBef>
                <a:spcPct val="0"/>
              </a:spcBef>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bitter;</a:t>
            </a:r>
          </a:p>
          <a:p>
            <a:pPr>
              <a:lnSpc>
                <a:spcPct val="150000"/>
              </a:lnSpc>
              <a:spcBef>
                <a:spcPct val="0"/>
              </a:spcBef>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salt;</a:t>
            </a:r>
          </a:p>
          <a:p>
            <a:pPr>
              <a:lnSpc>
                <a:spcPct val="150000"/>
              </a:lnSpc>
              <a:spcBef>
                <a:spcPct val="0"/>
              </a:spcBef>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sour;</a:t>
            </a:r>
          </a:p>
          <a:p>
            <a:pPr>
              <a:lnSpc>
                <a:spcPct val="150000"/>
              </a:lnSpc>
              <a:spcBef>
                <a:spcPct val="0"/>
              </a:spcBef>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sweet;</a:t>
            </a:r>
          </a:p>
          <a:p>
            <a:pPr>
              <a:lnSpc>
                <a:spcPct val="150000"/>
              </a:lnSpc>
              <a:spcBef>
                <a:spcPct val="0"/>
              </a:spcBef>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umami.</a:t>
            </a:r>
          </a:p>
          <a:p>
            <a:pPr marL="0" indent="0">
              <a:lnSpc>
                <a:spcPct val="150000"/>
              </a:lnSpc>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Taste may be described by association with a particular food, e.g. meaty, minty or fruity. </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intensity can also be recorded, e.g. mild or strong Cheddar.</a:t>
            </a:r>
          </a:p>
          <a:p>
            <a:pPr marL="0" indent="0">
              <a:buNone/>
            </a:pPr>
            <a:endParaRPr lang="en-GB"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54743" y="2926596"/>
            <a:ext cx="4041643" cy="6056885"/>
          </a:xfrm>
          <a:prstGeom prst="roundRect">
            <a:avLst/>
          </a:prstGeom>
          <a:ln>
            <a:noFill/>
          </a:ln>
          <a:effectLst/>
        </p:spPr>
      </p:pic>
    </p:spTree>
    <p:extLst>
      <p:ext uri="{BB962C8B-B14F-4D97-AF65-F5344CB8AC3E}">
        <p14:creationId xmlns:p14="http://schemas.microsoft.com/office/powerpoint/2010/main" val="2353377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What is umami? </a:t>
            </a:r>
          </a:p>
        </p:txBody>
      </p:sp>
      <p:sp>
        <p:nvSpPr>
          <p:cNvPr id="3" name="Subtitle 2"/>
          <p:cNvSpPr>
            <a:spLocks noGrp="1"/>
          </p:cNvSpPr>
          <p:nvPr>
            <p:ph type="subTitle" idx="1"/>
          </p:nvPr>
        </p:nvSpPr>
        <p:spPr>
          <a:xfrm>
            <a:off x="1066689" y="2717161"/>
            <a:ext cx="9025248"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Umami is a savoury taste, often known as the fifth taste. It is a subtle taste and blends well with other tastes.</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It was discovered by Dr </a:t>
            </a:r>
            <a:r>
              <a:rPr lang="en-GB" sz="3200" dirty="0" err="1">
                <a:solidFill>
                  <a:srgbClr val="000000"/>
                </a:solidFill>
                <a:latin typeface="Source Sans Pro" panose="020B0503030403020204" pitchFamily="34" charset="0"/>
                <a:ea typeface="Source Sans Pro" panose="020B0503030403020204" pitchFamily="34" charset="0"/>
                <a:cs typeface="Arial" panose="020B0604020202020204" pitchFamily="34" charset="0"/>
              </a:rPr>
              <a:t>Kikumae</a:t>
            </a: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Ikeda, from Tokyo Imperial University, Japan, in 1908. He undertook research into Dashi, a traditional Japanese stock made from kombu (kelp).</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Umami has its own distinct savoury taste, often associated with ripe tomatoes, soy sauce and cheese.</a:t>
            </a:r>
          </a:p>
          <a:p>
            <a:pPr marL="0" indent="0">
              <a:buNone/>
            </a:pPr>
            <a:endParaRPr lang="en-GB" sz="3000" dirty="0"/>
          </a:p>
        </p:txBody>
      </p:sp>
      <p:pic>
        <p:nvPicPr>
          <p:cNvPr id="5"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060361" y="2717161"/>
            <a:ext cx="4394881" cy="6594092"/>
          </a:xfrm>
          <a:prstGeom prst="roundRect">
            <a:avLst/>
          </a:prstGeom>
          <a:ln>
            <a:noFill/>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70256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Taste</a:t>
            </a:r>
          </a:p>
        </p:txBody>
      </p:sp>
      <p:sp>
        <p:nvSpPr>
          <p:cNvPr id="3" name="Subtitle 2"/>
          <p:cNvSpPr>
            <a:spLocks noGrp="1"/>
          </p:cNvSpPr>
          <p:nvPr>
            <p:ph type="subTitle" idx="1"/>
          </p:nvPr>
        </p:nvSpPr>
        <p:spPr>
          <a:xfrm>
            <a:off x="1066689" y="2717161"/>
            <a:ext cx="8875986" cy="5630262"/>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Useful words to describe taste:</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sweet	        cool	 bitter</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umami          zesty	 warm	</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hot	        tangy          sour</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sharp	        rich	salty</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bland	        rancid	tart</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acidic            strong	citrus</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mild              spicy          savoury      </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tainted	        weak</a:t>
            </a:r>
          </a:p>
          <a:p>
            <a:pPr marL="0" indent="0">
              <a:buNone/>
            </a:pPr>
            <a:endParaRPr lang="en-GB" sz="3000" dirty="0"/>
          </a:p>
        </p:txBody>
      </p:sp>
      <p:sp>
        <p:nvSpPr>
          <p:cNvPr id="4" name="Text Placeholder 1"/>
          <p:cNvSpPr>
            <a:spLocks/>
          </p:cNvSpPr>
          <p:nvPr/>
        </p:nvSpPr>
        <p:spPr bwMode="auto">
          <a:xfrm>
            <a:off x="10775158" y="2950369"/>
            <a:ext cx="5795963" cy="1404938"/>
          </a:xfrm>
          <a:prstGeom prst="roundRect">
            <a:avLst>
              <a:gd name="adj" fmla="val 9366"/>
            </a:avLst>
          </a:prstGeom>
          <a:noFill/>
          <a:ln w="25400">
            <a:noFill/>
            <a:round/>
            <a:headEnd/>
            <a:tailEnd/>
          </a:ln>
        </p:spPr>
        <p:txBody>
          <a:bodyPr lIns="270000" tIns="135000" rIns="270000" bIns="135000"/>
          <a:lstStyle/>
          <a:p>
            <a:pPr>
              <a:spcBef>
                <a:spcPct val="0"/>
              </a:spcBef>
              <a:buFont typeface="Arial" charset="0"/>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What words would you use to describe these foods?</a:t>
            </a:r>
          </a:p>
        </p:txBody>
      </p:sp>
      <p:pic>
        <p:nvPicPr>
          <p:cNvPr id="7" name="Picture 6">
            <a:extLst>
              <a:ext uri="{FF2B5EF4-FFF2-40B4-BE49-F238E27FC236}">
                <a16:creationId xmlns:a16="http://schemas.microsoft.com/office/drawing/2014/main" id="{AA915D97-5B6D-E760-9348-82C46F25F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67656" y="4355307"/>
            <a:ext cx="4528457" cy="3043123"/>
          </a:xfrm>
          <a:prstGeom prst="rect">
            <a:avLst/>
          </a:prstGeom>
        </p:spPr>
      </p:pic>
      <p:pic>
        <p:nvPicPr>
          <p:cNvPr id="9" name="Picture 8">
            <a:extLst>
              <a:ext uri="{FF2B5EF4-FFF2-40B4-BE49-F238E27FC236}">
                <a16:creationId xmlns:a16="http://schemas.microsoft.com/office/drawing/2014/main" id="{1655AB11-EBAB-447C-EA53-6AC6959A6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95614" y="7214616"/>
            <a:ext cx="3947602" cy="2629103"/>
          </a:xfrm>
          <a:prstGeom prst="rect">
            <a:avLst/>
          </a:prstGeom>
        </p:spPr>
      </p:pic>
      <p:pic>
        <p:nvPicPr>
          <p:cNvPr id="11" name="Picture 10">
            <a:extLst>
              <a:ext uri="{FF2B5EF4-FFF2-40B4-BE49-F238E27FC236}">
                <a16:creationId xmlns:a16="http://schemas.microsoft.com/office/drawing/2014/main" id="{1D31BF51-6B09-7862-EA77-F16DEB2D9B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19656" y="4860360"/>
            <a:ext cx="3048000" cy="2033016"/>
          </a:xfrm>
          <a:prstGeom prst="rect">
            <a:avLst/>
          </a:prstGeom>
        </p:spPr>
      </p:pic>
      <p:pic>
        <p:nvPicPr>
          <p:cNvPr id="13" name="Picture 12">
            <a:extLst>
              <a:ext uri="{FF2B5EF4-FFF2-40B4-BE49-F238E27FC236}">
                <a16:creationId xmlns:a16="http://schemas.microsoft.com/office/drawing/2014/main" id="{7C7F7C02-8CD6-A78E-4EF4-91C0F30C5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40331" y="6823423"/>
            <a:ext cx="1533144" cy="3048000"/>
          </a:xfrm>
          <a:prstGeom prst="rect">
            <a:avLst/>
          </a:prstGeom>
        </p:spPr>
      </p:pic>
    </p:spTree>
    <p:extLst>
      <p:ext uri="{BB962C8B-B14F-4D97-AF65-F5344CB8AC3E}">
        <p14:creationId xmlns:p14="http://schemas.microsoft.com/office/powerpoint/2010/main" val="3052159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Touch (texture)</a:t>
            </a:r>
          </a:p>
        </p:txBody>
      </p:sp>
      <p:sp>
        <p:nvSpPr>
          <p:cNvPr id="3" name="Subtitle 2"/>
          <p:cNvSpPr>
            <a:spLocks noGrp="1"/>
          </p:cNvSpPr>
          <p:nvPr>
            <p:ph type="subTitle" idx="1"/>
          </p:nvPr>
        </p:nvSpPr>
        <p:spPr>
          <a:xfrm>
            <a:off x="1066689" y="2717161"/>
            <a:ext cx="11061335"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Texture can be assessed through touch. </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When food is placed in the mouth, the surface of the tongue and other sensitive skin reacts to the feel of the surface of the food. The sensation is also known as mouth-feel.</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Different sensations are felt as the food is chewed. The resistance to chewing also affects texture, e.g. chewiness, springiness. The viscosity is also a factor, e.g. runny, thick.</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mouth also detects temperature, which plays an important stimulus, e.g. cold ice cream, warm bread, hot soup.</a:t>
            </a:r>
          </a:p>
          <a:p>
            <a:pPr marL="0" indent="0">
              <a:buNone/>
            </a:pPr>
            <a:endParaRPr lang="en-GB"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89429" y="3050602"/>
            <a:ext cx="4113825" cy="6185299"/>
          </a:xfrm>
          <a:prstGeom prst="roundRect">
            <a:avLst/>
          </a:prstGeom>
          <a:ln>
            <a:noFill/>
          </a:ln>
          <a:effectLst/>
        </p:spPr>
      </p:pic>
    </p:spTree>
    <p:extLst>
      <p:ext uri="{BB962C8B-B14F-4D97-AF65-F5344CB8AC3E}">
        <p14:creationId xmlns:p14="http://schemas.microsoft.com/office/powerpoint/2010/main" val="3849691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Texture</a:t>
            </a:r>
          </a:p>
        </p:txBody>
      </p:sp>
      <p:sp>
        <p:nvSpPr>
          <p:cNvPr id="3" name="Subtitle 2"/>
          <p:cNvSpPr>
            <a:spLocks noGrp="1"/>
          </p:cNvSpPr>
          <p:nvPr>
            <p:ph type="subTitle" idx="1"/>
          </p:nvPr>
        </p:nvSpPr>
        <p:spPr>
          <a:xfrm>
            <a:off x="1066689" y="2717161"/>
            <a:ext cx="8195304"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Useful words to describe texture:</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brittle   rubbery   short   crisp   fluffy</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dry   crumbly   smooth   tender   waxy      </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hard   mushy   sticky   soft    firm         </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flaky   gritty   close    stodgy    lumpy</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sandy   tacky   bubbly   sticky</a:t>
            </a:r>
          </a:p>
          <a:p>
            <a:pPr marL="0" indent="0">
              <a:lnSpc>
                <a:spcPct val="150000"/>
              </a:lnSpc>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	</a:t>
            </a:r>
          </a:p>
          <a:p>
            <a:pPr marL="0" indent="0">
              <a:buNone/>
            </a:pPr>
            <a:endParaRPr lang="en-GB" sz="3000" dirty="0"/>
          </a:p>
        </p:txBody>
      </p:sp>
      <p:sp>
        <p:nvSpPr>
          <p:cNvPr id="4" name="Text Placeholder 1"/>
          <p:cNvSpPr>
            <a:spLocks/>
          </p:cNvSpPr>
          <p:nvPr/>
        </p:nvSpPr>
        <p:spPr bwMode="auto">
          <a:xfrm>
            <a:off x="10832308" y="3350999"/>
            <a:ext cx="5795963" cy="1404938"/>
          </a:xfrm>
          <a:prstGeom prst="roundRect">
            <a:avLst>
              <a:gd name="adj" fmla="val 9366"/>
            </a:avLst>
          </a:prstGeom>
          <a:noFill/>
          <a:ln w="25400">
            <a:solidFill>
              <a:schemeClr val="bg1"/>
            </a:solidFill>
            <a:round/>
            <a:headEnd/>
            <a:tailEnd/>
          </a:ln>
        </p:spPr>
        <p:txBody>
          <a:bodyPr lIns="270000" tIns="135000" rIns="270000" bIns="135000"/>
          <a:lstStyle/>
          <a:p>
            <a:pPr>
              <a:spcBef>
                <a:spcPct val="0"/>
              </a:spcBef>
              <a:buFont typeface="Arial" charset="0"/>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What words would you use to describe these foods?</a:t>
            </a:r>
          </a:p>
        </p:txBody>
      </p:sp>
      <p:pic>
        <p:nvPicPr>
          <p:cNvPr id="7" name="Picture 6">
            <a:extLst>
              <a:ext uri="{FF2B5EF4-FFF2-40B4-BE49-F238E27FC236}">
                <a16:creationId xmlns:a16="http://schemas.microsoft.com/office/drawing/2014/main" id="{FA4F5CD2-45FC-CDFF-106A-ED5EBBAE338D}"/>
              </a:ext>
            </a:extLst>
          </p:cNvPr>
          <p:cNvPicPr>
            <a:picLocks noChangeAspect="1"/>
          </p:cNvPicPr>
          <p:nvPr/>
        </p:nvPicPr>
        <p:blipFill>
          <a:blip r:embed="rId2">
            <a:extLst>
              <a:ext uri="{28A0092B-C50C-407E-A947-70E740481C1C}">
                <a14:useLocalDpi xmlns:a14="http://schemas.microsoft.com/office/drawing/2010/main" val="0"/>
              </a:ext>
            </a:extLst>
          </a:blip>
          <a:srcRect t="12625"/>
          <a:stretch>
            <a:fillRect/>
          </a:stretch>
        </p:blipFill>
        <p:spPr>
          <a:xfrm>
            <a:off x="14717832" y="7429499"/>
            <a:ext cx="3058194" cy="2672097"/>
          </a:xfrm>
          <a:prstGeom prst="rect">
            <a:avLst/>
          </a:prstGeom>
        </p:spPr>
      </p:pic>
      <p:pic>
        <p:nvPicPr>
          <p:cNvPr id="9" name="Picture 8">
            <a:extLst>
              <a:ext uri="{FF2B5EF4-FFF2-40B4-BE49-F238E27FC236}">
                <a16:creationId xmlns:a16="http://schemas.microsoft.com/office/drawing/2014/main" id="{ADCAD16D-24EC-D213-EFAB-5C9797927FCA}"/>
              </a:ext>
            </a:extLst>
          </p:cNvPr>
          <p:cNvPicPr>
            <a:picLocks noChangeAspect="1"/>
          </p:cNvPicPr>
          <p:nvPr/>
        </p:nvPicPr>
        <p:blipFill>
          <a:blip r:embed="rId3">
            <a:extLst>
              <a:ext uri="{28A0092B-C50C-407E-A947-70E740481C1C}">
                <a14:useLocalDpi xmlns:a14="http://schemas.microsoft.com/office/drawing/2010/main" val="0"/>
              </a:ext>
            </a:extLst>
          </a:blip>
          <a:srcRect l="4678" t="5944" r="26129" b="8584"/>
          <a:stretch>
            <a:fillRect/>
          </a:stretch>
        </p:blipFill>
        <p:spPr>
          <a:xfrm>
            <a:off x="10537476" y="7180983"/>
            <a:ext cx="2971401" cy="2534713"/>
          </a:xfrm>
          <a:prstGeom prst="rect">
            <a:avLst/>
          </a:prstGeom>
        </p:spPr>
      </p:pic>
      <p:pic>
        <p:nvPicPr>
          <p:cNvPr id="11" name="Picture 10">
            <a:extLst>
              <a:ext uri="{FF2B5EF4-FFF2-40B4-BE49-F238E27FC236}">
                <a16:creationId xmlns:a16="http://schemas.microsoft.com/office/drawing/2014/main" id="{AFA87907-6BBF-1D67-507A-D186E7CEE0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84360" y="4813302"/>
            <a:ext cx="2436951" cy="2680914"/>
          </a:xfrm>
          <a:prstGeom prst="rect">
            <a:avLst/>
          </a:prstGeom>
        </p:spPr>
      </p:pic>
      <p:pic>
        <p:nvPicPr>
          <p:cNvPr id="13" name="Picture 12">
            <a:extLst>
              <a:ext uri="{FF2B5EF4-FFF2-40B4-BE49-F238E27FC236}">
                <a16:creationId xmlns:a16="http://schemas.microsoft.com/office/drawing/2014/main" id="{ED75D89F-8A3E-DC14-1665-66D5B421B6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1566" y="4812031"/>
            <a:ext cx="3483220" cy="2312858"/>
          </a:xfrm>
          <a:prstGeom prst="rect">
            <a:avLst/>
          </a:prstGeom>
        </p:spPr>
      </p:pic>
    </p:spTree>
    <p:extLst>
      <p:ext uri="{BB962C8B-B14F-4D97-AF65-F5344CB8AC3E}">
        <p14:creationId xmlns:p14="http://schemas.microsoft.com/office/powerpoint/2010/main" val="234016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Other factors</a:t>
            </a:r>
          </a:p>
        </p:txBody>
      </p:sp>
      <p:sp>
        <p:nvSpPr>
          <p:cNvPr id="3" name="Subtitle 2"/>
          <p:cNvSpPr>
            <a:spLocks noGrp="1"/>
          </p:cNvSpPr>
          <p:nvPr>
            <p:ph type="subTitle" idx="1"/>
          </p:nvPr>
        </p:nvSpPr>
        <p:spPr>
          <a:xfrm>
            <a:off x="1066689" y="2717161"/>
            <a:ext cx="10134711" cy="5400000"/>
          </a:xfrm>
        </p:spPr>
        <p:txBody>
          <a:bodyPr/>
          <a:lstStyle/>
          <a:p>
            <a:pPr marL="0" indent="0">
              <a:spcBef>
                <a:spcPct val="0"/>
              </a:spcBef>
              <a:buNone/>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Although the senses play an important role in determining our food preferences, and helping us to evaluate food, other factors are also involved. </a:t>
            </a:r>
          </a:p>
          <a:p>
            <a:pPr>
              <a:spcBef>
                <a:spcPct val="0"/>
              </a:spcBef>
              <a:defRPr/>
            </a:pPr>
            <a:endPar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lnSpc>
                <a:spcPct val="100000"/>
              </a:lnSpc>
              <a:spcBef>
                <a:spcPct val="0"/>
              </a:spcBef>
              <a:buNone/>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These include:</a:t>
            </a:r>
          </a:p>
          <a:p>
            <a:pPr>
              <a:lnSpc>
                <a:spcPct val="100000"/>
              </a:lnSpc>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previous experiences with food;</a:t>
            </a:r>
          </a:p>
          <a:p>
            <a:pPr>
              <a:lnSpc>
                <a:spcPct val="100000"/>
              </a:lnSpc>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hunger and satiety;</a:t>
            </a:r>
          </a:p>
          <a:p>
            <a:pPr>
              <a:lnSpc>
                <a:spcPct val="100000"/>
              </a:lnSpc>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mood;</a:t>
            </a:r>
          </a:p>
          <a:p>
            <a:pPr>
              <a:lnSpc>
                <a:spcPct val="100000"/>
              </a:lnSpc>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where you eat, e.g. home, canteen, picnic;</a:t>
            </a:r>
          </a:p>
          <a:p>
            <a:pPr>
              <a:lnSpc>
                <a:spcPct val="100000"/>
              </a:lnSpc>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beliefs and values, e.g. religion, culture and tradition;</a:t>
            </a:r>
          </a:p>
          <a:p>
            <a:pPr>
              <a:lnSpc>
                <a:spcPct val="100000"/>
              </a:lnSpc>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social aspects, e.g. special occasions, events.</a:t>
            </a:r>
          </a:p>
          <a:p>
            <a:pPr marL="0" indent="0">
              <a:buNone/>
            </a:pPr>
            <a:endParaRPr lang="en-GB" sz="3000" dirty="0"/>
          </a:p>
        </p:txBody>
      </p:sp>
      <p:pic>
        <p:nvPicPr>
          <p:cNvPr id="3075" name="Picture 3" descr="C:\Users\presentation.BNF.000\AppData\Local\Microsoft\Windows\Temporary Internet Files\Content.IE5\7XU32LID\boy-was-about-to-take-a-bite-of-steamed-broccoli-as-he-enjoyed-his-food-choices-150x225[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634357" y="2717161"/>
            <a:ext cx="3962511" cy="5943767"/>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775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Using your senses</a:t>
            </a:r>
          </a:p>
        </p:txBody>
      </p:sp>
      <p:sp>
        <p:nvSpPr>
          <p:cNvPr id="3" name="Subtitle 2"/>
          <p:cNvSpPr>
            <a:spLocks noGrp="1"/>
          </p:cNvSpPr>
          <p:nvPr>
            <p:ph type="subTitle" idx="1"/>
          </p:nvPr>
        </p:nvSpPr>
        <p:spPr>
          <a:xfrm>
            <a:off x="1066689" y="2717161"/>
            <a:ext cx="10219011" cy="5400000"/>
          </a:xfrm>
        </p:spPr>
        <p:txBody>
          <a:bodyPr/>
          <a:lstStyle/>
          <a:p>
            <a:pPr marL="0" indent="0">
              <a:spcBef>
                <a:spcPct val="0"/>
              </a:spcBef>
              <a:buNone/>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 senses help to;</a:t>
            </a:r>
          </a:p>
          <a:p>
            <a:pPr marL="0" indent="0">
              <a:spcBef>
                <a:spcPct val="0"/>
              </a:spcBef>
              <a:buNone/>
              <a:defRPr/>
            </a:pPr>
            <a:endPar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develop personal food preferences (likes/dislikes);</a:t>
            </a:r>
          </a:p>
          <a:p>
            <a:pPr marL="0" indent="0">
              <a:spcBef>
                <a:spcPct val="0"/>
              </a:spcBef>
              <a:buNone/>
              <a:defRPr/>
            </a:pPr>
            <a:endPar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a:spcBef>
                <a:spcPct val="0"/>
              </a:spcBef>
              <a:buFont typeface="Arial" panose="020B0604020202020204" pitchFamily="34" charset="0"/>
              <a:buChar char="•"/>
              <a:defRPr/>
            </a:pPr>
            <a:r>
              <a:rPr lang="en-GB" altLang="en-US"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evaluate foods, either through preference or discrimination tests.</a:t>
            </a:r>
          </a:p>
          <a:p>
            <a:pPr marL="0" indent="0">
              <a:buNone/>
            </a:pPr>
            <a:endParaRPr lang="en-GB" sz="3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244475" y="2953878"/>
            <a:ext cx="5344836" cy="4379244"/>
          </a:xfrm>
          <a:prstGeom prst="roundRect">
            <a:avLst/>
          </a:prstGeom>
          <a:ln>
            <a:noFill/>
          </a:ln>
          <a:effectLst/>
        </p:spPr>
      </p:pic>
    </p:spTree>
    <p:extLst>
      <p:ext uri="{BB962C8B-B14F-4D97-AF65-F5344CB8AC3E}">
        <p14:creationId xmlns:p14="http://schemas.microsoft.com/office/powerpoint/2010/main" val="1782088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Summary</a:t>
            </a:r>
          </a:p>
        </p:txBody>
      </p:sp>
      <p:sp>
        <p:nvSpPr>
          <p:cNvPr id="3" name="Subtitle 2"/>
          <p:cNvSpPr>
            <a:spLocks noGrp="1"/>
          </p:cNvSpPr>
          <p:nvPr>
            <p:ph type="subTitle" idx="1"/>
          </p:nvPr>
        </p:nvSpPr>
        <p:spPr>
          <a:xfrm>
            <a:off x="1066689" y="2717161"/>
            <a:ext cx="10333311" cy="5400000"/>
          </a:xfrm>
        </p:spPr>
        <p:txBody>
          <a:bodyPr/>
          <a:lstStyle/>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There are 5 senses used when tasting food and drink, e.g. sight, hearing, smell, taste and touch.</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There are 5 basic tastes – salt, sweet, bitter, sour and umami.</a:t>
            </a:r>
          </a:p>
          <a:p>
            <a:pPr marL="0" indent="0">
              <a:spcBef>
                <a:spcPct val="0"/>
              </a:spcBef>
              <a:buNone/>
            </a:pPr>
            <a:endPar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marL="0" indent="0">
              <a:spcBef>
                <a:spcPct val="0"/>
              </a:spcBef>
              <a:buNone/>
            </a:pPr>
            <a:r>
              <a:rPr lang="en-GB" sz="32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A range of sensory vocabulary should be used when describing food.</a:t>
            </a:r>
          </a:p>
          <a:p>
            <a:pPr marL="0" indent="0">
              <a:buNone/>
            </a:pPr>
            <a:endParaRPr lang="en-GB" sz="3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544425" y="2842506"/>
            <a:ext cx="5314950" cy="6414132"/>
          </a:xfrm>
          <a:prstGeom prst="roundRect">
            <a:avLst/>
          </a:prstGeom>
          <a:ln>
            <a:noFill/>
          </a:ln>
          <a:effectLst/>
        </p:spPr>
      </p:pic>
    </p:spTree>
    <p:extLst>
      <p:ext uri="{BB962C8B-B14F-4D97-AF65-F5344CB8AC3E}">
        <p14:creationId xmlns:p14="http://schemas.microsoft.com/office/powerpoint/2010/main" val="1707355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6C3C7-0C6F-E5EF-1136-AF819063E225}"/>
              </a:ext>
            </a:extLst>
          </p:cNvPr>
          <p:cNvSpPr>
            <a:spLocks noGrp="1"/>
          </p:cNvSpPr>
          <p:nvPr>
            <p:ph type="body" sz="quarter" idx="11"/>
          </p:nvPr>
        </p:nvSpPr>
        <p:spPr/>
        <p:txBody>
          <a:bodyPr/>
          <a:lstStyle/>
          <a:p>
            <a:r>
              <a:rPr lang="en-GB" dirty="0"/>
              <a:t>The senses and food</a:t>
            </a:r>
          </a:p>
        </p:txBody>
      </p:sp>
      <p:pic>
        <p:nvPicPr>
          <p:cNvPr id="5" name="Picture Placeholder 4">
            <a:extLst>
              <a:ext uri="{FF2B5EF4-FFF2-40B4-BE49-F238E27FC236}">
                <a16:creationId xmlns:a16="http://schemas.microsoft.com/office/drawing/2014/main" id="{ACB7D307-012C-092D-2052-18FE4F0CCF3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5154" r="5154"/>
          <a:stretch>
            <a:fillRect/>
          </a:stretch>
        </p:blipFill>
        <p:spPr>
          <a:prstGeom prst="rect">
            <a:avLst/>
          </a:prstGeom>
        </p:spPr>
      </p:pic>
    </p:spTree>
    <p:extLst>
      <p:ext uri="{BB962C8B-B14F-4D97-AF65-F5344CB8AC3E}">
        <p14:creationId xmlns:p14="http://schemas.microsoft.com/office/powerpoint/2010/main" val="355476583"/>
      </p:ext>
    </p:extLst>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888D47F-72B8-4B16-9F68-31D2A3AD1D55}">
  <ds:schemaRefs>
    <ds:schemaRef ds:uri="4c7d02dd-d8f6-4ac9-bd74-b11e6dbbf829"/>
    <ds:schemaRef ds:uri="e23bd75c-2c0f-42ec-881a-8c81457460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D060835-64FD-4DC1-95B8-3BD144F57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56</TotalTime>
  <Words>829</Words>
  <Application>Microsoft Office PowerPoint</Application>
  <PresentationFormat>Custom</PresentationFormat>
  <Paragraphs>125</Paragraphs>
  <Slides>16</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Source Sans Pro</vt:lpstr>
      <vt:lpstr>Arial</vt:lpstr>
      <vt:lpstr>Source Sans Pro Semi-Bold</vt:lpstr>
      <vt:lpstr>Aptos</vt:lpstr>
      <vt:lpstr>Source Sans Pro Light</vt:lpstr>
      <vt:lpstr>Source Sans Pro SemiBold</vt:lpstr>
      <vt:lpstr>Century Gothic</vt:lpstr>
      <vt:lpstr>Front and Back</vt:lpstr>
      <vt:lpstr>White Palace</vt:lpstr>
      <vt:lpstr>Lost Verdania</vt:lpstr>
      <vt:lpstr>PowerPoint Presentation</vt:lpstr>
      <vt:lpstr>Which senses do we use? </vt:lpstr>
      <vt:lpstr>Appearance</vt:lpstr>
      <vt:lpstr>Appearance</vt:lpstr>
      <vt:lpstr>Smell (odour or aroma)</vt:lpstr>
      <vt:lpstr>Odour</vt:lpstr>
      <vt:lpstr>Hearing (sound)</vt:lpstr>
      <vt:lpstr>Taste</vt:lpstr>
      <vt:lpstr>What is umami? </vt:lpstr>
      <vt:lpstr>Taste</vt:lpstr>
      <vt:lpstr>Touch (texture)</vt:lpstr>
      <vt:lpstr>Texture</vt:lpstr>
      <vt:lpstr>Other factors</vt:lpstr>
      <vt:lpstr>Using your senses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4</cp:revision>
  <dcterms:created xsi:type="dcterms:W3CDTF">2026-03-04T15:22:34Z</dcterms:created>
  <dcterms:modified xsi:type="dcterms:W3CDTF">2026-05-08T08:41:08Z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