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14"/>
  </p:notesMasterIdLst>
  <p:sldIdLst>
    <p:sldId id="341" r:id="rId7"/>
    <p:sldId id="308" r:id="rId8"/>
    <p:sldId id="338" r:id="rId9"/>
    <p:sldId id="337" r:id="rId10"/>
    <p:sldId id="339" r:id="rId11"/>
    <p:sldId id="340" r:id="rId12"/>
    <p:sldId id="342" r:id="rId13"/>
  </p:sldIdLst>
  <p:sldSz cx="18288000" cy="10287000"/>
  <p:notesSz cx="6858000" cy="9144000"/>
  <p:embeddedFontLst>
    <p:embeddedFont>
      <p:font typeface="Source Sans Pro" panose="020B0503030403020204" pitchFamily="34" charset="0"/>
      <p:regular r:id="rId15"/>
      <p:bold r:id="rId16"/>
      <p:italic r:id="rId17"/>
      <p:boldItalic r:id="rId18"/>
    </p:embeddedFont>
    <p:embeddedFont>
      <p:font typeface="Source Sans Pro Light" panose="020B0403030403020204" pitchFamily="34" charset="0"/>
      <p:regular r:id="rId19"/>
      <p:italic r:id="rId20"/>
    </p:embeddedFont>
    <p:embeddedFont>
      <p:font typeface="Source Sans Pro SemiBold" panose="020B0603030403020204" pitchFamily="34" charset="0"/>
      <p:bold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41"/>
            <p14:sldId id="308"/>
            <p14:sldId id="338"/>
            <p14:sldId id="337"/>
            <p14:sldId id="339"/>
            <p14:sldId id="340"/>
            <p14:sldId id="3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D6961-F595-4B7C-BA07-BDF09D34F2A8}" v="21" dt="2026-05-26T11:12:56.6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26T11:32:22.389" v="47" actId="931"/>
      <pc:docMkLst>
        <pc:docMk/>
      </pc:docMkLst>
      <pc:sldChg chg="modSp mod">
        <pc:chgData name="Orla Condon" userId="62ca7181-df71-4740-a21a-4649c658ad3a" providerId="ADAL" clId="{9CA04E6F-9B24-452A-BDA3-5D96B223031B}" dt="2026-05-26T11:12:22.008" v="37" actId="1076"/>
        <pc:sldMkLst>
          <pc:docMk/>
          <pc:sldMk cId="520408021" sldId="308"/>
        </pc:sldMkLst>
        <pc:spChg chg="mod">
          <ac:chgData name="Orla Condon" userId="62ca7181-df71-4740-a21a-4649c658ad3a" providerId="ADAL" clId="{9CA04E6F-9B24-452A-BDA3-5D96B223031B}" dt="2026-05-26T10:58:36.226" v="5" actId="207"/>
          <ac:spMkLst>
            <pc:docMk/>
            <pc:sldMk cId="520408021" sldId="308"/>
            <ac:spMk id="2" creationId="{43EC94DD-DAE2-449F-BC02-03E4724611CE}"/>
          </ac:spMkLst>
        </pc:spChg>
        <pc:picChg chg="mod">
          <ac:chgData name="Orla Condon" userId="62ca7181-df71-4740-a21a-4649c658ad3a" providerId="ADAL" clId="{9CA04E6F-9B24-452A-BDA3-5D96B223031B}" dt="2026-05-26T11:12:17.582" v="35" actId="11530"/>
          <ac:picMkLst>
            <pc:docMk/>
            <pc:sldMk cId="520408021" sldId="308"/>
            <ac:picMk id="6" creationId="{AF56AC6F-9D2F-4A5F-93D8-C461B955C228}"/>
          </ac:picMkLst>
        </pc:picChg>
        <pc:picChg chg="mod">
          <ac:chgData name="Orla Condon" userId="62ca7181-df71-4740-a21a-4649c658ad3a" providerId="ADAL" clId="{9CA04E6F-9B24-452A-BDA3-5D96B223031B}" dt="2026-05-26T11:12:17.582" v="35" actId="11530"/>
          <ac:picMkLst>
            <pc:docMk/>
            <pc:sldMk cId="520408021" sldId="308"/>
            <ac:picMk id="7" creationId="{55DC9D2F-5789-4536-8744-38C54C8DA6FF}"/>
          </ac:picMkLst>
        </pc:picChg>
        <pc:picChg chg="mod">
          <ac:chgData name="Orla Condon" userId="62ca7181-df71-4740-a21a-4649c658ad3a" providerId="ADAL" clId="{9CA04E6F-9B24-452A-BDA3-5D96B223031B}" dt="2026-05-26T11:12:22.008" v="37" actId="1076"/>
          <ac:picMkLst>
            <pc:docMk/>
            <pc:sldMk cId="520408021" sldId="308"/>
            <ac:picMk id="8" creationId="{E675B4C1-E052-4789-A44E-2B8869759A77}"/>
          </ac:picMkLst>
        </pc:picChg>
      </pc:sldChg>
      <pc:sldChg chg="modSp mod">
        <pc:chgData name="Orla Condon" userId="62ca7181-df71-4740-a21a-4649c658ad3a" providerId="ADAL" clId="{9CA04E6F-9B24-452A-BDA3-5D96B223031B}" dt="2026-05-26T11:12:47.215" v="43" actId="11530"/>
        <pc:sldMkLst>
          <pc:docMk/>
          <pc:sldMk cId="531953858" sldId="337"/>
        </pc:sldMkLst>
        <pc:spChg chg="mod">
          <ac:chgData name="Orla Condon" userId="62ca7181-df71-4740-a21a-4649c658ad3a" providerId="ADAL" clId="{9CA04E6F-9B24-452A-BDA3-5D96B223031B}" dt="2026-05-26T10:58:48.240" v="13"/>
          <ac:spMkLst>
            <pc:docMk/>
            <pc:sldMk cId="531953858" sldId="337"/>
            <ac:spMk id="2" creationId="{43EC94DD-DAE2-449F-BC02-03E4724611CE}"/>
          </ac:spMkLst>
        </pc:spChg>
        <pc:picChg chg="mod">
          <ac:chgData name="Orla Condon" userId="62ca7181-df71-4740-a21a-4649c658ad3a" providerId="ADAL" clId="{9CA04E6F-9B24-452A-BDA3-5D96B223031B}" dt="2026-05-26T11:12:47.215" v="43" actId="11530"/>
          <ac:picMkLst>
            <pc:docMk/>
            <pc:sldMk cId="531953858" sldId="337"/>
            <ac:picMk id="12" creationId="{A4B84E92-0378-4790-8592-A8C455E5988D}"/>
          </ac:picMkLst>
        </pc:picChg>
        <pc:picChg chg="mod">
          <ac:chgData name="Orla Condon" userId="62ca7181-df71-4740-a21a-4649c658ad3a" providerId="ADAL" clId="{9CA04E6F-9B24-452A-BDA3-5D96B223031B}" dt="2026-05-26T11:12:47.215" v="43" actId="11530"/>
          <ac:picMkLst>
            <pc:docMk/>
            <pc:sldMk cId="531953858" sldId="337"/>
            <ac:picMk id="13" creationId="{F14A4951-5903-41E6-BDCE-96B30704F2ED}"/>
          </ac:picMkLst>
        </pc:picChg>
        <pc:picChg chg="mod">
          <ac:chgData name="Orla Condon" userId="62ca7181-df71-4740-a21a-4649c658ad3a" providerId="ADAL" clId="{9CA04E6F-9B24-452A-BDA3-5D96B223031B}" dt="2026-05-26T11:12:40.426" v="42" actId="1076"/>
          <ac:picMkLst>
            <pc:docMk/>
            <pc:sldMk cId="531953858" sldId="337"/>
            <ac:picMk id="14" creationId="{FCA67816-443D-4E48-A182-32573B331556}"/>
          </ac:picMkLst>
        </pc:picChg>
      </pc:sldChg>
      <pc:sldChg chg="modSp mod">
        <pc:chgData name="Orla Condon" userId="62ca7181-df71-4740-a21a-4649c658ad3a" providerId="ADAL" clId="{9CA04E6F-9B24-452A-BDA3-5D96B223031B}" dt="2026-05-26T11:12:34.551" v="40" actId="1076"/>
        <pc:sldMkLst>
          <pc:docMk/>
          <pc:sldMk cId="2287355849" sldId="338"/>
        </pc:sldMkLst>
        <pc:spChg chg="mod">
          <ac:chgData name="Orla Condon" userId="62ca7181-df71-4740-a21a-4649c658ad3a" providerId="ADAL" clId="{9CA04E6F-9B24-452A-BDA3-5D96B223031B}" dt="2026-05-26T10:58:44.696" v="9"/>
          <ac:spMkLst>
            <pc:docMk/>
            <pc:sldMk cId="2287355849" sldId="338"/>
            <ac:spMk id="2" creationId="{43EC94DD-DAE2-449F-BC02-03E4724611CE}"/>
          </ac:spMkLst>
        </pc:spChg>
        <pc:picChg chg="mod">
          <ac:chgData name="Orla Condon" userId="62ca7181-df71-4740-a21a-4649c658ad3a" providerId="ADAL" clId="{9CA04E6F-9B24-452A-BDA3-5D96B223031B}" dt="2026-05-26T11:12:29.038" v="39" actId="11530"/>
          <ac:picMkLst>
            <pc:docMk/>
            <pc:sldMk cId="2287355849" sldId="338"/>
            <ac:picMk id="8" creationId="{F50AD83F-015A-485F-A8B4-97D91A62FE4E}"/>
          </ac:picMkLst>
        </pc:picChg>
        <pc:picChg chg="mod">
          <ac:chgData name="Orla Condon" userId="62ca7181-df71-4740-a21a-4649c658ad3a" providerId="ADAL" clId="{9CA04E6F-9B24-452A-BDA3-5D96B223031B}" dt="2026-05-26T11:12:34.551" v="40" actId="1076"/>
          <ac:picMkLst>
            <pc:docMk/>
            <pc:sldMk cId="2287355849" sldId="338"/>
            <ac:picMk id="11" creationId="{F1BB36FD-07D4-4777-9CBB-ABCF12DE4A7C}"/>
          </ac:picMkLst>
        </pc:picChg>
        <pc:picChg chg="mod">
          <ac:chgData name="Orla Condon" userId="62ca7181-df71-4740-a21a-4649c658ad3a" providerId="ADAL" clId="{9CA04E6F-9B24-452A-BDA3-5D96B223031B}" dt="2026-05-26T11:12:29.038" v="39" actId="11530"/>
          <ac:picMkLst>
            <pc:docMk/>
            <pc:sldMk cId="2287355849" sldId="338"/>
            <ac:picMk id="12" creationId="{84B450D0-FA04-45CB-B0CD-B14089BBA7A5}"/>
          </ac:picMkLst>
        </pc:picChg>
      </pc:sldChg>
      <pc:sldChg chg="modSp mod">
        <pc:chgData name="Orla Condon" userId="62ca7181-df71-4740-a21a-4649c658ad3a" providerId="ADAL" clId="{9CA04E6F-9B24-452A-BDA3-5D96B223031B}" dt="2026-05-26T11:12:52.756" v="44" actId="11530"/>
        <pc:sldMkLst>
          <pc:docMk/>
          <pc:sldMk cId="1349370868" sldId="339"/>
        </pc:sldMkLst>
        <pc:spChg chg="mod">
          <ac:chgData name="Orla Condon" userId="62ca7181-df71-4740-a21a-4649c658ad3a" providerId="ADAL" clId="{9CA04E6F-9B24-452A-BDA3-5D96B223031B}" dt="2026-05-26T10:58:51.596" v="17"/>
          <ac:spMkLst>
            <pc:docMk/>
            <pc:sldMk cId="1349370868" sldId="339"/>
            <ac:spMk id="2" creationId="{43EC94DD-DAE2-449F-BC02-03E4724611CE}"/>
          </ac:spMkLst>
        </pc:spChg>
        <pc:picChg chg="mod">
          <ac:chgData name="Orla Condon" userId="62ca7181-df71-4740-a21a-4649c658ad3a" providerId="ADAL" clId="{9CA04E6F-9B24-452A-BDA3-5D96B223031B}" dt="2026-05-26T11:12:52.756" v="44" actId="11530"/>
          <ac:picMkLst>
            <pc:docMk/>
            <pc:sldMk cId="1349370868" sldId="339"/>
            <ac:picMk id="5" creationId="{1D94C70A-2EE7-45E5-A303-3C170FD33BF1}"/>
          </ac:picMkLst>
        </pc:picChg>
      </pc:sldChg>
      <pc:sldChg chg="modSp mod">
        <pc:chgData name="Orla Condon" userId="62ca7181-df71-4740-a21a-4649c658ad3a" providerId="ADAL" clId="{9CA04E6F-9B24-452A-BDA3-5D96B223031B}" dt="2026-05-26T11:12:56.630" v="45" actId="11530"/>
        <pc:sldMkLst>
          <pc:docMk/>
          <pc:sldMk cId="129456913" sldId="340"/>
        </pc:sldMkLst>
        <pc:spChg chg="mod">
          <ac:chgData name="Orla Condon" userId="62ca7181-df71-4740-a21a-4649c658ad3a" providerId="ADAL" clId="{9CA04E6F-9B24-452A-BDA3-5D96B223031B}" dt="2026-05-26T10:58:53.765" v="21"/>
          <ac:spMkLst>
            <pc:docMk/>
            <pc:sldMk cId="129456913" sldId="340"/>
            <ac:spMk id="2" creationId="{43EC94DD-DAE2-449F-BC02-03E4724611CE}"/>
          </ac:spMkLst>
        </pc:spChg>
        <pc:picChg chg="mod">
          <ac:chgData name="Orla Condon" userId="62ca7181-df71-4740-a21a-4649c658ad3a" providerId="ADAL" clId="{9CA04E6F-9B24-452A-BDA3-5D96B223031B}" dt="2026-05-26T11:12:56.630" v="45" actId="11530"/>
          <ac:picMkLst>
            <pc:docMk/>
            <pc:sldMk cId="129456913" sldId="340"/>
            <ac:picMk id="6" creationId="{D8D36256-86AA-4B27-8ED8-169801449B13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1:32:11.566" v="46" actId="931"/>
        <pc:sldMkLst>
          <pc:docMk/>
          <pc:sldMk cId="2173621096" sldId="341"/>
        </pc:sldMkLst>
        <pc:spChg chg="del">
          <ac:chgData name="Orla Condon" userId="62ca7181-df71-4740-a21a-4649c658ad3a" providerId="ADAL" clId="{9CA04E6F-9B24-452A-BDA3-5D96B223031B}" dt="2026-05-26T11:32:11.566" v="46" actId="931"/>
          <ac:spMkLst>
            <pc:docMk/>
            <pc:sldMk cId="2173621096" sldId="341"/>
            <ac:spMk id="3" creationId="{63932F3B-FC7D-6533-0554-D9947C5E9928}"/>
          </ac:spMkLst>
        </pc:spChg>
        <pc:picChg chg="add mod ord">
          <ac:chgData name="Orla Condon" userId="62ca7181-df71-4740-a21a-4649c658ad3a" providerId="ADAL" clId="{9CA04E6F-9B24-452A-BDA3-5D96B223031B}" dt="2026-05-26T11:32:11.566" v="46" actId="931"/>
          <ac:picMkLst>
            <pc:docMk/>
            <pc:sldMk cId="2173621096" sldId="341"/>
            <ac:picMk id="5" creationId="{A6F2B498-B838-1F52-4859-E9626669D822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1:32:22.389" v="47" actId="931"/>
        <pc:sldMkLst>
          <pc:docMk/>
          <pc:sldMk cId="1604124274" sldId="342"/>
        </pc:sldMkLst>
        <pc:spChg chg="del">
          <ac:chgData name="Orla Condon" userId="62ca7181-df71-4740-a21a-4649c658ad3a" providerId="ADAL" clId="{9CA04E6F-9B24-452A-BDA3-5D96B223031B}" dt="2026-05-26T11:32:22.389" v="47" actId="931"/>
          <ac:spMkLst>
            <pc:docMk/>
            <pc:sldMk cId="1604124274" sldId="342"/>
            <ac:spMk id="3" creationId="{D7399C2C-78CA-E2F9-BA98-3743B9D65555}"/>
          </ac:spMkLst>
        </pc:spChg>
        <pc:picChg chg="add mod ord">
          <ac:chgData name="Orla Condon" userId="62ca7181-df71-4740-a21a-4649c658ad3a" providerId="ADAL" clId="{9CA04E6F-9B24-452A-BDA3-5D96B223031B}" dt="2026-05-26T11:32:22.389" v="47" actId="931"/>
          <ac:picMkLst>
            <pc:docMk/>
            <pc:sldMk cId="1604124274" sldId="342"/>
            <ac:picMk id="5" creationId="{55342D28-8B01-5102-1BD6-08CA33E9286D}"/>
          </ac:picMkLst>
        </pc:picChg>
      </pc:sldChg>
      <pc:sldChg chg="new del">
        <pc:chgData name="Orla Condon" userId="62ca7181-df71-4740-a21a-4649c658ad3a" providerId="ADAL" clId="{9CA04E6F-9B24-452A-BDA3-5D96B223031B}" dt="2026-05-26T11:12:18.854" v="36" actId="47"/>
        <pc:sldMkLst>
          <pc:docMk/>
          <pc:sldMk cId="450002483" sldId="3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5DE0B-7B18-4339-929F-FB1B6F07BB58}" type="datetimeFigureOut">
              <a:t>5/26/2026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26A5C-1194-41DC-AB48-E1F1F731894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93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267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73640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44968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2286FD-2D18-02AB-85FE-18FEEA7206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Kitchen hazards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6F2B498-B838-1F52-4859-E9626669D82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4" r="3353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2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</a:rPr>
              <a:t>Sharp knives</a:t>
            </a:r>
          </a:p>
        </p:txBody>
      </p:sp>
      <p:pic>
        <p:nvPicPr>
          <p:cNvPr id="7" name="Picture 6" descr="A picture containing person, room, scene, gambling house&#10;&#10;Description automatically generated">
            <a:extLst>
              <a:ext uri="{FF2B5EF4-FFF2-40B4-BE49-F238E27FC236}">
                <a16:creationId xmlns:a16="http://schemas.microsoft.com/office/drawing/2014/main" id="{55DC9D2F-5789-4536-8744-38C54C8DA6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966574" cy="5311049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56AC6F-9D2F-4A5F-93D8-C461B955C2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4739" y="2721481"/>
            <a:ext cx="8064147" cy="5306729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5B4C1-E052-4789-A44E-2B8869759A7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7152" y="8279630"/>
            <a:ext cx="1373696" cy="13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0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Raw meat</a:t>
            </a:r>
          </a:p>
        </p:txBody>
      </p:sp>
      <p:pic>
        <p:nvPicPr>
          <p:cNvPr id="8" name="Picture 7" descr="A picture containing table, person, dining table&#10;&#10;Description automatically generated">
            <a:extLst>
              <a:ext uri="{FF2B5EF4-FFF2-40B4-BE49-F238E27FC236}">
                <a16:creationId xmlns:a16="http://schemas.microsoft.com/office/drawing/2014/main" id="{F50AD83F-015A-485F-A8B4-97D91A62FE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910624" cy="5273750"/>
          </a:xfrm>
          <a:prstGeom prst="round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B450D0-FA04-45CB-B0CD-B14089BBA7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717161"/>
            <a:ext cx="8022357" cy="5273750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7152" y="8328484"/>
            <a:ext cx="1373696" cy="13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55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Be safe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B84E92-0378-4790-8592-A8C455E598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734260" cy="5144282"/>
          </a:xfrm>
          <a:prstGeom prst="roundRect">
            <a:avLst/>
          </a:prstGeom>
        </p:spPr>
      </p:pic>
      <p:pic>
        <p:nvPicPr>
          <p:cNvPr id="13" name="Picture 12" descr="A picture containing indoor, appliance, kitchen appliance, stove&#10;&#10;Description automatically generated">
            <a:extLst>
              <a:ext uri="{FF2B5EF4-FFF2-40B4-BE49-F238E27FC236}">
                <a16:creationId xmlns:a16="http://schemas.microsoft.com/office/drawing/2014/main" id="{F14A4951-5903-41E6-BDCE-96B30704F2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5772" y="2732184"/>
            <a:ext cx="7678533" cy="5129259"/>
          </a:xfrm>
          <a:prstGeom prst="round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A67816-443D-4E48-A182-32573B3315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7152" y="8535664"/>
            <a:ext cx="1373696" cy="13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5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Be safe</a:t>
            </a:r>
          </a:p>
        </p:txBody>
      </p:sp>
      <p:pic>
        <p:nvPicPr>
          <p:cNvPr id="5" name="Picture 4" descr="A picture containing indoor, kitchenware, pan, soup&#10;&#10;Description automatically generated">
            <a:extLst>
              <a:ext uri="{FF2B5EF4-FFF2-40B4-BE49-F238E27FC236}">
                <a16:creationId xmlns:a16="http://schemas.microsoft.com/office/drawing/2014/main" id="{1D94C70A-2EE7-45E5-A303-3C170FD33B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419" y="3004388"/>
            <a:ext cx="8231388" cy="5490335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6163" y="4106493"/>
            <a:ext cx="3271838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7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94DD-DAE2-449F-BC02-03E472461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Be safe</a:t>
            </a:r>
          </a:p>
        </p:txBody>
      </p:sp>
      <p:pic>
        <p:nvPicPr>
          <p:cNvPr id="6" name="Picture 5" descr="A kitchen with white cabinets&#10;&#10;Description automatically generated with medium confidence">
            <a:extLst>
              <a:ext uri="{FF2B5EF4-FFF2-40B4-BE49-F238E27FC236}">
                <a16:creationId xmlns:a16="http://schemas.microsoft.com/office/drawing/2014/main" id="{D8D36256-86AA-4B27-8ED8-169801449B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6807" y="3283552"/>
            <a:ext cx="8373138" cy="5584883"/>
          </a:xfrm>
          <a:prstGeom prst="round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BB36FD-07D4-4777-9CBB-ABCF12DE4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6163" y="4106493"/>
            <a:ext cx="3271838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56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57E9AF-BEA3-E446-01BE-E07D47DB40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Kitchen hazards</a:t>
            </a:r>
            <a:endParaRPr lang="en-GB" dirty="0">
              <a:ea typeface="Source Sans Pro SemiBold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5342D28-8B01-5102-1BD6-08CA33E928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4" r="3353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24274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15</Words>
  <Application>Microsoft Office PowerPoint</Application>
  <PresentationFormat>Custom</PresentationFormat>
  <Paragraphs>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Sharp knives</vt:lpstr>
      <vt:lpstr>Raw meat</vt:lpstr>
      <vt:lpstr>Be safe</vt:lpstr>
      <vt:lpstr>Be safe</vt:lpstr>
      <vt:lpstr>Be safe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17</cp:revision>
  <dcterms:created xsi:type="dcterms:W3CDTF">2026-03-04T15:22:34Z</dcterms:created>
  <dcterms:modified xsi:type="dcterms:W3CDTF">2026-05-26T11:32:22Z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