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45" r:id="rId7"/>
    <p:sldId id="333" r:id="rId8"/>
    <p:sldId id="340" r:id="rId9"/>
    <p:sldId id="341" r:id="rId10"/>
    <p:sldId id="342" r:id="rId11"/>
    <p:sldId id="343" r:id="rId12"/>
    <p:sldId id="344" r:id="rId13"/>
    <p:sldId id="346" r:id="rId14"/>
  </p:sldIdLst>
  <p:sldSz cx="18288000" cy="10287000"/>
  <p:notesSz cx="6858000" cy="9144000"/>
  <p:embeddedFontLst>
    <p:embeddedFont>
      <p:font typeface="Source Sans Pro" panose="020B0503030403020204" pitchFamily="34" charset="0"/>
      <p:regular r:id="rId15"/>
      <p:bold r:id="rId16"/>
      <p:italic r:id="rId17"/>
      <p:boldItalic r:id="rId18"/>
    </p:embeddedFont>
    <p:embeddedFont>
      <p:font typeface="Source Sans Pro Light" panose="020B0403030403020204" pitchFamily="34" charset="0"/>
      <p:regular r:id="rId19"/>
      <p:italic r:id="rId20"/>
    </p:embeddedFont>
    <p:embeddedFont>
      <p:font typeface="Source Sans Pro SemiBold" panose="020B0603030403020204" pitchFamily="34" charset="0"/>
      <p:bold r:id="rId21"/>
      <p:boldItalic r:id="rId22"/>
    </p:embeddedFont>
    <p:embeddedFont>
      <p:font typeface="Source Sans Pro Semi-Bold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45"/>
            <p14:sldId id="333"/>
            <p14:sldId id="340"/>
            <p14:sldId id="341"/>
            <p14:sldId id="342"/>
            <p14:sldId id="343"/>
            <p14:sldId id="344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73B20F-2E8F-40EA-8609-C5C53215145C}" v="30" dt="2026-05-14T10:53:10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4T10:54:33.567" v="223" actId="931"/>
      <pc:docMkLst>
        <pc:docMk/>
      </pc:docMkLst>
      <pc:sldChg chg="modSp mod">
        <pc:chgData name="Orla Condon" userId="62ca7181-df71-4740-a21a-4649c658ad3a" providerId="ADAL" clId="{9CA04E6F-9B24-452A-BDA3-5D96B223031B}" dt="2026-05-14T10:39:36.653" v="109" actId="1076"/>
        <pc:sldMkLst>
          <pc:docMk/>
          <pc:sldMk cId="3319960369" sldId="333"/>
        </pc:sldMkLst>
        <pc:spChg chg="mod">
          <ac:chgData name="Orla Condon" userId="62ca7181-df71-4740-a21a-4649c658ad3a" providerId="ADAL" clId="{9CA04E6F-9B24-452A-BDA3-5D96B223031B}" dt="2026-05-14T10:37:48.480" v="4"/>
          <ac:spMkLst>
            <pc:docMk/>
            <pc:sldMk cId="3319960369" sldId="333"/>
            <ac:spMk id="2" creationId="{7E79CC50-EFF7-4AC9-8387-8B039ACC5939}"/>
          </ac:spMkLst>
        </pc:spChg>
        <pc:spChg chg="mod">
          <ac:chgData name="Orla Condon" userId="62ca7181-df71-4740-a21a-4649c658ad3a" providerId="ADAL" clId="{9CA04E6F-9B24-452A-BDA3-5D96B223031B}" dt="2026-05-14T10:38:14.002" v="28"/>
          <ac:spMkLst>
            <pc:docMk/>
            <pc:sldMk cId="3319960369" sldId="333"/>
            <ac:spMk id="8" creationId="{37739A0E-BD54-4BD3-8E7D-3B31562984B1}"/>
          </ac:spMkLst>
        </pc:spChg>
        <pc:spChg chg="mod">
          <ac:chgData name="Orla Condon" userId="62ca7181-df71-4740-a21a-4649c658ad3a" providerId="ADAL" clId="{9CA04E6F-9B24-452A-BDA3-5D96B223031B}" dt="2026-05-14T10:39:00.765" v="103" actId="12788"/>
          <ac:spMkLst>
            <pc:docMk/>
            <pc:sldMk cId="3319960369" sldId="333"/>
            <ac:spMk id="9" creationId="{006EB948-7393-44ED-88DC-40FF47199D21}"/>
          </ac:spMkLst>
        </pc:spChg>
        <pc:spChg chg="mod">
          <ac:chgData name="Orla Condon" userId="62ca7181-df71-4740-a21a-4649c658ad3a" providerId="ADAL" clId="{9CA04E6F-9B24-452A-BDA3-5D96B223031B}" dt="2026-05-14T10:39:06.398" v="104" actId="12788"/>
          <ac:spMkLst>
            <pc:docMk/>
            <pc:sldMk cId="3319960369" sldId="333"/>
            <ac:spMk id="10" creationId="{8DEBD2C8-D655-4329-A7C1-4BEB56245DEC}"/>
          </ac:spMkLst>
        </pc:spChg>
        <pc:spChg chg="mod">
          <ac:chgData name="Orla Condon" userId="62ca7181-df71-4740-a21a-4649c658ad3a" providerId="ADAL" clId="{9CA04E6F-9B24-452A-BDA3-5D96B223031B}" dt="2026-05-14T10:39:12.434" v="105" actId="12788"/>
          <ac:spMkLst>
            <pc:docMk/>
            <pc:sldMk cId="3319960369" sldId="333"/>
            <ac:spMk id="11" creationId="{3CC540C8-D233-47DF-BE7B-41C2A8F699B3}"/>
          </ac:spMkLst>
        </pc:spChg>
        <pc:spChg chg="mod">
          <ac:chgData name="Orla Condon" userId="62ca7181-df71-4740-a21a-4649c658ad3a" providerId="ADAL" clId="{9CA04E6F-9B24-452A-BDA3-5D96B223031B}" dt="2026-05-14T10:39:17.858" v="106" actId="12788"/>
          <ac:spMkLst>
            <pc:docMk/>
            <pc:sldMk cId="3319960369" sldId="333"/>
            <ac:spMk id="12" creationId="{85D827E9-3F80-4865-83D4-544A0DFB75E3}"/>
          </ac:spMkLst>
        </pc:spChg>
        <pc:spChg chg="mod">
          <ac:chgData name="Orla Condon" userId="62ca7181-df71-4740-a21a-4649c658ad3a" providerId="ADAL" clId="{9CA04E6F-9B24-452A-BDA3-5D96B223031B}" dt="2026-05-14T10:39:24.159" v="107" actId="12788"/>
          <ac:spMkLst>
            <pc:docMk/>
            <pc:sldMk cId="3319960369" sldId="333"/>
            <ac:spMk id="13" creationId="{374631FF-5229-4BB4-A413-701B51BACFB4}"/>
          </ac:spMkLst>
        </pc:spChg>
        <pc:picChg chg="mod">
          <ac:chgData name="Orla Condon" userId="62ca7181-df71-4740-a21a-4649c658ad3a" providerId="ADAL" clId="{9CA04E6F-9B24-452A-BDA3-5D96B223031B}" dt="2026-05-14T10:39:31.129" v="108" actId="11530"/>
          <ac:picMkLst>
            <pc:docMk/>
            <pc:sldMk cId="3319960369" sldId="333"/>
            <ac:picMk id="4" creationId="{332A7824-36B4-4BCA-8536-CB9BC667CCAD}"/>
          </ac:picMkLst>
        </pc:picChg>
        <pc:picChg chg="mod">
          <ac:chgData name="Orla Condon" userId="62ca7181-df71-4740-a21a-4649c658ad3a" providerId="ADAL" clId="{9CA04E6F-9B24-452A-BDA3-5D96B223031B}" dt="2026-05-14T10:39:31.129" v="108" actId="11530"/>
          <ac:picMkLst>
            <pc:docMk/>
            <pc:sldMk cId="3319960369" sldId="333"/>
            <ac:picMk id="6" creationId="{7BC097F6-9886-4074-A882-4A723A6146BD}"/>
          </ac:picMkLst>
        </pc:picChg>
        <pc:picChg chg="mod">
          <ac:chgData name="Orla Condon" userId="62ca7181-df71-4740-a21a-4649c658ad3a" providerId="ADAL" clId="{9CA04E6F-9B24-452A-BDA3-5D96B223031B}" dt="2026-05-14T10:39:31.129" v="108" actId="11530"/>
          <ac:picMkLst>
            <pc:docMk/>
            <pc:sldMk cId="3319960369" sldId="333"/>
            <ac:picMk id="14" creationId="{691B7733-5049-4E18-A2E2-3504B2854814}"/>
          </ac:picMkLst>
        </pc:picChg>
        <pc:picChg chg="mod">
          <ac:chgData name="Orla Condon" userId="62ca7181-df71-4740-a21a-4649c658ad3a" providerId="ADAL" clId="{9CA04E6F-9B24-452A-BDA3-5D96B223031B}" dt="2026-05-14T10:39:31.129" v="108" actId="11530"/>
          <ac:picMkLst>
            <pc:docMk/>
            <pc:sldMk cId="3319960369" sldId="333"/>
            <ac:picMk id="18" creationId="{59FC6E00-60DC-41BE-8ACB-32B4038E68AE}"/>
          </ac:picMkLst>
        </pc:picChg>
        <pc:picChg chg="mod">
          <ac:chgData name="Orla Condon" userId="62ca7181-df71-4740-a21a-4649c658ad3a" providerId="ADAL" clId="{9CA04E6F-9B24-452A-BDA3-5D96B223031B}" dt="2026-05-14T10:39:36.653" v="109" actId="1076"/>
          <ac:picMkLst>
            <pc:docMk/>
            <pc:sldMk cId="3319960369" sldId="333"/>
            <ac:picMk id="22" creationId="{2C9A56C4-EAC7-4E9A-8AC8-2BB79A602EAD}"/>
          </ac:picMkLst>
        </pc:picChg>
      </pc:sldChg>
      <pc:sldChg chg="modSp mod">
        <pc:chgData name="Orla Condon" userId="62ca7181-df71-4740-a21a-4649c658ad3a" providerId="ADAL" clId="{9CA04E6F-9B24-452A-BDA3-5D96B223031B}" dt="2026-05-14T10:40:00.266" v="130" actId="14100"/>
        <pc:sldMkLst>
          <pc:docMk/>
          <pc:sldMk cId="2040907077" sldId="340"/>
        </pc:sldMkLst>
        <pc:spChg chg="mod">
          <ac:chgData name="Orla Condon" userId="62ca7181-df71-4740-a21a-4649c658ad3a" providerId="ADAL" clId="{9CA04E6F-9B24-452A-BDA3-5D96B223031B}" dt="2026-05-14T10:37:51.155" v="8"/>
          <ac:spMkLst>
            <pc:docMk/>
            <pc:sldMk cId="2040907077" sldId="340"/>
            <ac:spMk id="2" creationId="{978EC3E4-8D3B-4E6B-B623-4FECF59875E7}"/>
          </ac:spMkLst>
        </pc:spChg>
        <pc:spChg chg="mod">
          <ac:chgData name="Orla Condon" userId="62ca7181-df71-4740-a21a-4649c658ad3a" providerId="ADAL" clId="{9CA04E6F-9B24-452A-BDA3-5D96B223031B}" dt="2026-05-14T10:38:16.795" v="32"/>
          <ac:spMkLst>
            <pc:docMk/>
            <pc:sldMk cId="2040907077" sldId="340"/>
            <ac:spMk id="6" creationId="{D845DD2A-C327-4E10-A510-6BD3D4F32AB0}"/>
          </ac:spMkLst>
        </pc:spChg>
        <pc:picChg chg="mod">
          <ac:chgData name="Orla Condon" userId="62ca7181-df71-4740-a21a-4649c658ad3a" providerId="ADAL" clId="{9CA04E6F-9B24-452A-BDA3-5D96B223031B}" dt="2026-05-14T10:40:00.266" v="130" actId="14100"/>
          <ac:picMkLst>
            <pc:docMk/>
            <pc:sldMk cId="2040907077" sldId="340"/>
            <ac:picMk id="4" creationId="{32AFCBA4-3F49-4658-B09D-E7E0E8C12FD3}"/>
          </ac:picMkLst>
        </pc:picChg>
        <pc:picChg chg="mod">
          <ac:chgData name="Orla Condon" userId="62ca7181-df71-4740-a21a-4649c658ad3a" providerId="ADAL" clId="{9CA04E6F-9B24-452A-BDA3-5D96B223031B}" dt="2026-05-14T10:40:00.266" v="130" actId="14100"/>
          <ac:picMkLst>
            <pc:docMk/>
            <pc:sldMk cId="2040907077" sldId="340"/>
            <ac:picMk id="7" creationId="{0832D431-FC4D-4E67-A5E4-0258FB270F66}"/>
          </ac:picMkLst>
        </pc:picChg>
      </pc:sldChg>
      <pc:sldChg chg="modSp mod">
        <pc:chgData name="Orla Condon" userId="62ca7181-df71-4740-a21a-4649c658ad3a" providerId="ADAL" clId="{9CA04E6F-9B24-452A-BDA3-5D96B223031B}" dt="2026-05-14T10:51:34.907" v="151" actId="11530"/>
        <pc:sldMkLst>
          <pc:docMk/>
          <pc:sldMk cId="458583903" sldId="341"/>
        </pc:sldMkLst>
        <pc:spChg chg="mod">
          <ac:chgData name="Orla Condon" userId="62ca7181-df71-4740-a21a-4649c658ad3a" providerId="ADAL" clId="{9CA04E6F-9B24-452A-BDA3-5D96B223031B}" dt="2026-05-14T10:37:54.380" v="12"/>
          <ac:spMkLst>
            <pc:docMk/>
            <pc:sldMk cId="458583903" sldId="341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4T10:38:19.236" v="36"/>
          <ac:spMkLst>
            <pc:docMk/>
            <pc:sldMk cId="458583903" sldId="341"/>
            <ac:spMk id="4" creationId="{DE3D1FF3-CD3F-45F1-8DBC-C8B9313CCB9D}"/>
          </ac:spMkLst>
        </pc:spChg>
        <pc:picChg chg="mod">
          <ac:chgData name="Orla Condon" userId="62ca7181-df71-4740-a21a-4649c658ad3a" providerId="ADAL" clId="{9CA04E6F-9B24-452A-BDA3-5D96B223031B}" dt="2026-05-14T10:51:34.907" v="151" actId="11530"/>
          <ac:picMkLst>
            <pc:docMk/>
            <pc:sldMk cId="458583903" sldId="341"/>
            <ac:picMk id="5" creationId="{85C3404B-8FBA-4DA7-846E-CE7775197BFA}"/>
          </ac:picMkLst>
        </pc:picChg>
        <pc:picChg chg="mod">
          <ac:chgData name="Orla Condon" userId="62ca7181-df71-4740-a21a-4649c658ad3a" providerId="ADAL" clId="{9CA04E6F-9B24-452A-BDA3-5D96B223031B}" dt="2026-05-14T10:51:34.907" v="151" actId="11530"/>
          <ac:picMkLst>
            <pc:docMk/>
            <pc:sldMk cId="458583903" sldId="341"/>
            <ac:picMk id="6" creationId="{7E2C5C3C-BB67-4AF8-8F1B-9D34D5941A7F}"/>
          </ac:picMkLst>
        </pc:picChg>
      </pc:sldChg>
      <pc:sldChg chg="modSp mod">
        <pc:chgData name="Orla Condon" userId="62ca7181-df71-4740-a21a-4649c658ad3a" providerId="ADAL" clId="{9CA04E6F-9B24-452A-BDA3-5D96B223031B}" dt="2026-05-14T10:52:30.296" v="190" actId="12788"/>
        <pc:sldMkLst>
          <pc:docMk/>
          <pc:sldMk cId="961239379" sldId="342"/>
        </pc:sldMkLst>
        <pc:spChg chg="mod">
          <ac:chgData name="Orla Condon" userId="62ca7181-df71-4740-a21a-4649c658ad3a" providerId="ADAL" clId="{9CA04E6F-9B24-452A-BDA3-5D96B223031B}" dt="2026-05-14T10:37:58.842" v="16"/>
          <ac:spMkLst>
            <pc:docMk/>
            <pc:sldMk cId="961239379" sldId="342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4T10:38:21.856" v="40"/>
          <ac:spMkLst>
            <pc:docMk/>
            <pc:sldMk cId="961239379" sldId="342"/>
            <ac:spMk id="4" creationId="{DE3D1FF3-CD3F-45F1-8DBC-C8B9313CCB9D}"/>
          </ac:spMkLst>
        </pc:spChg>
        <pc:spChg chg="mod">
          <ac:chgData name="Orla Condon" userId="62ca7181-df71-4740-a21a-4649c658ad3a" providerId="ADAL" clId="{9CA04E6F-9B24-452A-BDA3-5D96B223031B}" dt="2026-05-14T10:52:07.992" v="187" actId="12788"/>
          <ac:spMkLst>
            <pc:docMk/>
            <pc:sldMk cId="961239379" sldId="342"/>
            <ac:spMk id="8" creationId="{964590B4-B034-41F0-AD23-5153D07FAFB1}"/>
          </ac:spMkLst>
        </pc:spChg>
        <pc:spChg chg="mod">
          <ac:chgData name="Orla Condon" userId="62ca7181-df71-4740-a21a-4649c658ad3a" providerId="ADAL" clId="{9CA04E6F-9B24-452A-BDA3-5D96B223031B}" dt="2026-05-14T10:52:30.296" v="190" actId="12788"/>
          <ac:spMkLst>
            <pc:docMk/>
            <pc:sldMk cId="961239379" sldId="342"/>
            <ac:spMk id="10" creationId="{F6AD3775-166C-4FE1-926F-3C59456B6E34}"/>
          </ac:spMkLst>
        </pc:spChg>
        <pc:picChg chg="mod">
          <ac:chgData name="Orla Condon" userId="62ca7181-df71-4740-a21a-4649c658ad3a" providerId="ADAL" clId="{9CA04E6F-9B24-452A-BDA3-5D96B223031B}" dt="2026-05-14T10:52:30.296" v="190" actId="12788"/>
          <ac:picMkLst>
            <pc:docMk/>
            <pc:sldMk cId="961239379" sldId="342"/>
            <ac:picMk id="5" creationId="{BB8AB822-95CC-4442-BB52-469F8ED2E70C}"/>
          </ac:picMkLst>
        </pc:picChg>
        <pc:picChg chg="mod">
          <ac:chgData name="Orla Condon" userId="62ca7181-df71-4740-a21a-4649c658ad3a" providerId="ADAL" clId="{9CA04E6F-9B24-452A-BDA3-5D96B223031B}" dt="2026-05-14T10:51:51.939" v="183" actId="11530"/>
          <ac:picMkLst>
            <pc:docMk/>
            <pc:sldMk cId="961239379" sldId="342"/>
            <ac:picMk id="9" creationId="{A392C830-831E-4049-A8B8-D6EF8D375535}"/>
          </ac:picMkLst>
        </pc:picChg>
        <pc:picChg chg="mod">
          <ac:chgData name="Orla Condon" userId="62ca7181-df71-4740-a21a-4649c658ad3a" providerId="ADAL" clId="{9CA04E6F-9B24-452A-BDA3-5D96B223031B}" dt="2026-05-14T10:52:07.992" v="187" actId="12788"/>
          <ac:picMkLst>
            <pc:docMk/>
            <pc:sldMk cId="961239379" sldId="342"/>
            <ac:picMk id="11" creationId="{6F65758F-CDB3-450B-B16C-B4C718A6B664}"/>
          </ac:picMkLst>
        </pc:picChg>
      </pc:sldChg>
      <pc:sldChg chg="modSp mod">
        <pc:chgData name="Orla Condon" userId="62ca7181-df71-4740-a21a-4649c658ad3a" providerId="ADAL" clId="{9CA04E6F-9B24-452A-BDA3-5D96B223031B}" dt="2026-05-14T10:53:00.793" v="200" actId="1076"/>
        <pc:sldMkLst>
          <pc:docMk/>
          <pc:sldMk cId="677398413" sldId="343"/>
        </pc:sldMkLst>
        <pc:spChg chg="mod">
          <ac:chgData name="Orla Condon" userId="62ca7181-df71-4740-a21a-4649c658ad3a" providerId="ADAL" clId="{9CA04E6F-9B24-452A-BDA3-5D96B223031B}" dt="2026-05-14T10:38:01.146" v="20"/>
          <ac:spMkLst>
            <pc:docMk/>
            <pc:sldMk cId="677398413" sldId="343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4T10:38:25.218" v="44"/>
          <ac:spMkLst>
            <pc:docMk/>
            <pc:sldMk cId="677398413" sldId="343"/>
            <ac:spMk id="4" creationId="{DE3D1FF3-CD3F-45F1-8DBC-C8B9313CCB9D}"/>
          </ac:spMkLst>
        </pc:spChg>
        <pc:picChg chg="mod">
          <ac:chgData name="Orla Condon" userId="62ca7181-df71-4740-a21a-4649c658ad3a" providerId="ADAL" clId="{9CA04E6F-9B24-452A-BDA3-5D96B223031B}" dt="2026-05-14T10:52:56.514" v="199" actId="1076"/>
          <ac:picMkLst>
            <pc:docMk/>
            <pc:sldMk cId="677398413" sldId="343"/>
            <ac:picMk id="5" creationId="{55BA3274-EA50-4F7B-9E38-7B7A2E6B5AAF}"/>
          </ac:picMkLst>
        </pc:picChg>
        <pc:picChg chg="mod">
          <ac:chgData name="Orla Condon" userId="62ca7181-df71-4740-a21a-4649c658ad3a" providerId="ADAL" clId="{9CA04E6F-9B24-452A-BDA3-5D96B223031B}" dt="2026-05-14T10:53:00.793" v="200" actId="1076"/>
          <ac:picMkLst>
            <pc:docMk/>
            <pc:sldMk cId="677398413" sldId="343"/>
            <ac:picMk id="8" creationId="{278E501A-44F4-48C3-90C2-3CF46723C385}"/>
          </ac:picMkLst>
        </pc:picChg>
      </pc:sldChg>
      <pc:sldChg chg="modSp mod">
        <pc:chgData name="Orla Condon" userId="62ca7181-df71-4740-a21a-4649c658ad3a" providerId="ADAL" clId="{9CA04E6F-9B24-452A-BDA3-5D96B223031B}" dt="2026-05-14T10:53:32.128" v="218" actId="1076"/>
        <pc:sldMkLst>
          <pc:docMk/>
          <pc:sldMk cId="233127639" sldId="344"/>
        </pc:sldMkLst>
        <pc:spChg chg="mod">
          <ac:chgData name="Orla Condon" userId="62ca7181-df71-4740-a21a-4649c658ad3a" providerId="ADAL" clId="{9CA04E6F-9B24-452A-BDA3-5D96B223031B}" dt="2026-05-14T10:38:03.918" v="24"/>
          <ac:spMkLst>
            <pc:docMk/>
            <pc:sldMk cId="233127639" sldId="344"/>
            <ac:spMk id="2" creationId="{E1CFBC67-8023-4634-B1BF-367087E6689B}"/>
          </ac:spMkLst>
        </pc:spChg>
        <pc:spChg chg="mod">
          <ac:chgData name="Orla Condon" userId="62ca7181-df71-4740-a21a-4649c658ad3a" providerId="ADAL" clId="{9CA04E6F-9B24-452A-BDA3-5D96B223031B}" dt="2026-05-14T10:38:27.684" v="48"/>
          <ac:spMkLst>
            <pc:docMk/>
            <pc:sldMk cId="233127639" sldId="344"/>
            <ac:spMk id="4" creationId="{DE3D1FF3-CD3F-45F1-8DBC-C8B9313CCB9D}"/>
          </ac:spMkLst>
        </pc:spChg>
        <pc:picChg chg="mod">
          <ac:chgData name="Orla Condon" userId="62ca7181-df71-4740-a21a-4649c658ad3a" providerId="ADAL" clId="{9CA04E6F-9B24-452A-BDA3-5D96B223031B}" dt="2026-05-14T10:53:29.119" v="217" actId="1076"/>
          <ac:picMkLst>
            <pc:docMk/>
            <pc:sldMk cId="233127639" sldId="344"/>
            <ac:picMk id="5" creationId="{63822C54-D97F-4012-AC54-2160FB10FDB2}"/>
          </ac:picMkLst>
        </pc:picChg>
        <pc:picChg chg="mod">
          <ac:chgData name="Orla Condon" userId="62ca7181-df71-4740-a21a-4649c658ad3a" providerId="ADAL" clId="{9CA04E6F-9B24-452A-BDA3-5D96B223031B}" dt="2026-05-14T10:53:32.128" v="218" actId="1076"/>
          <ac:picMkLst>
            <pc:docMk/>
            <pc:sldMk cId="233127639" sldId="344"/>
            <ac:picMk id="8" creationId="{9C1CD219-C1FD-4156-851B-CDF516648DB7}"/>
          </ac:picMkLst>
        </pc:picChg>
        <pc:picChg chg="mod">
          <ac:chgData name="Orla Condon" userId="62ca7181-df71-4740-a21a-4649c658ad3a" providerId="ADAL" clId="{9CA04E6F-9B24-452A-BDA3-5D96B223031B}" dt="2026-05-14T10:53:20.024" v="216" actId="14100"/>
          <ac:picMkLst>
            <pc:docMk/>
            <pc:sldMk cId="233127639" sldId="344"/>
            <ac:picMk id="10" creationId="{6199A41F-F4AB-4FF4-84A1-2C851706F3F7}"/>
          </ac:picMkLst>
        </pc:picChg>
      </pc:sldChg>
      <pc:sldChg chg="addSp delSp modSp mod">
        <pc:chgData name="Orla Condon" userId="62ca7181-df71-4740-a21a-4649c658ad3a" providerId="ADAL" clId="{9CA04E6F-9B24-452A-BDA3-5D96B223031B}" dt="2026-05-14T10:54:19.217" v="222" actId="931"/>
        <pc:sldMkLst>
          <pc:docMk/>
          <pc:sldMk cId="3746268280" sldId="345"/>
        </pc:sldMkLst>
        <pc:spChg chg="add del">
          <ac:chgData name="Orla Condon" userId="62ca7181-df71-4740-a21a-4649c658ad3a" providerId="ADAL" clId="{9CA04E6F-9B24-452A-BDA3-5D96B223031B}" dt="2026-05-14T10:54:19.217" v="222" actId="931"/>
          <ac:spMkLst>
            <pc:docMk/>
            <pc:sldMk cId="3746268280" sldId="345"/>
            <ac:spMk id="3" creationId="{B70359E6-11DB-457B-8848-8387C4709E4B}"/>
          </ac:spMkLst>
        </pc:spChg>
        <pc:picChg chg="add del mod ord">
          <ac:chgData name="Orla Condon" userId="62ca7181-df71-4740-a21a-4649c658ad3a" providerId="ADAL" clId="{9CA04E6F-9B24-452A-BDA3-5D96B223031B}" dt="2026-05-14T10:53:49.269" v="221" actId="931"/>
          <ac:picMkLst>
            <pc:docMk/>
            <pc:sldMk cId="3746268280" sldId="345"/>
            <ac:picMk id="5" creationId="{27B65D92-81DF-6527-DDFC-2FC8B3168A55}"/>
          </ac:picMkLst>
        </pc:picChg>
        <pc:picChg chg="add mod ord">
          <ac:chgData name="Orla Condon" userId="62ca7181-df71-4740-a21a-4649c658ad3a" providerId="ADAL" clId="{9CA04E6F-9B24-452A-BDA3-5D96B223031B}" dt="2026-05-14T10:54:19.217" v="222" actId="931"/>
          <ac:picMkLst>
            <pc:docMk/>
            <pc:sldMk cId="3746268280" sldId="345"/>
            <ac:picMk id="7" creationId="{2DDCFD9C-1D15-830F-CEDD-2967D1127712}"/>
          </ac:picMkLst>
        </pc:picChg>
      </pc:sldChg>
      <pc:sldChg chg="addSp delSp modSp mod">
        <pc:chgData name="Orla Condon" userId="62ca7181-df71-4740-a21a-4649c658ad3a" providerId="ADAL" clId="{9CA04E6F-9B24-452A-BDA3-5D96B223031B}" dt="2026-05-14T10:54:33.567" v="223" actId="931"/>
        <pc:sldMkLst>
          <pc:docMk/>
          <pc:sldMk cId="2771457798" sldId="346"/>
        </pc:sldMkLst>
        <pc:spChg chg="del">
          <ac:chgData name="Orla Condon" userId="62ca7181-df71-4740-a21a-4649c658ad3a" providerId="ADAL" clId="{9CA04E6F-9B24-452A-BDA3-5D96B223031B}" dt="2026-05-14T10:54:33.567" v="223" actId="931"/>
          <ac:spMkLst>
            <pc:docMk/>
            <pc:sldMk cId="2771457798" sldId="346"/>
            <ac:spMk id="3" creationId="{60F9F4C8-3EA5-F55D-806C-FC220303491F}"/>
          </ac:spMkLst>
        </pc:spChg>
        <pc:picChg chg="add mod ord">
          <ac:chgData name="Orla Condon" userId="62ca7181-df71-4740-a21a-4649c658ad3a" providerId="ADAL" clId="{9CA04E6F-9B24-452A-BDA3-5D96B223031B}" dt="2026-05-14T10:54:33.567" v="223" actId="931"/>
          <ac:picMkLst>
            <pc:docMk/>
            <pc:sldMk cId="2771457798" sldId="346"/>
            <ac:picMk id="5" creationId="{2FAF07E7-AE08-0FFB-8DFA-6E7A565BF16A}"/>
          </ac:picMkLst>
        </pc:picChg>
      </pc:sldChg>
      <pc:sldChg chg="new del">
        <pc:chgData name="Orla Condon" userId="62ca7181-df71-4740-a21a-4649c658ad3a" providerId="ADAL" clId="{9CA04E6F-9B24-452A-BDA3-5D96B223031B}" dt="2026-05-14T10:53:36.387" v="219" actId="47"/>
        <pc:sldMkLst>
          <pc:docMk/>
          <pc:sldMk cId="2985293515" sldId="34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35643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98561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30268" y="881640"/>
            <a:ext cx="13716000" cy="953237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0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30268" y="4598233"/>
            <a:ext cx="13716000" cy="4631960"/>
          </a:xfrm>
          <a:prstGeom prst="rect">
            <a:avLst/>
          </a:prstGeom>
        </p:spPr>
        <p:txBody>
          <a:bodyPr lIns="0" tIns="0" rIns="0" bIns="0"/>
          <a:lstStyle>
            <a:lvl1pPr marL="428625" indent="-428625" algn="l">
              <a:buFont typeface="Arial" charset="0"/>
              <a:buChar char="•"/>
              <a:defRPr sz="2700"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30420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  <p:sldLayoutId id="214748367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748439-C1FB-DDA2-09C5-4D1D3E5AB6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Using your senses</a:t>
            </a:r>
            <a:endParaRPr lang="en-GB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DDCFD9C-1D15-830F-CEDD-2967D112771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r="51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6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handwear&#10;&#10;Description automatically generated">
            <a:extLst>
              <a:ext uri="{FF2B5EF4-FFF2-40B4-BE49-F238E27FC236}">
                <a16:creationId xmlns:a16="http://schemas.microsoft.com/office/drawing/2014/main" id="{2C9A56C4-EAC7-4E9A-8AC8-2BB79A602E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06168" y="4254445"/>
            <a:ext cx="3790104" cy="2516630"/>
          </a:xfrm>
          <a:prstGeom prst="round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79CC50-EFF7-4AC9-8387-8B039ACC5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Using your senses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39A0E-BD54-4BD3-8E7D-3B31562984B1}"/>
              </a:ext>
            </a:extLst>
          </p:cNvPr>
          <p:cNvSpPr txBox="1"/>
          <p:nvPr/>
        </p:nvSpPr>
        <p:spPr>
          <a:xfrm>
            <a:off x="1066689" y="2717161"/>
            <a:ext cx="11092070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We use our senses to taste food and drink.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006EB948-7393-44ED-88DC-40FF47199D21}"/>
              </a:ext>
            </a:extLst>
          </p:cNvPr>
          <p:cNvSpPr/>
          <p:nvPr/>
        </p:nvSpPr>
        <p:spPr>
          <a:xfrm>
            <a:off x="370994" y="7522751"/>
            <a:ext cx="2742768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Sight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8DEBD2C8-D655-4329-A7C1-4BEB56245DEC}"/>
              </a:ext>
            </a:extLst>
          </p:cNvPr>
          <p:cNvSpPr/>
          <p:nvPr/>
        </p:nvSpPr>
        <p:spPr>
          <a:xfrm>
            <a:off x="3868123" y="7523855"/>
            <a:ext cx="249432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Smell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3CC540C8-D233-47DF-BE7B-41C2A8F699B3}"/>
              </a:ext>
            </a:extLst>
          </p:cNvPr>
          <p:cNvSpPr/>
          <p:nvPr/>
        </p:nvSpPr>
        <p:spPr>
          <a:xfrm>
            <a:off x="7586503" y="7539079"/>
            <a:ext cx="212552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Hearing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85D827E9-3F80-4865-83D4-544A0DFB75E3}"/>
              </a:ext>
            </a:extLst>
          </p:cNvPr>
          <p:cNvSpPr/>
          <p:nvPr/>
        </p:nvSpPr>
        <p:spPr>
          <a:xfrm>
            <a:off x="11692704" y="7540183"/>
            <a:ext cx="2476716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 Taste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374631FF-5229-4BB4-A413-701B51BACFB4}"/>
              </a:ext>
            </a:extLst>
          </p:cNvPr>
          <p:cNvSpPr/>
          <p:nvPr/>
        </p:nvSpPr>
        <p:spPr>
          <a:xfrm>
            <a:off x="14920113" y="7540183"/>
            <a:ext cx="2562215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 Touch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close-up of a person's ear&#10;&#10;Description automatically generated with medium confidence">
            <a:extLst>
              <a:ext uri="{FF2B5EF4-FFF2-40B4-BE49-F238E27FC236}">
                <a16:creationId xmlns:a16="http://schemas.microsoft.com/office/drawing/2014/main" id="{332A7824-36B4-4BCA-8536-CB9BC667CC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4484" y="3974691"/>
            <a:ext cx="4149566" cy="2766377"/>
          </a:xfrm>
          <a:prstGeom prst="roundRect">
            <a:avLst/>
          </a:prstGeom>
        </p:spPr>
      </p:pic>
      <p:pic>
        <p:nvPicPr>
          <p:cNvPr id="6" name="Picture 5" descr="Close-up of a person's eye&#10;&#10;Description automatically generated">
            <a:extLst>
              <a:ext uri="{FF2B5EF4-FFF2-40B4-BE49-F238E27FC236}">
                <a16:creationId xmlns:a16="http://schemas.microsoft.com/office/drawing/2014/main" id="{7BC097F6-9886-4074-A882-4A723A6146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94" y="4021906"/>
            <a:ext cx="2742768" cy="2742768"/>
          </a:xfrm>
          <a:prstGeom prst="roundRect">
            <a:avLst/>
          </a:prstGeom>
        </p:spPr>
      </p:pic>
      <p:pic>
        <p:nvPicPr>
          <p:cNvPr id="14" name="Picture 13" descr="Close-up of a person's foot&#10;&#10;Description automatically generated with medium confidence">
            <a:extLst>
              <a:ext uri="{FF2B5EF4-FFF2-40B4-BE49-F238E27FC236}">
                <a16:creationId xmlns:a16="http://schemas.microsoft.com/office/drawing/2014/main" id="{691B7733-5049-4E18-A2E2-3504B285481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2673" y="3991899"/>
            <a:ext cx="2645228" cy="2772776"/>
          </a:xfrm>
          <a:prstGeom prst="roundRect">
            <a:avLst/>
          </a:prstGeom>
        </p:spPr>
      </p:pic>
      <p:pic>
        <p:nvPicPr>
          <p:cNvPr id="18" name="Picture 17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59FC6E00-60DC-41BE-8ACB-32B4038E68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2520" y="3998299"/>
            <a:ext cx="4157084" cy="277277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6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EC3E4-8D3B-4E6B-B623-4FECF5987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Sight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45DD2A-C327-4E10-A510-6BD3D4F32AB0}"/>
              </a:ext>
            </a:extLst>
          </p:cNvPr>
          <p:cNvSpPr txBox="1"/>
          <p:nvPr/>
        </p:nvSpPr>
        <p:spPr>
          <a:xfrm>
            <a:off x="1066689" y="2717161"/>
            <a:ext cx="14926443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We use our eyes to look at food and drink.</a:t>
            </a:r>
          </a:p>
        </p:txBody>
      </p:sp>
      <p:pic>
        <p:nvPicPr>
          <p:cNvPr id="7" name="Picture 6" descr="Close-up of a person's eye&#10;&#10;Description automatically generated">
            <a:extLst>
              <a:ext uri="{FF2B5EF4-FFF2-40B4-BE49-F238E27FC236}">
                <a16:creationId xmlns:a16="http://schemas.microsoft.com/office/drawing/2014/main" id="{0832D431-FC4D-4E67-A5E4-0258FB270F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158" y="3644022"/>
            <a:ext cx="5075767" cy="5075767"/>
          </a:xfrm>
          <a:prstGeom prst="roundRect">
            <a:avLst/>
          </a:prstGeom>
        </p:spPr>
      </p:pic>
      <p:pic>
        <p:nvPicPr>
          <p:cNvPr id="4" name="Picture 3" descr="A child eating an ice cream cone&#10;&#10;Description automatically generated with medium confidence">
            <a:extLst>
              <a:ext uri="{FF2B5EF4-FFF2-40B4-BE49-F238E27FC236}">
                <a16:creationId xmlns:a16="http://schemas.microsoft.com/office/drawing/2014/main" id="{32AFCBA4-3F49-4658-B09D-E7E0E8C12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271" y="3892654"/>
            <a:ext cx="6884601" cy="45989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0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Smell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We use our noses to smell food and drink.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 descr="Close-up of a person's foot&#10;&#10;Description automatically generated with medium confidence">
            <a:extLst>
              <a:ext uri="{FF2B5EF4-FFF2-40B4-BE49-F238E27FC236}">
                <a16:creationId xmlns:a16="http://schemas.microsoft.com/office/drawing/2014/main" id="{7E2C5C3C-BB67-4AF8-8F1B-9D34D5941A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766" y="3861390"/>
            <a:ext cx="4585587" cy="4806696"/>
          </a:xfrm>
          <a:prstGeom prst="roundRect">
            <a:avLst/>
          </a:prstGeom>
        </p:spPr>
      </p:pic>
      <p:pic>
        <p:nvPicPr>
          <p:cNvPr id="5" name="Picture 4" descr="A person holding a cup&#10;&#10;Description automatically generated with medium confidence">
            <a:extLst>
              <a:ext uri="{FF2B5EF4-FFF2-40B4-BE49-F238E27FC236}">
                <a16:creationId xmlns:a16="http://schemas.microsoft.com/office/drawing/2014/main" id="{85C3404B-8FBA-4DA7-846E-CE7775197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514" y="3861390"/>
            <a:ext cx="6846341" cy="45733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5858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Hearing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We use our ears to hear food and drink.</a:t>
            </a: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964590B4-B034-41F0-AD23-5153D07FAFB1}"/>
              </a:ext>
            </a:extLst>
          </p:cNvPr>
          <p:cNvSpPr/>
          <p:nvPr/>
        </p:nvSpPr>
        <p:spPr>
          <a:xfrm>
            <a:off x="8811793" y="8173753"/>
            <a:ext cx="3524864" cy="837831"/>
          </a:xfrm>
          <a:prstGeom prst="roundRect">
            <a:avLst/>
          </a:prstGeom>
          <a:solidFill>
            <a:srgbClr val="158B4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Crunchy 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F6AD3775-166C-4FE1-926F-3C59456B6E34}"/>
              </a:ext>
            </a:extLst>
          </p:cNvPr>
          <p:cNvSpPr/>
          <p:nvPr/>
        </p:nvSpPr>
        <p:spPr>
          <a:xfrm>
            <a:off x="14357693" y="8173753"/>
            <a:ext cx="3524864" cy="837831"/>
          </a:xfrm>
          <a:prstGeom prst="roundRect">
            <a:avLst/>
          </a:prstGeom>
          <a:solidFill>
            <a:srgbClr val="158B4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Fizzy water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9" name="Picture 8" descr="A close-up of a person's ear&#10;&#10;Description automatically generated with medium confidence">
            <a:extLst>
              <a:ext uri="{FF2B5EF4-FFF2-40B4-BE49-F238E27FC236}">
                <a16:creationId xmlns:a16="http://schemas.microsoft.com/office/drawing/2014/main" id="{A392C830-831E-4049-A8B8-D6EF8D3755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5087" y="4028645"/>
            <a:ext cx="5104772" cy="3403181"/>
          </a:xfrm>
          <a:prstGeom prst="roundRect">
            <a:avLst/>
          </a:prstGeom>
        </p:spPr>
      </p:pic>
      <p:pic>
        <p:nvPicPr>
          <p:cNvPr id="5" name="Picture 4" descr="A picture containing indoor, green&#10;&#10;Description automatically generated">
            <a:extLst>
              <a:ext uri="{FF2B5EF4-FFF2-40B4-BE49-F238E27FC236}">
                <a16:creationId xmlns:a16="http://schemas.microsoft.com/office/drawing/2014/main" id="{BB8AB822-95CC-4442-BB52-469F8ED2E7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2952" y="3727645"/>
            <a:ext cx="2674347" cy="3777327"/>
          </a:xfrm>
          <a:prstGeom prst="roundRect">
            <a:avLst/>
          </a:prstGeom>
        </p:spPr>
      </p:pic>
      <p:pic>
        <p:nvPicPr>
          <p:cNvPr id="11" name="Picture 10" descr="A child holding a red object to his mouth&#10;&#10;Description automatically generated with low confidence">
            <a:extLst>
              <a:ext uri="{FF2B5EF4-FFF2-40B4-BE49-F238E27FC236}">
                <a16:creationId xmlns:a16="http://schemas.microsoft.com/office/drawing/2014/main" id="{6F65758F-CDB3-450B-B16C-B4C718A6B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9744" y="4059501"/>
            <a:ext cx="5188962" cy="3445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6123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Taste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We use our mouths to taste food and drink. </a:t>
            </a:r>
          </a:p>
        </p:txBody>
      </p:sp>
      <p:pic>
        <p:nvPicPr>
          <p:cNvPr id="5" name="Picture 4" descr="A person drinking from a straw&#10;&#10;Description automatically generated">
            <a:extLst>
              <a:ext uri="{FF2B5EF4-FFF2-40B4-BE49-F238E27FC236}">
                <a16:creationId xmlns:a16="http://schemas.microsoft.com/office/drawing/2014/main" id="{55BA3274-EA50-4F7B-9E38-7B7A2E6B5A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4836" y="3332714"/>
            <a:ext cx="3808296" cy="5876996"/>
          </a:xfrm>
          <a:prstGeom prst="roundRect">
            <a:avLst/>
          </a:prstGeom>
        </p:spPr>
      </p:pic>
      <p:pic>
        <p:nvPicPr>
          <p:cNvPr id="8" name="Picture 7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278E501A-44F4-48C3-90C2-3CF46723C3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1985" y="3613466"/>
            <a:ext cx="6228794" cy="41546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77398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FBC67-8023-4634-B1BF-367087E6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Touch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D1FF3-CD3F-45F1-8DBC-C8B9313CCB9D}"/>
              </a:ext>
            </a:extLst>
          </p:cNvPr>
          <p:cNvSpPr txBox="1"/>
          <p:nvPr/>
        </p:nvSpPr>
        <p:spPr>
          <a:xfrm>
            <a:off x="1066689" y="2717161"/>
            <a:ext cx="14926443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We use our mouths and hands to feel food and drink.</a:t>
            </a:r>
          </a:p>
        </p:txBody>
      </p:sp>
      <p:pic>
        <p:nvPicPr>
          <p:cNvPr id="5" name="Picture 4" descr="A picture containing handwear&#10;&#10;Description automatically generated">
            <a:extLst>
              <a:ext uri="{FF2B5EF4-FFF2-40B4-BE49-F238E27FC236}">
                <a16:creationId xmlns:a16="http://schemas.microsoft.com/office/drawing/2014/main" id="{63822C54-D97F-4012-AC54-2160FB10FD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792" y="4652810"/>
            <a:ext cx="4942718" cy="3281964"/>
          </a:xfrm>
          <a:prstGeom prst="roundRect">
            <a:avLst/>
          </a:prstGeom>
        </p:spPr>
      </p:pic>
      <p:pic>
        <p:nvPicPr>
          <p:cNvPr id="10" name="Picture 9" descr="A close up of a person's mouth&#10;&#10;Description automatically generated with medium confidence">
            <a:extLst>
              <a:ext uri="{FF2B5EF4-FFF2-40B4-BE49-F238E27FC236}">
                <a16:creationId xmlns:a16="http://schemas.microsoft.com/office/drawing/2014/main" id="{6199A41F-F4AB-4FF4-84A1-2C851706F3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082" y="4493969"/>
            <a:ext cx="5030410" cy="3355286"/>
          </a:xfrm>
          <a:prstGeom prst="roundRect">
            <a:avLst/>
          </a:prstGeom>
        </p:spPr>
      </p:pic>
      <p:pic>
        <p:nvPicPr>
          <p:cNvPr id="8" name="Picture 7" descr="A child eating a burger&#10;&#10;Description automatically generated with low confidence">
            <a:extLst>
              <a:ext uri="{FF2B5EF4-FFF2-40B4-BE49-F238E27FC236}">
                <a16:creationId xmlns:a16="http://schemas.microsoft.com/office/drawing/2014/main" id="{9C1CD219-C1FD-4156-851B-CDF516648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1543" y="4099562"/>
            <a:ext cx="4692306" cy="383521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7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35B5E6-441A-DD65-8A8B-A4454FF25A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Using your senses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FAF07E7-AE08-0FFB-8DFA-6E7A565BF16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r="515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57798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93</Words>
  <Application>Microsoft Office PowerPoint</Application>
  <PresentationFormat>Custom</PresentationFormat>
  <Paragraphs>21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Using your senses</vt:lpstr>
      <vt:lpstr>Sight</vt:lpstr>
      <vt:lpstr>Smell</vt:lpstr>
      <vt:lpstr>Hearing</vt:lpstr>
      <vt:lpstr>Taste</vt:lpstr>
      <vt:lpstr>Touch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34</cp:revision>
  <dcterms:created xsi:type="dcterms:W3CDTF">2026-03-04T15:22:34Z</dcterms:created>
  <dcterms:modified xsi:type="dcterms:W3CDTF">2026-05-14T10:54:39Z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