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23" r:id="rId7"/>
    <p:sldId id="269" r:id="rId8"/>
    <p:sldId id="270" r:id="rId9"/>
    <p:sldId id="312" r:id="rId10"/>
    <p:sldId id="313" r:id="rId11"/>
    <p:sldId id="262" r:id="rId12"/>
    <p:sldId id="278" r:id="rId13"/>
    <p:sldId id="271" r:id="rId14"/>
    <p:sldId id="279" r:id="rId15"/>
    <p:sldId id="280" r:id="rId16"/>
    <p:sldId id="314" r:id="rId17"/>
    <p:sldId id="315" r:id="rId18"/>
    <p:sldId id="316" r:id="rId19"/>
    <p:sldId id="317" r:id="rId20"/>
    <p:sldId id="318" r:id="rId21"/>
    <p:sldId id="319" r:id="rId22"/>
    <p:sldId id="281" r:id="rId23"/>
    <p:sldId id="320" r:id="rId24"/>
    <p:sldId id="321" r:id="rId25"/>
    <p:sldId id="322" r:id="rId26"/>
    <p:sldId id="282" r:id="rId27"/>
    <p:sldId id="324" r:id="rId28"/>
  </p:sldIdLst>
  <p:sldSz cx="18288000" cy="10287000"/>
  <p:notesSz cx="6858000" cy="9144000"/>
  <p:embeddedFontLst>
    <p:embeddedFont>
      <p:font typeface="Source Sans Pro" panose="020B0503030403020204" pitchFamily="34" charset="0"/>
      <p:regular r:id="rId29"/>
      <p:bold r:id="rId30"/>
      <p:italic r:id="rId31"/>
      <p:boldItalic r:id="rId32"/>
    </p:embeddedFont>
    <p:embeddedFont>
      <p:font typeface="Source Sans Pro Light" panose="020B0403030403020204" pitchFamily="34" charset="0"/>
      <p:regular r:id="rId33"/>
      <p:italic r:id="rId34"/>
    </p:embeddedFont>
    <p:embeddedFont>
      <p:font typeface="Source Sans Pro SemiBold" panose="020B0603030403020204" pitchFamily="34" charset="0"/>
      <p:bold r:id="rId35"/>
      <p:boldItalic r:id="rId36"/>
    </p:embeddedFont>
    <p:embeddedFont>
      <p:font typeface="Source Sans Pro Semi-Bold" panose="020B0604020202020204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23"/>
            <p14:sldId id="269"/>
            <p14:sldId id="270"/>
            <p14:sldId id="312"/>
            <p14:sldId id="313"/>
            <p14:sldId id="262"/>
            <p14:sldId id="278"/>
            <p14:sldId id="271"/>
            <p14:sldId id="279"/>
            <p14:sldId id="280"/>
            <p14:sldId id="314"/>
            <p14:sldId id="315"/>
            <p14:sldId id="316"/>
            <p14:sldId id="317"/>
            <p14:sldId id="318"/>
            <p14:sldId id="319"/>
            <p14:sldId id="281"/>
            <p14:sldId id="320"/>
            <p14:sldId id="321"/>
            <p14:sldId id="322"/>
            <p14:sldId id="282"/>
            <p14:sldId id="3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2D6C13-A965-469E-B164-8FA810BBB50E}" v="75" dt="2026-05-18T13:46:05.6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font" Target="fonts/font6.fntdata"/><Relationship Id="rId42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8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3.fntdata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microsoft.com/office/2015/10/relationships/revisionInfo" Target="revisionInfo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18T13:46:05.687" v="202" actId="12788"/>
      <pc:docMkLst>
        <pc:docMk/>
      </pc:docMkLst>
      <pc:sldChg chg="modSp mod">
        <pc:chgData name="Orla Condon" userId="62ca7181-df71-4740-a21a-4649c658ad3a" providerId="ADAL" clId="{9CA04E6F-9B24-452A-BDA3-5D96B223031B}" dt="2026-05-18T13:43:35.269" v="155" actId="12788"/>
        <pc:sldMkLst>
          <pc:docMk/>
          <pc:sldMk cId="1514469281" sldId="262"/>
        </pc:sldMkLst>
        <pc:spChg chg="mod">
          <ac:chgData name="Orla Condon" userId="62ca7181-df71-4740-a21a-4649c658ad3a" providerId="ADAL" clId="{9CA04E6F-9B24-452A-BDA3-5D96B223031B}" dt="2026-05-18T13:39:58.157" v="66"/>
          <ac:spMkLst>
            <pc:docMk/>
            <pc:sldMk cId="1514469281" sldId="262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3:35.269" v="155" actId="12788"/>
          <ac:picMkLst>
            <pc:docMk/>
            <pc:sldMk cId="1514469281" sldId="262"/>
            <ac:picMk id="5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1:10.487" v="138" actId="14100"/>
        <pc:sldMkLst>
          <pc:docMk/>
          <pc:sldMk cId="33409027" sldId="269"/>
        </pc:sldMkLst>
        <pc:spChg chg="mod">
          <ac:chgData name="Orla Condon" userId="62ca7181-df71-4740-a21a-4649c658ad3a" providerId="ADAL" clId="{9CA04E6F-9B24-452A-BDA3-5D96B223031B}" dt="2026-05-18T13:39:50.715" v="58"/>
          <ac:spMkLst>
            <pc:docMk/>
            <pc:sldMk cId="33409027" sldId="26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3:39:44.600" v="50" actId="1076"/>
          <ac:spMkLst>
            <pc:docMk/>
            <pc:sldMk cId="33409027" sldId="269"/>
            <ac:spMk id="5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1:10.487" v="138" actId="14100"/>
          <ac:picMkLst>
            <pc:docMk/>
            <pc:sldMk cId="33409027" sldId="269"/>
            <ac:picMk id="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3:03.274" v="145" actId="11530"/>
        <pc:sldMkLst>
          <pc:docMk/>
          <pc:sldMk cId="2691122863" sldId="270"/>
        </pc:sldMkLst>
        <pc:spChg chg="mod">
          <ac:chgData name="Orla Condon" userId="62ca7181-df71-4740-a21a-4649c658ad3a" providerId="ADAL" clId="{9CA04E6F-9B24-452A-BDA3-5D96B223031B}" dt="2026-05-18T13:39:36.516" v="44"/>
          <ac:spMkLst>
            <pc:docMk/>
            <pc:sldMk cId="2691122863" sldId="270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3:03.274" v="145" actId="11530"/>
          <ac:picMkLst>
            <pc:docMk/>
            <pc:sldMk cId="2691122863" sldId="270"/>
            <ac:picMk id="1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3:52.545" v="160" actId="11530"/>
        <pc:sldMkLst>
          <pc:docMk/>
          <pc:sldMk cId="2888831181" sldId="271"/>
        </pc:sldMkLst>
        <pc:spChg chg="mod">
          <ac:chgData name="Orla Condon" userId="62ca7181-df71-4740-a21a-4649c658ad3a" providerId="ADAL" clId="{9CA04E6F-9B24-452A-BDA3-5D96B223031B}" dt="2026-05-18T13:40:04.184" v="74"/>
          <ac:spMkLst>
            <pc:docMk/>
            <pc:sldMk cId="2888831181" sldId="271"/>
            <ac:spMk id="6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3:52.545" v="160" actId="11530"/>
          <ac:picMkLst>
            <pc:docMk/>
            <pc:sldMk cId="2888831181" sldId="271"/>
            <ac:picMk id="4" creationId="{F1427C3C-08B3-4FF1-A3C9-25725A92FF8F}"/>
          </ac:picMkLst>
        </pc:picChg>
      </pc:sldChg>
      <pc:sldChg chg="modSp mod">
        <pc:chgData name="Orla Condon" userId="62ca7181-df71-4740-a21a-4649c658ad3a" providerId="ADAL" clId="{9CA04E6F-9B24-452A-BDA3-5D96B223031B}" dt="2026-05-18T13:43:43.963" v="157" actId="12788"/>
        <pc:sldMkLst>
          <pc:docMk/>
          <pc:sldMk cId="4167622856" sldId="278"/>
        </pc:sldMkLst>
        <pc:spChg chg="mod">
          <ac:chgData name="Orla Condon" userId="62ca7181-df71-4740-a21a-4649c658ad3a" providerId="ADAL" clId="{9CA04E6F-9B24-452A-BDA3-5D96B223031B}" dt="2026-05-18T13:40:00.947" v="70"/>
          <ac:spMkLst>
            <pc:docMk/>
            <pc:sldMk cId="4167622856" sldId="278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3:43.963" v="157" actId="12788"/>
          <ac:picMkLst>
            <pc:docMk/>
            <pc:sldMk cId="4167622856" sldId="278"/>
            <ac:picMk id="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3:59.993" v="164" actId="12788"/>
        <pc:sldMkLst>
          <pc:docMk/>
          <pc:sldMk cId="3088264034" sldId="279"/>
        </pc:sldMkLst>
        <pc:spChg chg="mod">
          <ac:chgData name="Orla Condon" userId="62ca7181-df71-4740-a21a-4649c658ad3a" providerId="ADAL" clId="{9CA04E6F-9B24-452A-BDA3-5D96B223031B}" dt="2026-05-18T13:40:06.549" v="78"/>
          <ac:spMkLst>
            <pc:docMk/>
            <pc:sldMk cId="3088264034" sldId="279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3:59.993" v="164" actId="12788"/>
          <ac:picMkLst>
            <pc:docMk/>
            <pc:sldMk cId="3088264034" sldId="279"/>
            <ac:picMk id="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4:08.758" v="166" actId="12788"/>
        <pc:sldMkLst>
          <pc:docMk/>
          <pc:sldMk cId="2949157368" sldId="280"/>
        </pc:sldMkLst>
        <pc:spChg chg="mod">
          <ac:chgData name="Orla Condon" userId="62ca7181-df71-4740-a21a-4649c658ad3a" providerId="ADAL" clId="{9CA04E6F-9B24-452A-BDA3-5D96B223031B}" dt="2026-05-18T13:40:09.915" v="82"/>
          <ac:spMkLst>
            <pc:docMk/>
            <pc:sldMk cId="2949157368" sldId="280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4:08.758" v="166" actId="12788"/>
          <ac:picMkLst>
            <pc:docMk/>
            <pc:sldMk cId="2949157368" sldId="280"/>
            <ac:picMk id="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5:16.665" v="187" actId="12788"/>
        <pc:sldMkLst>
          <pc:docMk/>
          <pc:sldMk cId="2231166259" sldId="281"/>
        </pc:sldMkLst>
        <pc:spChg chg="mod">
          <ac:chgData name="Orla Condon" userId="62ca7181-df71-4740-a21a-4649c658ad3a" providerId="ADAL" clId="{9CA04E6F-9B24-452A-BDA3-5D96B223031B}" dt="2026-05-18T13:40:30.153" v="110"/>
          <ac:spMkLst>
            <pc:docMk/>
            <pc:sldMk cId="2231166259" sldId="281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5:16.665" v="187" actId="12788"/>
          <ac:picMkLst>
            <pc:docMk/>
            <pc:sldMk cId="2231166259" sldId="281"/>
            <ac:picMk id="5" creationId="{964EB925-3E6B-4DCC-BDA2-59ECB8554E7B}"/>
          </ac:picMkLst>
        </pc:picChg>
      </pc:sldChg>
      <pc:sldChg chg="modSp mod">
        <pc:chgData name="Orla Condon" userId="62ca7181-df71-4740-a21a-4649c658ad3a" providerId="ADAL" clId="{9CA04E6F-9B24-452A-BDA3-5D96B223031B}" dt="2026-05-18T13:46:05.687" v="202" actId="12788"/>
        <pc:sldMkLst>
          <pc:docMk/>
          <pc:sldMk cId="3191631670" sldId="282"/>
        </pc:sldMkLst>
        <pc:spChg chg="mod">
          <ac:chgData name="Orla Condon" userId="62ca7181-df71-4740-a21a-4649c658ad3a" providerId="ADAL" clId="{9CA04E6F-9B24-452A-BDA3-5D96B223031B}" dt="2026-05-18T13:40:56.808" v="133" actId="20577"/>
          <ac:spMkLst>
            <pc:docMk/>
            <pc:sldMk cId="3191631670" sldId="282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6:05.687" v="202" actId="12788"/>
          <ac:picMkLst>
            <pc:docMk/>
            <pc:sldMk cId="3191631670" sldId="282"/>
            <ac:picMk id="102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3:14.257" v="149" actId="14100"/>
        <pc:sldMkLst>
          <pc:docMk/>
          <pc:sldMk cId="671202194" sldId="312"/>
        </pc:sldMkLst>
        <pc:spChg chg="mod">
          <ac:chgData name="Orla Condon" userId="62ca7181-df71-4740-a21a-4649c658ad3a" providerId="ADAL" clId="{9CA04E6F-9B24-452A-BDA3-5D96B223031B}" dt="2026-05-18T13:39:47.989" v="54"/>
          <ac:spMkLst>
            <pc:docMk/>
            <pc:sldMk cId="671202194" sldId="312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3:14.257" v="149" actId="14100"/>
          <ac:picMkLst>
            <pc:docMk/>
            <pc:sldMk cId="671202194" sldId="312"/>
            <ac:picMk id="1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3:27.572" v="153" actId="11530"/>
        <pc:sldMkLst>
          <pc:docMk/>
          <pc:sldMk cId="2480843737" sldId="313"/>
        </pc:sldMkLst>
        <pc:spChg chg="mod">
          <ac:chgData name="Orla Condon" userId="62ca7181-df71-4740-a21a-4649c658ad3a" providerId="ADAL" clId="{9CA04E6F-9B24-452A-BDA3-5D96B223031B}" dt="2026-05-18T13:39:54.705" v="62"/>
          <ac:spMkLst>
            <pc:docMk/>
            <pc:sldMk cId="2480843737" sldId="313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3:27.572" v="153" actId="11530"/>
          <ac:picMkLst>
            <pc:docMk/>
            <pc:sldMk cId="2480843737" sldId="313"/>
            <ac:picMk id="5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4:14.593" v="168" actId="12788"/>
        <pc:sldMkLst>
          <pc:docMk/>
          <pc:sldMk cId="571923798" sldId="314"/>
        </pc:sldMkLst>
        <pc:spChg chg="mod">
          <ac:chgData name="Orla Condon" userId="62ca7181-df71-4740-a21a-4649c658ad3a" providerId="ADAL" clId="{9CA04E6F-9B24-452A-BDA3-5D96B223031B}" dt="2026-05-18T13:40:13.231" v="86"/>
          <ac:spMkLst>
            <pc:docMk/>
            <pc:sldMk cId="571923798" sldId="314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4:14.593" v="168" actId="12788"/>
          <ac:picMkLst>
            <pc:docMk/>
            <pc:sldMk cId="571923798" sldId="314"/>
            <ac:picMk id="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4:29.098" v="172" actId="14100"/>
        <pc:sldMkLst>
          <pc:docMk/>
          <pc:sldMk cId="2661070859" sldId="315"/>
        </pc:sldMkLst>
        <pc:spChg chg="mod">
          <ac:chgData name="Orla Condon" userId="62ca7181-df71-4740-a21a-4649c658ad3a" providerId="ADAL" clId="{9CA04E6F-9B24-452A-BDA3-5D96B223031B}" dt="2026-05-18T13:40:15.618" v="90"/>
          <ac:spMkLst>
            <pc:docMk/>
            <pc:sldMk cId="2661070859" sldId="315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4:29.098" v="172" actId="14100"/>
          <ac:picMkLst>
            <pc:docMk/>
            <pc:sldMk cId="2661070859" sldId="315"/>
            <ac:picMk id="5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4:44.027" v="177" actId="11530"/>
        <pc:sldMkLst>
          <pc:docMk/>
          <pc:sldMk cId="567926494" sldId="316"/>
        </pc:sldMkLst>
        <pc:spChg chg="mod">
          <ac:chgData name="Orla Condon" userId="62ca7181-df71-4740-a21a-4649c658ad3a" providerId="ADAL" clId="{9CA04E6F-9B24-452A-BDA3-5D96B223031B}" dt="2026-05-18T13:40:18.589" v="94"/>
          <ac:spMkLst>
            <pc:docMk/>
            <pc:sldMk cId="567926494" sldId="316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4:44.027" v="177" actId="11530"/>
          <ac:picMkLst>
            <pc:docMk/>
            <pc:sldMk cId="567926494" sldId="316"/>
            <ac:picMk id="5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4:56.443" v="179" actId="14100"/>
        <pc:sldMkLst>
          <pc:docMk/>
          <pc:sldMk cId="1370471736" sldId="317"/>
        </pc:sldMkLst>
        <pc:spChg chg="mod">
          <ac:chgData name="Orla Condon" userId="62ca7181-df71-4740-a21a-4649c658ad3a" providerId="ADAL" clId="{9CA04E6F-9B24-452A-BDA3-5D96B223031B}" dt="2026-05-18T13:40:21.371" v="98"/>
          <ac:spMkLst>
            <pc:docMk/>
            <pc:sldMk cId="1370471736" sldId="317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4:56.443" v="179" actId="14100"/>
          <ac:picMkLst>
            <pc:docMk/>
            <pc:sldMk cId="1370471736" sldId="317"/>
            <ac:picMk id="5" creationId="{32805CF7-ED62-49F1-B555-76146AF1402B}"/>
          </ac:picMkLst>
        </pc:picChg>
        <pc:picChg chg="mod">
          <ac:chgData name="Orla Condon" userId="62ca7181-df71-4740-a21a-4649c658ad3a" providerId="ADAL" clId="{9CA04E6F-9B24-452A-BDA3-5D96B223031B}" dt="2026-05-18T13:44:49.413" v="178" actId="1076"/>
          <ac:picMkLst>
            <pc:docMk/>
            <pc:sldMk cId="1370471736" sldId="317"/>
            <ac:picMk id="7" creationId="{2EC9465E-511F-4FC3-AD4E-C10BA1102E93}"/>
          </ac:picMkLst>
        </pc:picChg>
      </pc:sldChg>
      <pc:sldChg chg="modSp mod">
        <pc:chgData name="Orla Condon" userId="62ca7181-df71-4740-a21a-4649c658ad3a" providerId="ADAL" clId="{9CA04E6F-9B24-452A-BDA3-5D96B223031B}" dt="2026-05-18T13:45:05.160" v="183" actId="14100"/>
        <pc:sldMkLst>
          <pc:docMk/>
          <pc:sldMk cId="1174162997" sldId="318"/>
        </pc:sldMkLst>
        <pc:spChg chg="mod">
          <ac:chgData name="Orla Condon" userId="62ca7181-df71-4740-a21a-4649c658ad3a" providerId="ADAL" clId="{9CA04E6F-9B24-452A-BDA3-5D96B223031B}" dt="2026-05-18T13:40:23.933" v="102"/>
          <ac:spMkLst>
            <pc:docMk/>
            <pc:sldMk cId="1174162997" sldId="318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5:05.160" v="183" actId="14100"/>
          <ac:picMkLst>
            <pc:docMk/>
            <pc:sldMk cId="1174162997" sldId="318"/>
            <ac:picMk id="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5:09.990" v="185" actId="12788"/>
        <pc:sldMkLst>
          <pc:docMk/>
          <pc:sldMk cId="4282145074" sldId="319"/>
        </pc:sldMkLst>
        <pc:spChg chg="mod">
          <ac:chgData name="Orla Condon" userId="62ca7181-df71-4740-a21a-4649c658ad3a" providerId="ADAL" clId="{9CA04E6F-9B24-452A-BDA3-5D96B223031B}" dt="2026-05-18T13:40:26.524" v="106"/>
          <ac:spMkLst>
            <pc:docMk/>
            <pc:sldMk cId="4282145074" sldId="319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5:09.990" v="185" actId="12788"/>
          <ac:picMkLst>
            <pc:docMk/>
            <pc:sldMk cId="4282145074" sldId="319"/>
            <ac:picMk id="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45:28.553" v="190" actId="11530"/>
        <pc:sldMkLst>
          <pc:docMk/>
          <pc:sldMk cId="2220564041" sldId="320"/>
        </pc:sldMkLst>
        <pc:spChg chg="mod">
          <ac:chgData name="Orla Condon" userId="62ca7181-df71-4740-a21a-4649c658ad3a" providerId="ADAL" clId="{9CA04E6F-9B24-452A-BDA3-5D96B223031B}" dt="2026-05-18T13:40:33.139" v="114"/>
          <ac:spMkLst>
            <pc:docMk/>
            <pc:sldMk cId="2220564041" sldId="320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5:28.553" v="190" actId="11530"/>
          <ac:picMkLst>
            <pc:docMk/>
            <pc:sldMk cId="2220564041" sldId="320"/>
            <ac:picMk id="5" creationId="{A57B5F3B-BA97-465B-B776-00D41158E67A}"/>
          </ac:picMkLst>
        </pc:picChg>
      </pc:sldChg>
      <pc:sldChg chg="modSp mod">
        <pc:chgData name="Orla Condon" userId="62ca7181-df71-4740-a21a-4649c658ad3a" providerId="ADAL" clId="{9CA04E6F-9B24-452A-BDA3-5D96B223031B}" dt="2026-05-18T13:45:44.770" v="195" actId="12788"/>
        <pc:sldMkLst>
          <pc:docMk/>
          <pc:sldMk cId="3393641263" sldId="321"/>
        </pc:sldMkLst>
        <pc:spChg chg="mod">
          <ac:chgData name="Orla Condon" userId="62ca7181-df71-4740-a21a-4649c658ad3a" providerId="ADAL" clId="{9CA04E6F-9B24-452A-BDA3-5D96B223031B}" dt="2026-05-18T13:40:49.406" v="128" actId="20577"/>
          <ac:spMkLst>
            <pc:docMk/>
            <pc:sldMk cId="3393641263" sldId="321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5:44.770" v="195" actId="12788"/>
          <ac:picMkLst>
            <pc:docMk/>
            <pc:sldMk cId="3393641263" sldId="321"/>
            <ac:picMk id="4" creationId="{813F1DA8-3180-4FC9-A3D1-51B7A493B0B4}"/>
          </ac:picMkLst>
        </pc:picChg>
      </pc:sldChg>
      <pc:sldChg chg="modSp mod">
        <pc:chgData name="Orla Condon" userId="62ca7181-df71-4740-a21a-4649c658ad3a" providerId="ADAL" clId="{9CA04E6F-9B24-452A-BDA3-5D96B223031B}" dt="2026-05-18T13:45:52.122" v="197" actId="12788"/>
        <pc:sldMkLst>
          <pc:docMk/>
          <pc:sldMk cId="3964971237" sldId="322"/>
        </pc:sldMkLst>
        <pc:spChg chg="mod">
          <ac:chgData name="Orla Condon" userId="62ca7181-df71-4740-a21a-4649c658ad3a" providerId="ADAL" clId="{9CA04E6F-9B24-452A-BDA3-5D96B223031B}" dt="2026-05-18T13:40:52.402" v="130" actId="20577"/>
          <ac:spMkLst>
            <pc:docMk/>
            <pc:sldMk cId="3964971237" sldId="322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45:52.122" v="197" actId="12788"/>
          <ac:picMkLst>
            <pc:docMk/>
            <pc:sldMk cId="3964971237" sldId="322"/>
            <ac:picMk id="7" creationId="{3DBA2CBC-4AC6-4980-AE81-94EEAB9650BC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13:42:36.483" v="139" actId="931"/>
        <pc:sldMkLst>
          <pc:docMk/>
          <pc:sldMk cId="2779290431" sldId="323"/>
        </pc:sldMkLst>
        <pc:spChg chg="del">
          <ac:chgData name="Orla Condon" userId="62ca7181-df71-4740-a21a-4649c658ad3a" providerId="ADAL" clId="{9CA04E6F-9B24-452A-BDA3-5D96B223031B}" dt="2026-05-18T13:42:36.483" v="139" actId="931"/>
          <ac:spMkLst>
            <pc:docMk/>
            <pc:sldMk cId="2779290431" sldId="323"/>
            <ac:spMk id="3" creationId="{C9BB525F-5FF8-D4BB-772D-FEE49EA8EFA5}"/>
          </ac:spMkLst>
        </pc:spChg>
        <pc:picChg chg="add mod ord">
          <ac:chgData name="Orla Condon" userId="62ca7181-df71-4740-a21a-4649c658ad3a" providerId="ADAL" clId="{9CA04E6F-9B24-452A-BDA3-5D96B223031B}" dt="2026-05-18T13:42:36.483" v="139" actId="931"/>
          <ac:picMkLst>
            <pc:docMk/>
            <pc:sldMk cId="2779290431" sldId="323"/>
            <ac:picMk id="5" creationId="{0FD21F83-7B43-A1E2-D71C-C4CD8FFC7F2D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13:42:46.745" v="140" actId="931"/>
        <pc:sldMkLst>
          <pc:docMk/>
          <pc:sldMk cId="2594430766" sldId="324"/>
        </pc:sldMkLst>
        <pc:spChg chg="del">
          <ac:chgData name="Orla Condon" userId="62ca7181-df71-4740-a21a-4649c658ad3a" providerId="ADAL" clId="{9CA04E6F-9B24-452A-BDA3-5D96B223031B}" dt="2026-05-18T13:42:46.745" v="140" actId="931"/>
          <ac:spMkLst>
            <pc:docMk/>
            <pc:sldMk cId="2594430766" sldId="324"/>
            <ac:spMk id="3" creationId="{AB8C91F8-0FD1-051F-5B16-3304E684368B}"/>
          </ac:spMkLst>
        </pc:spChg>
        <pc:picChg chg="add mod ord">
          <ac:chgData name="Orla Condon" userId="62ca7181-df71-4740-a21a-4649c658ad3a" providerId="ADAL" clId="{9CA04E6F-9B24-452A-BDA3-5D96B223031B}" dt="2026-05-18T13:42:46.745" v="140" actId="931"/>
          <ac:picMkLst>
            <pc:docMk/>
            <pc:sldMk cId="2594430766" sldId="324"/>
            <ac:picMk id="5" creationId="{688ADCD9-F11A-62FB-9F70-929EF3837C3B}"/>
          </ac:picMkLst>
        </pc:picChg>
      </pc:sldChg>
      <pc:sldChg chg="new del">
        <pc:chgData name="Orla Condon" userId="62ca7181-df71-4740-a21a-4649c658ad3a" providerId="ADAL" clId="{9CA04E6F-9B24-452A-BDA3-5D96B223031B}" dt="2026-05-18T13:41:02.703" v="134" actId="47"/>
        <pc:sldMkLst>
          <pc:docMk/>
          <pc:sldMk cId="1335206987" sldId="32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70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300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9336CA-F497-A62D-AB2C-DF69B58C21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Food is processed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FD21F83-7B43-A1E2-D71C-C4CD8FFC7F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90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9849395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93305" y="946686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Strawberries</a:t>
            </a:r>
          </a:p>
        </p:txBody>
      </p:sp>
      <p:pic>
        <p:nvPicPr>
          <p:cNvPr id="8" name="Picture 7" descr="C:\Users\rballam.BNF\Desktop\photo\shutterstock_227472010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2729" y="2345697"/>
            <a:ext cx="7364185" cy="57859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09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1. Growing</a:t>
            </a:r>
          </a:p>
        </p:txBody>
      </p:sp>
      <p:sp>
        <p:nvSpPr>
          <p:cNvPr id="3" name="AutoShape 6" descr="Cafeteria Trays Should Be Used at Home More Often - Eater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12" name="Picture 11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17256" y="3135086"/>
            <a:ext cx="8253489" cy="5441839"/>
          </a:xfrm>
          <a:prstGeom prst="round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91122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2. Picking</a:t>
            </a:r>
          </a:p>
        </p:txBody>
      </p:sp>
      <p:pic>
        <p:nvPicPr>
          <p:cNvPr id="12" name="Picture 11" descr="C:\Users\rballam.BNF\Desktop\photo\shutterstock_1096570391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1965" y="3053443"/>
            <a:ext cx="8512392" cy="5347927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120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3. Washing</a:t>
            </a:r>
          </a:p>
        </p:txBody>
      </p:sp>
      <p:pic>
        <p:nvPicPr>
          <p:cNvPr id="5" name="Picture 4" descr="C:\Users\rballam.BNF\Desktop\photo\shutterstock_56222125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1472" y="2955471"/>
            <a:ext cx="7805057" cy="5339626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0843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  <a:r>
              <a:rPr lang="en-US" sz="5400" dirty="0">
                <a:latin typeface="Source Sans Pro SemiBold"/>
                <a:ea typeface="Source Sans Pro SemiBold"/>
              </a:rPr>
              <a:t>4. Making</a:t>
            </a:r>
          </a:p>
        </p:txBody>
      </p:sp>
      <p:pic>
        <p:nvPicPr>
          <p:cNvPr id="5" name="Picture 4" descr="C:\Users\rballam.BNF\Desktop\photo\shutterstock_1165360516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7349" y="2775858"/>
            <a:ext cx="7193303" cy="58068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4469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Eggs</a:t>
            </a:r>
          </a:p>
        </p:txBody>
      </p:sp>
      <p:pic>
        <p:nvPicPr>
          <p:cNvPr id="4" name="Picture 3" descr="S:\Shared\EDUCATION TEAM FILES\Photographs Oct 2018 onwards\shutterstock_521522104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90211" y="2775857"/>
            <a:ext cx="5507578" cy="52218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7622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1. Laying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427C3C-08B3-4FF1-A3C9-25725A92FF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5567" y="2841171"/>
            <a:ext cx="7976866" cy="57273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88831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2. Packaging</a:t>
            </a:r>
          </a:p>
        </p:txBody>
      </p:sp>
      <p:pic>
        <p:nvPicPr>
          <p:cNvPr id="4" name="Picture 3" descr="S:\Shared\EDUCATION TEAM FILES\Photographs Oct 2018 onwards\shutterstock_110551913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6919" y="2821773"/>
            <a:ext cx="7754163" cy="55874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8264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3. Making</a:t>
            </a:r>
          </a:p>
        </p:txBody>
      </p:sp>
      <p:pic>
        <p:nvPicPr>
          <p:cNvPr id="4" name="Picture 3" descr="S:\Shared\EDUCATION TEAM FILES\Photographs Oct 2018 onwards\shutterstock_620144912.jpg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4897" y="3037114"/>
            <a:ext cx="6258207" cy="52060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49157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Apples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51397" y="2873829"/>
            <a:ext cx="5185206" cy="50320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71923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1. Growing</a:t>
            </a:r>
          </a:p>
        </p:txBody>
      </p:sp>
      <p:pic>
        <p:nvPicPr>
          <p:cNvPr id="5" name="Picture 4" descr="S:\Shared\EDUCATION TEAM FILES\Photographs Oct 2018 onwards\FROM AHDB plan to use\apples on tree.jpe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6999" y="3184071"/>
            <a:ext cx="8252043" cy="5240405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1070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2. Picking</a:t>
            </a:r>
          </a:p>
        </p:txBody>
      </p:sp>
      <p:pic>
        <p:nvPicPr>
          <p:cNvPr id="5" name="Picture 4" descr="C:\Users\rballam.BNF\Desktop\photo\shutterstock_155665127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8582" y="2808514"/>
            <a:ext cx="8250837" cy="5568043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7926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3. Cutting</a:t>
            </a:r>
          </a:p>
        </p:txBody>
      </p:sp>
      <p:pic>
        <p:nvPicPr>
          <p:cNvPr id="5" name="Picture 4" descr="A close-up of an apple&#10;&#10;Description automatically generated with medium confidence">
            <a:extLst>
              <a:ext uri="{FF2B5EF4-FFF2-40B4-BE49-F238E27FC236}">
                <a16:creationId xmlns:a16="http://schemas.microsoft.com/office/drawing/2014/main" id="{32805CF7-ED62-49F1-B555-76146AF140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15" y="3034241"/>
            <a:ext cx="4833270" cy="4026114"/>
          </a:xfrm>
          <a:prstGeom prst="rect">
            <a:avLst/>
          </a:prstGeom>
        </p:spPr>
      </p:pic>
      <p:pic>
        <p:nvPicPr>
          <p:cNvPr id="7" name="Picture 6" descr="A close-up of a baseball&#10;&#10;Description automatically generated with medium confidence">
            <a:extLst>
              <a:ext uri="{FF2B5EF4-FFF2-40B4-BE49-F238E27FC236}">
                <a16:creationId xmlns:a16="http://schemas.microsoft.com/office/drawing/2014/main" id="{2EC9465E-511F-4FC3-AD4E-C10BA1102E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4977" y="3034241"/>
            <a:ext cx="4572000" cy="381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71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4. Making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21086" y="2383971"/>
            <a:ext cx="7068007" cy="50350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74162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026435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Milk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7785" y="2329613"/>
            <a:ext cx="3792431" cy="592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145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  <a:r>
              <a:rPr lang="en-GB" sz="5400" dirty="0">
                <a:latin typeface="Source Sans Pro SemiBold"/>
                <a:ea typeface="Source Sans Pro SemiBold"/>
              </a:rPr>
              <a:t>1. Dairy cow</a:t>
            </a:r>
          </a:p>
        </p:txBody>
      </p:sp>
      <p:pic>
        <p:nvPicPr>
          <p:cNvPr id="5" name="Picture 4" descr="A picture containing cow, black, dog, standing&#10;&#10;Description automatically generated">
            <a:extLst>
              <a:ext uri="{FF2B5EF4-FFF2-40B4-BE49-F238E27FC236}">
                <a16:creationId xmlns:a16="http://schemas.microsoft.com/office/drawing/2014/main" id="{964EB925-3E6B-4DCC-BDA2-59ECB8554E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9901" y="2906486"/>
            <a:ext cx="8448199" cy="548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66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2. Milking</a:t>
            </a:r>
          </a:p>
        </p:txBody>
      </p:sp>
      <p:pic>
        <p:nvPicPr>
          <p:cNvPr id="5" name="Picture 4" descr="A group of cows in a barn&#10;&#10;Description automatically generated with low confidence">
            <a:extLst>
              <a:ext uri="{FF2B5EF4-FFF2-40B4-BE49-F238E27FC236}">
                <a16:creationId xmlns:a16="http://schemas.microsoft.com/office/drawing/2014/main" id="{A57B5F3B-BA97-465B-B776-00D41158E6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7737" y="2998211"/>
            <a:ext cx="8132527" cy="539999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64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3. Processing</a:t>
            </a:r>
          </a:p>
        </p:txBody>
      </p:sp>
      <p:pic>
        <p:nvPicPr>
          <p:cNvPr id="4" name="Picture 3" descr="A picture containing indoor, several&#10;&#10;Description automatically generated">
            <a:extLst>
              <a:ext uri="{FF2B5EF4-FFF2-40B4-BE49-F238E27FC236}">
                <a16:creationId xmlns:a16="http://schemas.microsoft.com/office/drawing/2014/main" id="{813F1DA8-3180-4FC9-A3D1-51B7A493B0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7157" y="2743201"/>
            <a:ext cx="8753687" cy="583870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41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4. Made from milk</a:t>
            </a:r>
          </a:p>
        </p:txBody>
      </p:sp>
      <p:pic>
        <p:nvPicPr>
          <p:cNvPr id="7" name="Picture 6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3DBA2CBC-4AC6-4980-AE81-94EEAB9650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4365" y="3120946"/>
            <a:ext cx="8099271" cy="540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971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5. Making</a:t>
            </a:r>
          </a:p>
        </p:txBody>
      </p:sp>
      <p:pic>
        <p:nvPicPr>
          <p:cNvPr id="1028" name="Picture 4" descr="Sprinkling Cheese Demonstration | Pizza maker, Greek pizza recipe, Cooki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6274" y="2751488"/>
            <a:ext cx="7375453" cy="554915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631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32BF7A-4994-4AFA-6008-7BCBF82C92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Food is processed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88ADCD9-F11A-62FB-9F70-929EF3837C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30766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64</Words>
  <Application>Microsoft Office PowerPoint</Application>
  <PresentationFormat>Custom</PresentationFormat>
  <Paragraphs>23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 </vt:lpstr>
      <vt:lpstr>1. Growing</vt:lpstr>
      <vt:lpstr>2. Picking</vt:lpstr>
      <vt:lpstr>3. Washing</vt:lpstr>
      <vt:lpstr> 4. Making</vt:lpstr>
      <vt:lpstr>Eggs</vt:lpstr>
      <vt:lpstr>1. Laying</vt:lpstr>
      <vt:lpstr>2. Packaging</vt:lpstr>
      <vt:lpstr>3. Making</vt:lpstr>
      <vt:lpstr>Apples</vt:lpstr>
      <vt:lpstr>1. Growing</vt:lpstr>
      <vt:lpstr>2. Picking</vt:lpstr>
      <vt:lpstr>3. Cutting</vt:lpstr>
      <vt:lpstr>4. Making</vt:lpstr>
      <vt:lpstr>Milk</vt:lpstr>
      <vt:lpstr> 1. Dairy cow</vt:lpstr>
      <vt:lpstr>2. Milking</vt:lpstr>
      <vt:lpstr>3. Processing</vt:lpstr>
      <vt:lpstr>4. Made from milk</vt:lpstr>
      <vt:lpstr>5. Making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51</cp:revision>
  <dcterms:created xsi:type="dcterms:W3CDTF">2026-03-04T15:22:34Z</dcterms:created>
  <dcterms:modified xsi:type="dcterms:W3CDTF">2026-05-18T13:46:11Z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