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69" r:id="rId15"/>
    <p:sldId id="266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Lettuce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a lettuce.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Lettuce is a vegetable.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824" y="2213724"/>
            <a:ext cx="5495925" cy="367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What’s in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lettuce.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486" y="3118884"/>
            <a:ext cx="4317126" cy="3052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69" t="15402" r="12949" b="11525"/>
          <a:stretch/>
        </p:blipFill>
        <p:spPr>
          <a:xfrm>
            <a:off x="6871310" y="1923798"/>
            <a:ext cx="3073707" cy="1990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6530" y="4216290"/>
            <a:ext cx="2932203" cy="19548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4842" y="4216290"/>
            <a:ext cx="3101707" cy="20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does lettuce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Lettuce grows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Lettuce is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  <a:endParaRPr lang="en-GB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Lettuce is the leaves of the plant. 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0352" y="2571092"/>
            <a:ext cx="4651136" cy="348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dirty="0" smtClean="0"/>
              <a:t>lettuces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Lettuce is picked when ready from a garden or field.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lettuce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850" y="2456792"/>
            <a:ext cx="4939047" cy="329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Lettuce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</a:t>
            </a:r>
            <a:r>
              <a:rPr lang="en-GB" sz="2800" dirty="0" smtClean="0"/>
              <a:t>lettuce.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err="1"/>
              <a:t>b</a:t>
            </a:r>
            <a:r>
              <a:rPr lang="en-US" sz="2800" dirty="0" err="1" smtClean="0"/>
              <a:t>utterhead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cos;</a:t>
            </a:r>
            <a:endParaRPr lang="en-GB" sz="2800" dirty="0" smtClean="0"/>
          </a:p>
          <a:p>
            <a:r>
              <a:rPr lang="en-US" sz="2800" dirty="0" smtClean="0"/>
              <a:t>rocket.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7239" y="1769775"/>
            <a:ext cx="3078344" cy="20483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392" y="3958024"/>
            <a:ext cx="3044870" cy="25101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77" y="3950792"/>
            <a:ext cx="3508322" cy="251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350187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Lettuce is eaten raw – just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Lettuce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7483" y="2007454"/>
            <a:ext cx="3130941" cy="2087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0261" y="4160514"/>
            <a:ext cx="3355711" cy="2372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6415" y="2007454"/>
            <a:ext cx="3101707" cy="20678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6414" y="4241493"/>
            <a:ext cx="3101707" cy="206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5187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Spinach, cabbage, watercress and </a:t>
            </a:r>
            <a:r>
              <a:rPr lang="en-GB" sz="2800" dirty="0" err="1" smtClean="0"/>
              <a:t>pak</a:t>
            </a:r>
            <a:r>
              <a:rPr lang="en-GB" sz="2800" dirty="0" smtClean="0"/>
              <a:t> </a:t>
            </a:r>
            <a:r>
              <a:rPr lang="en-GB" sz="2800" dirty="0" err="1" smtClean="0"/>
              <a:t>choi</a:t>
            </a:r>
            <a:r>
              <a:rPr lang="en-GB" sz="2800" dirty="0" smtClean="0"/>
              <a:t> are similar to lettuce.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leaves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591" y="3559394"/>
            <a:ext cx="3058194" cy="26116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537" y="3874075"/>
            <a:ext cx="2475234" cy="2297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0681" y="1530163"/>
            <a:ext cx="3048000" cy="234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657" y="2178778"/>
            <a:ext cx="2970116" cy="2448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60613" y="3078991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13846" y="4884389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Lettuce is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917990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Lettuce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01870" y="4917990"/>
            <a:ext cx="2785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lettuce.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689773" y="3078990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26" y="2543700"/>
            <a:ext cx="2525157" cy="18938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5972" y="2301578"/>
            <a:ext cx="3289531" cy="232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lettuce?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864" y="2283798"/>
            <a:ext cx="5723255" cy="38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Lettuce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42BF82-A91B-4423-9CAB-42D316D685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02AC9E-C3EA-4889-BCC6-A8D2AA6421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312AED-4730-45B8-A3F5-B455CB50102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175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Lettuce</vt:lpstr>
      <vt:lpstr>What is this?</vt:lpstr>
      <vt:lpstr>What’s in these?</vt:lpstr>
      <vt:lpstr>Where does lettuce come from? </vt:lpstr>
      <vt:lpstr>Where do lettuces come from? </vt:lpstr>
      <vt:lpstr>Lettuce varieties</vt:lpstr>
      <vt:lpstr>Dishes</vt:lpstr>
      <vt:lpstr>Similar</vt:lpstr>
      <vt:lpstr>Summary</vt:lpstr>
      <vt:lpstr>Do you like lettuce?</vt:lpstr>
      <vt:lpstr>Lettuce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45</cp:revision>
  <dcterms:created xsi:type="dcterms:W3CDTF">2018-10-10T09:22:08Z</dcterms:created>
  <dcterms:modified xsi:type="dcterms:W3CDTF">2021-01-19T14:11:04Z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