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notesMasterIdLst>
    <p:notesMasterId r:id="rId19"/>
  </p:notesMasterIdLst>
  <p:sldIdLst>
    <p:sldId id="256" r:id="rId8"/>
    <p:sldId id="308" r:id="rId9"/>
    <p:sldId id="310" r:id="rId10"/>
    <p:sldId id="311" r:id="rId11"/>
    <p:sldId id="317" r:id="rId12"/>
    <p:sldId id="312" r:id="rId13"/>
    <p:sldId id="313" r:id="rId14"/>
    <p:sldId id="314" r:id="rId15"/>
    <p:sldId id="315" r:id="rId16"/>
    <p:sldId id="316" r:id="rId17"/>
    <p:sldId id="26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CCCC"/>
    <a:srgbClr val="BF5150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66" d="100"/>
          <a:sy n="66" d="100"/>
        </p:scale>
        <p:origin x="640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24C806-3C3F-418E-B0D5-C3F908DBF456}" type="datetimeFigureOut">
              <a:rPr lang="en-GB" smtClean="0"/>
              <a:t>04/12/2020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3C940-11C9-476E-BD82-3778FC0F4CF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415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ED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BF515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2020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xzqHi2gABb8" TargetMode="External"/><Relationship Id="rId2" Type="http://schemas.openxmlformats.org/officeDocument/2006/relationships/hyperlink" Target="https://www.foodafactoflife.org.uk/7-11-years/where-food-comes-from/videos/#quiz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Tomatoes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04677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These are tomatoes.</a:t>
            </a:r>
          </a:p>
          <a:p>
            <a:pPr marL="0" indent="0">
              <a:buNone/>
            </a:pPr>
            <a:r>
              <a:rPr lang="en-GB" sz="2800" dirty="0" smtClean="0"/>
              <a:t>Tomatoes</a:t>
            </a:r>
            <a:r>
              <a:rPr lang="en-US" sz="2800" dirty="0" smtClean="0"/>
              <a:t> are a </a:t>
            </a:r>
            <a:r>
              <a:rPr lang="en-US" sz="2800" dirty="0" err="1" smtClean="0"/>
              <a:t>savoury</a:t>
            </a:r>
            <a:r>
              <a:rPr lang="en-US" sz="2800" dirty="0" smtClean="0"/>
              <a:t> ‘fruit’, but are more commonly known as a vegetable. </a:t>
            </a:r>
            <a:endParaRPr lang="en-US" sz="2800" b="1" dirty="0" smtClean="0"/>
          </a:p>
          <a:p>
            <a:pPr marL="0" indent="0">
              <a:buNone/>
            </a:pPr>
            <a:r>
              <a:rPr lang="en-GB" sz="2800" dirty="0"/>
              <a:t>The fruit of a plant is created after its flowers have been pollinated. </a:t>
            </a: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Many </a:t>
            </a:r>
            <a:r>
              <a:rPr lang="en-GB" sz="2800" dirty="0"/>
              <a:t>fruits are sweet, but some fruits are not and are usually used like a vegetable in food.</a:t>
            </a:r>
            <a:endParaRPr lang="en-GB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570" y="2735490"/>
            <a:ext cx="4357231" cy="290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834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tomatoes</a:t>
            </a:r>
            <a:r>
              <a:rPr lang="en-GB" dirty="0" smtClean="0"/>
              <a:t> </a:t>
            </a:r>
            <a:r>
              <a:rPr lang="en-GB" dirty="0"/>
              <a:t>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T</a:t>
            </a:r>
            <a:r>
              <a:rPr lang="en-GB" sz="2800" dirty="0" smtClean="0"/>
              <a:t>omatoes are from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</a:t>
            </a:r>
            <a:r>
              <a:rPr lang="en-GB" sz="2800" dirty="0" smtClean="0"/>
              <a:t>above the ground.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fruit of the plant.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4942" y="2571092"/>
            <a:ext cx="4972708" cy="3316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4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Tomatoes are picked when ready (often as they change </a:t>
            </a:r>
            <a:r>
              <a:rPr lang="en-US" sz="2800" dirty="0" err="1" smtClean="0"/>
              <a:t>colour</a:t>
            </a:r>
            <a:r>
              <a:rPr lang="en-US" sz="2800" dirty="0" smtClean="0"/>
              <a:t> from green to red).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183" y="2571092"/>
            <a:ext cx="5165492" cy="34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8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Harvesting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336623" cy="36000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smtClean="0"/>
              <a:t>Watch this video about tomatoes.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Then answer the Tasty tomatoes </a:t>
            </a:r>
            <a:r>
              <a:rPr lang="en-US" sz="2800" dirty="0" smtClean="0">
                <a:hlinkClick r:id="rId2"/>
              </a:rPr>
              <a:t>quiz</a:t>
            </a:r>
            <a:r>
              <a:rPr lang="en-US" sz="2800" dirty="0" smtClean="0"/>
              <a:t>.</a:t>
            </a:r>
            <a:endParaRPr lang="en-GB" sz="2800" dirty="0"/>
          </a:p>
        </p:txBody>
      </p: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956" y="2011680"/>
            <a:ext cx="6759721" cy="3482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46282" y="5659655"/>
            <a:ext cx="5005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Click on the picture above to watch the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video.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33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1280" y="3369939"/>
            <a:ext cx="3118593" cy="30116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Tomato varieties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548236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tomatoes.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US" sz="2800" dirty="0" smtClean="0"/>
              <a:t>Cherry;</a:t>
            </a:r>
          </a:p>
          <a:p>
            <a:r>
              <a:rPr lang="en-US" sz="2800" dirty="0" smtClean="0"/>
              <a:t>San </a:t>
            </a:r>
            <a:r>
              <a:rPr lang="en-US" sz="2800" dirty="0" err="1" smtClean="0"/>
              <a:t>marzano</a:t>
            </a:r>
            <a:r>
              <a:rPr lang="en-US" sz="2800" dirty="0" smtClean="0"/>
              <a:t>;</a:t>
            </a:r>
          </a:p>
          <a:p>
            <a:r>
              <a:rPr lang="en-US" sz="2800" dirty="0" smtClean="0"/>
              <a:t>Green zebra.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02863" y="734843"/>
            <a:ext cx="2225408" cy="28313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3344" y="3049825"/>
            <a:ext cx="2152719" cy="26906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96063" y="3545123"/>
            <a:ext cx="163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Green zebra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9966" y="5686957"/>
            <a:ext cx="1867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San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Marzano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48202" y="5792134"/>
            <a:ext cx="2310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Cherry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Tomatoes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87446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</a:t>
            </a:r>
            <a:r>
              <a:rPr lang="en-GB" sz="2800" dirty="0" smtClean="0"/>
              <a:t>be purchased as:</a:t>
            </a:r>
          </a:p>
          <a:p>
            <a:r>
              <a:rPr lang="en-US" sz="2800" dirty="0"/>
              <a:t>f</a:t>
            </a:r>
            <a:r>
              <a:rPr lang="en-US" sz="2800" dirty="0" smtClean="0"/>
              <a:t>resh;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anned;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ureed;</a:t>
            </a:r>
          </a:p>
          <a:p>
            <a:r>
              <a:rPr lang="en-US" sz="2800" dirty="0" smtClean="0"/>
              <a:t>juiced;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ried.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000" y="4131325"/>
            <a:ext cx="3429000" cy="2286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479" y="2197866"/>
            <a:ext cx="2437626" cy="1678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485" y="1495848"/>
            <a:ext cx="2481262" cy="24812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4165" y="3350099"/>
            <a:ext cx="2809301" cy="310828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252" y="4131325"/>
            <a:ext cx="2655728" cy="197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71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Dishes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27693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</a:t>
            </a:r>
            <a:r>
              <a:rPr lang="en-GB" sz="2800" dirty="0" smtClean="0"/>
              <a:t>be eaten raw – just wash first.</a:t>
            </a:r>
            <a:endParaRPr lang="en-GB" sz="2800" dirty="0"/>
          </a:p>
          <a:p>
            <a:pPr marL="0" indent="0">
              <a:buNone/>
            </a:pPr>
            <a:endParaRPr lang="en-GB" sz="2800" dirty="0" smtClean="0"/>
          </a:p>
          <a:p>
            <a:pPr marL="0" indent="0">
              <a:buNone/>
            </a:pPr>
            <a:r>
              <a:rPr lang="en-GB" sz="2800" dirty="0" smtClean="0"/>
              <a:t>Tomatoes </a:t>
            </a:r>
            <a:r>
              <a:rPr lang="en-GB" sz="2800" dirty="0"/>
              <a:t>can be used in lots of </a:t>
            </a:r>
            <a:r>
              <a:rPr lang="en-GB" sz="2800" dirty="0" smtClean="0"/>
              <a:t>dishes.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6207" y="2096332"/>
            <a:ext cx="3692136" cy="2274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28046" y="3834225"/>
            <a:ext cx="1778079" cy="256947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855" y="4704240"/>
            <a:ext cx="2823777" cy="18301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6522" y="1893519"/>
            <a:ext cx="2909604" cy="19407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096" y="4591429"/>
            <a:ext cx="2528375" cy="16855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9998" y="4589435"/>
            <a:ext cx="2531366" cy="168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8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3323" y="4281670"/>
            <a:ext cx="2506858" cy="21082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Similar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95356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Peppers, cucumbers, aubergine and squash are similar to tomatoes.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They are the ‘fruit’ of a plant, but are eaten as   a ‘vegetable’.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12168" y="1855915"/>
            <a:ext cx="2446039" cy="15027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791" y="1250427"/>
            <a:ext cx="2825396" cy="188175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9426" y="3012005"/>
            <a:ext cx="2404305" cy="23052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5754" y="4052071"/>
            <a:ext cx="2882510" cy="203239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29273" y="2993457"/>
            <a:ext cx="2088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Spaghetti squash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36444" y="3501474"/>
            <a:ext cx="226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Peppers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70936" y="4707918"/>
            <a:ext cx="1789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Yellow scallop squash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86584" y="5967662"/>
            <a:ext cx="1771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Aubergine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22843" y="6205272"/>
            <a:ext cx="2144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Cucumber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8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893722" y="3177618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379801" y="4659398"/>
            <a:ext cx="34037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673345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Tomatoes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36617" y="4719511"/>
            <a:ext cx="26797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dishes use tomatoes.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505155" y="3147562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63" y="2372747"/>
            <a:ext cx="3036045" cy="20250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5067" y="2246737"/>
            <a:ext cx="2268414" cy="250983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5815" y="2420390"/>
            <a:ext cx="3516637" cy="234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2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Tomatoes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 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29893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2" ma:contentTypeDescription="Create a new document." ma:contentTypeScope="" ma:versionID="b134f5e88b3ea123a910815f09e865d3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58644792baf05f14ca744c1dc1f1ca8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766A30-64F9-45BD-B1B1-ACA9BE15C7D5}">
  <ds:schemaRefs>
    <ds:schemaRef ds:uri="c53071f4-7f44-43fd-895c-8e7b6a3746b0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ad97cfe-a968-427f-b02b-893e6ba0355a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930424A-1308-48D0-A06E-FEC5BA0F89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C434D38-A359-45AD-85CB-9F5512FE39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258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Office Theme</vt:lpstr>
      <vt:lpstr>Custom Design</vt:lpstr>
      <vt:lpstr>1_Custom Design</vt:lpstr>
      <vt:lpstr>3_Custom Design</vt:lpstr>
      <vt:lpstr>Tomatoes</vt:lpstr>
      <vt:lpstr>What are these?</vt:lpstr>
      <vt:lpstr>Where do tomatoes come from? </vt:lpstr>
      <vt:lpstr>Harvesting</vt:lpstr>
      <vt:lpstr>Harvesting</vt:lpstr>
      <vt:lpstr>Tomato varieties</vt:lpstr>
      <vt:lpstr>Tomatoes</vt:lpstr>
      <vt:lpstr>Dishes</vt:lpstr>
      <vt:lpstr>Similar</vt:lpstr>
      <vt:lpstr>Summary</vt:lpstr>
      <vt:lpstr>Tomatoes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Frances Meek</cp:lastModifiedBy>
  <cp:revision>41</cp:revision>
  <dcterms:created xsi:type="dcterms:W3CDTF">2018-10-10T09:22:08Z</dcterms:created>
  <dcterms:modified xsi:type="dcterms:W3CDTF">2020-12-04T13:46:12Z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