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150"/>
    <a:srgbClr val="EDCCCC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27BE8-DC75-4186-B835-2DE76744CBE4}" v="5" dt="2024-06-05T09:48:01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customXml" Target="../customXml/item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4FD27BE8-DC75-4186-B835-2DE76744CBE4}"/>
    <pc:docChg chg="custSel modSld modMainMaster">
      <pc:chgData name="Alexander White" userId="3da70261-e0e7-408d-aace-eb577feade9e" providerId="ADAL" clId="{4FD27BE8-DC75-4186-B835-2DE76744CBE4}" dt="2024-06-05T09:50:38.198" v="31" actId="20577"/>
      <pc:docMkLst>
        <pc:docMk/>
      </pc:docMkLst>
      <pc:sldChg chg="addSp modSp mod">
        <pc:chgData name="Alexander White" userId="3da70261-e0e7-408d-aace-eb577feade9e" providerId="ADAL" clId="{4FD27BE8-DC75-4186-B835-2DE76744CBE4}" dt="2024-06-05T09:46:08.640" v="1"/>
        <pc:sldMkLst>
          <pc:docMk/>
          <pc:sldMk cId="1298930393" sldId="261"/>
        </pc:sldMkLst>
        <pc:spChg chg="mod">
          <ac:chgData name="Alexander White" userId="3da70261-e0e7-408d-aace-eb577feade9e" providerId="ADAL" clId="{4FD27BE8-DC75-4186-B835-2DE76744CBE4}" dt="2024-06-05T09:46:08.640" v="1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4FD27BE8-DC75-4186-B835-2DE76744CBE4}" dt="2024-06-05T09:46:00.057" v="0"/>
          <ac:spMkLst>
            <pc:docMk/>
            <pc:sldMk cId="1298930393" sldId="261"/>
            <ac:spMk id="4" creationId="{6AA794D7-ED76-8BD0-24C8-F3FD619042C4}"/>
          </ac:spMkLst>
        </pc:spChg>
      </pc:sldChg>
      <pc:sldChg chg="modSp">
        <pc:chgData name="Alexander White" userId="3da70261-e0e7-408d-aace-eb577feade9e" providerId="ADAL" clId="{4FD27BE8-DC75-4186-B835-2DE76744CBE4}" dt="2024-06-05T09:46:24.451" v="2" actId="2711"/>
        <pc:sldMkLst>
          <pc:docMk/>
          <pc:sldMk cId="2595041669" sldId="263"/>
        </pc:sldMkLst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5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6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7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9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11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6:24.451" v="2" actId="2711"/>
          <ac:spMkLst>
            <pc:docMk/>
            <pc:sldMk cId="2595041669" sldId="263"/>
            <ac:spMk id="13" creationId="{00000000-0000-0000-0000-000000000000}"/>
          </ac:spMkLst>
        </pc:spChg>
      </pc:sldChg>
      <pc:sldChg chg="modSp mod">
        <pc:chgData name="Alexander White" userId="3da70261-e0e7-408d-aace-eb577feade9e" providerId="ADAL" clId="{4FD27BE8-DC75-4186-B835-2DE76744CBE4}" dt="2024-06-05T09:50:08.332" v="15" actId="20577"/>
        <pc:sldMkLst>
          <pc:docMk/>
          <pc:sldMk cId="2595041669" sldId="265"/>
        </pc:sldMkLst>
        <pc:spChg chg="mod">
          <ac:chgData name="Alexander White" userId="3da70261-e0e7-408d-aace-eb577feade9e" providerId="ADAL" clId="{4FD27BE8-DC75-4186-B835-2DE76744CBE4}" dt="2024-06-05T09:50:08.332" v="15" actId="20577"/>
          <ac:spMkLst>
            <pc:docMk/>
            <pc:sldMk cId="2595041669" sldId="265"/>
            <ac:spMk id="3" creationId="{00000000-0000-0000-0000-000000000000}"/>
          </ac:spMkLst>
        </pc:spChg>
        <pc:spChg chg="mod">
          <ac:chgData name="Alexander White" userId="3da70261-e0e7-408d-aace-eb577feade9e" providerId="ADAL" clId="{4FD27BE8-DC75-4186-B835-2DE76744CBE4}" dt="2024-06-05T09:47:47.184" v="5" actId="1076"/>
          <ac:spMkLst>
            <pc:docMk/>
            <pc:sldMk cId="2595041669" sldId="265"/>
            <ac:spMk id="7" creationId="{00000000-0000-0000-0000-000000000000}"/>
          </ac:spMkLst>
        </pc:spChg>
        <pc:grpChg chg="mod">
          <ac:chgData name="Alexander White" userId="3da70261-e0e7-408d-aace-eb577feade9e" providerId="ADAL" clId="{4FD27BE8-DC75-4186-B835-2DE76744CBE4}" dt="2024-06-05T09:47:47.184" v="5" actId="1076"/>
          <ac:grpSpMkLst>
            <pc:docMk/>
            <pc:sldMk cId="2595041669" sldId="265"/>
            <ac:grpSpMk id="5" creationId="{00000000-0000-0000-0000-000000000000}"/>
          </ac:grpSpMkLst>
        </pc:grpChg>
        <pc:picChg chg="mod">
          <ac:chgData name="Alexander White" userId="3da70261-e0e7-408d-aace-eb577feade9e" providerId="ADAL" clId="{4FD27BE8-DC75-4186-B835-2DE76744CBE4}" dt="2024-06-05T09:48:01.098" v="8" actId="14100"/>
          <ac:picMkLst>
            <pc:docMk/>
            <pc:sldMk cId="2595041669" sldId="265"/>
            <ac:picMk id="4" creationId="{00000000-0000-0000-0000-000000000000}"/>
          </ac:picMkLst>
        </pc:picChg>
        <pc:picChg chg="mod">
          <ac:chgData name="Alexander White" userId="3da70261-e0e7-408d-aace-eb577feade9e" providerId="ADAL" clId="{4FD27BE8-DC75-4186-B835-2DE76744CBE4}" dt="2024-06-05T09:47:47.184" v="5" actId="1076"/>
          <ac:picMkLst>
            <pc:docMk/>
            <pc:sldMk cId="2595041669" sldId="265"/>
            <ac:picMk id="6" creationId="{00000000-0000-0000-0000-000000000000}"/>
          </ac:picMkLst>
        </pc:picChg>
        <pc:cxnChg chg="mod">
          <ac:chgData name="Alexander White" userId="3da70261-e0e7-408d-aace-eb577feade9e" providerId="ADAL" clId="{4FD27BE8-DC75-4186-B835-2DE76744CBE4}" dt="2024-06-05T09:47:55.671" v="7" actId="14100"/>
          <ac:cxnSpMkLst>
            <pc:docMk/>
            <pc:sldMk cId="2595041669" sldId="265"/>
            <ac:cxnSpMk id="8" creationId="{00000000-0000-0000-0000-000000000000}"/>
          </ac:cxnSpMkLst>
        </pc:cxnChg>
      </pc:sldChg>
      <pc:sldChg chg="modSp mod">
        <pc:chgData name="Alexander White" userId="3da70261-e0e7-408d-aace-eb577feade9e" providerId="ADAL" clId="{4FD27BE8-DC75-4186-B835-2DE76744CBE4}" dt="2024-06-05T09:49:55.935" v="13" actId="33524"/>
        <pc:sldMkLst>
          <pc:docMk/>
          <pc:sldMk cId="2595041669" sldId="266"/>
        </pc:sldMkLst>
        <pc:spChg chg="mod">
          <ac:chgData name="Alexander White" userId="3da70261-e0e7-408d-aace-eb577feade9e" providerId="ADAL" clId="{4FD27BE8-DC75-4186-B835-2DE76744CBE4}" dt="2024-06-05T09:49:55.935" v="13" actId="33524"/>
          <ac:spMkLst>
            <pc:docMk/>
            <pc:sldMk cId="2595041669" sldId="266"/>
            <ac:spMk id="3" creationId="{00000000-0000-0000-0000-000000000000}"/>
          </ac:spMkLst>
        </pc:spChg>
      </pc:sldChg>
      <pc:sldMasterChg chg="modSp mod">
        <pc:chgData name="Alexander White" userId="3da70261-e0e7-408d-aace-eb577feade9e" providerId="ADAL" clId="{4FD27BE8-DC75-4186-B835-2DE76744CBE4}" dt="2024-06-05T09:50:25.660" v="19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4FD27BE8-DC75-4186-B835-2DE76744CBE4}" dt="2024-06-05T09:50:25.660" v="19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FD27BE8-DC75-4186-B835-2DE76744CBE4}" dt="2024-06-05T09:50:29.819" v="23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4FD27BE8-DC75-4186-B835-2DE76744CBE4}" dt="2024-06-05T09:50:29.819" v="23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FD27BE8-DC75-4186-B835-2DE76744CBE4}" dt="2024-06-05T09:50:34.212" v="27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4FD27BE8-DC75-4186-B835-2DE76744CBE4}" dt="2024-06-05T09:50:34.212" v="27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4FD27BE8-DC75-4186-B835-2DE76744CBE4}" dt="2024-06-05T09:50:38.198" v="31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4FD27BE8-DC75-4186-B835-2DE76744CBE4}" dt="2024-06-05T09:50:38.198" v="31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shopping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can we buy food?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9479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There are many different types of places to buy food.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Name five different places.</a:t>
            </a:r>
          </a:p>
        </p:txBody>
      </p:sp>
      <p:pic>
        <p:nvPicPr>
          <p:cNvPr id="5" name="Picture 8" descr="C:\Users\Jenny\AppData\Local\Microsoft\Windows\Temporary Internet Files\Content.IE5\RUWAVU3J\MP90044428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904" y="1816344"/>
            <a:ext cx="2997023" cy="199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1" descr="C:\Users\Jenny\AppData\Local\Microsoft\Windows\Temporary Internet Files\Content.IE5\YD0V4LHM\MP90028993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736" y="2963312"/>
            <a:ext cx="30527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hared\EDUCATION TEAM FILES\Photographs Oct 2018 onwards\shutterstock_6787758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137" y="4154965"/>
            <a:ext cx="3026104" cy="202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Places to buy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Match the name with the shop.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44600" y="2921000"/>
            <a:ext cx="3311525" cy="584200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Supermarket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71802" y="2919412"/>
            <a:ext cx="2016125" cy="585788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285163" y="2921000"/>
            <a:ext cx="2714625" cy="584200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shop</a:t>
            </a:r>
          </a:p>
        </p:txBody>
      </p:sp>
      <p:pic>
        <p:nvPicPr>
          <p:cNvPr id="7" name="Picture 12" descr="C:\Users\Jenny\AppData\Local\Microsoft\Windows\Temporary Internet Files\Content.IE5\YD0V4LHM\MP90040653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2" t="9625" r="8107" b="5319"/>
          <a:stretch>
            <a:fillRect/>
          </a:stretch>
        </p:blipFill>
        <p:spPr bwMode="auto">
          <a:xfrm>
            <a:off x="5171802" y="4076700"/>
            <a:ext cx="2322512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C:\Users\Jenny\AppData\Local\Microsoft\Windows\Temporary Internet Files\Content.IE5\YD0V4LHM\MP90043871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63" y="3981450"/>
            <a:ext cx="2714625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" descr="https://encrypted-tbn2.google.com/images?q=tbn:ANd9GcQkPg5h1joBGHBEpAI5DTD_Of8P-ayFQcyYpPIHkZmMm2rY-jg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52" r="16222"/>
          <a:stretch>
            <a:fillRect/>
          </a:stretch>
        </p:blipFill>
        <p:spPr bwMode="auto">
          <a:xfrm>
            <a:off x="1244600" y="4076700"/>
            <a:ext cx="3243263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2405063" y="3509963"/>
            <a:ext cx="3168650" cy="935037"/>
          </a:xfrm>
          <a:prstGeom prst="straightConnector1">
            <a:avLst/>
          </a:prstGeom>
          <a:ln w="5715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73488" y="3517900"/>
            <a:ext cx="4511675" cy="927100"/>
          </a:xfrm>
          <a:prstGeom prst="straightConnector1">
            <a:avLst/>
          </a:prstGeom>
          <a:ln w="5715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567363" y="3509963"/>
            <a:ext cx="3005137" cy="782637"/>
          </a:xfrm>
          <a:prstGeom prst="straightConnector1">
            <a:avLst/>
          </a:prstGeom>
          <a:ln w="5715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04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we buy in these shops?</a:t>
            </a:r>
            <a:br>
              <a:rPr lang="en-GB" dirty="0"/>
            </a:b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988140" y="2368747"/>
            <a:ext cx="2305050" cy="585788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Butcher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036515" y="2351285"/>
            <a:ext cx="2305050" cy="584200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Baker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80527" y="2351285"/>
            <a:ext cx="3168650" cy="584200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Greengrocer</a:t>
            </a:r>
          </a:p>
        </p:txBody>
      </p:sp>
      <p:pic>
        <p:nvPicPr>
          <p:cNvPr id="8" name="Picture 3" descr="C:\Users\Jenny\AppData\Local\Microsoft\Windows\Temporary Internet Files\Content.IE5\YD0V4LHM\MP90018275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4" r="7924"/>
          <a:stretch>
            <a:fillRect/>
          </a:stretch>
        </p:blipFill>
        <p:spPr bwMode="auto">
          <a:xfrm>
            <a:off x="2040527" y="3089472"/>
            <a:ext cx="2252663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013540" y="5250060"/>
            <a:ext cx="2305050" cy="584200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</p:txBody>
      </p:sp>
      <p:pic>
        <p:nvPicPr>
          <p:cNvPr id="10" name="Picture 9" descr="C:\Users\Jenny\AppData\Local\Microsoft\Windows\Temporary Internet Files\Content.IE5\X0GN1ZXP\MP90022764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990" y="3097410"/>
            <a:ext cx="2786062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44040" y="5253235"/>
            <a:ext cx="2767012" cy="1077912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  Vegetables</a:t>
            </a:r>
          </a:p>
        </p:txBody>
      </p:sp>
      <p:pic>
        <p:nvPicPr>
          <p:cNvPr id="12" name="Picture 12" descr="C:\Users\Jenny\AppData\Local\Microsoft\Windows\Temporary Internet Files\Content.IE5\YD0V4LHM\MP900444335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0" t="11432" r="4294"/>
          <a:stretch>
            <a:fillRect/>
          </a:stretch>
        </p:blipFill>
        <p:spPr bwMode="auto">
          <a:xfrm>
            <a:off x="7893640" y="3084710"/>
            <a:ext cx="255905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965077" y="5250060"/>
            <a:ext cx="2303463" cy="1076325"/>
          </a:xfrm>
          <a:prstGeom prst="rect">
            <a:avLst/>
          </a:prstGeom>
          <a:solidFill>
            <a:srgbClr val="BF515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Cakes</a:t>
            </a:r>
          </a:p>
        </p:txBody>
      </p:sp>
    </p:spTree>
    <p:extLst>
      <p:ext uri="{BB962C8B-B14F-4D97-AF65-F5344CB8AC3E}">
        <p14:creationId xmlns:p14="http://schemas.microsoft.com/office/powerpoint/2010/main" val="259504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Information for shoppers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Information about food helps people choose what they want to buy.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Name</a:t>
            </a:r>
          </a:p>
          <a:p>
            <a:r>
              <a:rPr lang="en-GB" sz="2400" dirty="0"/>
              <a:t>Date mark</a:t>
            </a:r>
          </a:p>
          <a:p>
            <a:r>
              <a:rPr lang="en-GB" sz="2400" dirty="0"/>
              <a:t>Nutrition information  </a:t>
            </a:r>
          </a:p>
          <a:p>
            <a:r>
              <a:rPr lang="en-GB" sz="2400" dirty="0"/>
              <a:t>Weight</a:t>
            </a:r>
          </a:p>
          <a:p>
            <a:r>
              <a:rPr lang="en-GB" sz="2400" dirty="0"/>
              <a:t>Origin (where it is from)</a:t>
            </a:r>
          </a:p>
          <a:p>
            <a:r>
              <a:rPr lang="en-GB" sz="2400" dirty="0"/>
              <a:t>Storage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639490" y="5750090"/>
            <a:ext cx="52386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else can you see?</a:t>
            </a:r>
          </a:p>
        </p:txBody>
      </p:sp>
      <p:pic>
        <p:nvPicPr>
          <p:cNvPr id="1026" name="Picture 2" descr="S:\Shared\EDUCATION TEAM FILES\Photographs Oct 2018 onwards\shutterstock_237357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33" y="2945069"/>
            <a:ext cx="4851925" cy="280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04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Other information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0168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 foods also feature a food standard or quality mark.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One example is the Red Tractor.</a:t>
            </a:r>
          </a:p>
        </p:txBody>
      </p:sp>
      <p:pic>
        <p:nvPicPr>
          <p:cNvPr id="4" name="Picture 24" descr="Standar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031" y="4315727"/>
            <a:ext cx="1931806" cy="207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7944523" y="1676754"/>
            <a:ext cx="3757734" cy="4610782"/>
            <a:chOff x="395536" y="1668453"/>
            <a:chExt cx="2625539" cy="3546480"/>
          </a:xfrm>
        </p:grpSpPr>
        <p:pic>
          <p:nvPicPr>
            <p:cNvPr id="6" name="Picture 3" descr="C:\Users\Jenny\AppData\Local\Microsoft\Windows\Temporary Internet Files\Content.IE5\ZG7MJ6ZH\TESCO_08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55" r="26289"/>
            <a:stretch>
              <a:fillRect/>
            </a:stretch>
          </p:blipFill>
          <p:spPr bwMode="auto">
            <a:xfrm>
              <a:off x="395536" y="1668453"/>
              <a:ext cx="2625539" cy="354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044876" y="2852771"/>
              <a:ext cx="502320" cy="21744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GB"/>
            </a:p>
          </p:txBody>
        </p:sp>
      </p:grp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7065397" y="5469719"/>
            <a:ext cx="2167943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041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Red Tractor standards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Producers and farmers must show how they meet the standards.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These include:</a:t>
            </a:r>
          </a:p>
          <a:p>
            <a:r>
              <a:rPr lang="en-GB" sz="2400" dirty="0"/>
              <a:t>how the animals are looked after;</a:t>
            </a:r>
          </a:p>
          <a:p>
            <a:r>
              <a:rPr lang="en-GB" sz="2400" dirty="0"/>
              <a:t>how the farmer protects the countryside;</a:t>
            </a:r>
          </a:p>
          <a:p>
            <a:r>
              <a:rPr lang="en-GB" sz="2400" dirty="0"/>
              <a:t>how they keep the food safe to eat;</a:t>
            </a:r>
          </a:p>
          <a:p>
            <a:r>
              <a:rPr lang="en-GB" sz="2400" dirty="0"/>
              <a:t>keeping records of where the meat comes from.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24" descr="Standar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18" y="3321715"/>
            <a:ext cx="2797729" cy="301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41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shopping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794D7-ED76-8BD0-24C8-F3FD619042C4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E6196F-6E9D-43A4-ACD3-C7D946A5CBA8}"/>
</file>

<file path=customXml/itemProps2.xml><?xml version="1.0" encoding="utf-8"?>
<ds:datastoreItem xmlns:ds="http://schemas.openxmlformats.org/officeDocument/2006/customXml" ds:itemID="{68A0870A-9C58-4465-8B19-34EA7962C483}"/>
</file>

<file path=customXml/itemProps3.xml><?xml version="1.0" encoding="utf-8"?>
<ds:datastoreItem xmlns:ds="http://schemas.openxmlformats.org/officeDocument/2006/customXml" ds:itemID="{BEE4AC2E-3EF7-4EC3-9503-6C3DEFF742C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Widescreen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Office Theme</vt:lpstr>
      <vt:lpstr>Custom Design</vt:lpstr>
      <vt:lpstr>1_Custom Design</vt:lpstr>
      <vt:lpstr>3_Custom Design</vt:lpstr>
      <vt:lpstr>Food shopping</vt:lpstr>
      <vt:lpstr>Where can we buy food?</vt:lpstr>
      <vt:lpstr>Places to buy food</vt:lpstr>
      <vt:lpstr>What can we buy in these shops? </vt:lpstr>
      <vt:lpstr>Information for shoppers </vt:lpstr>
      <vt:lpstr>Other information </vt:lpstr>
      <vt:lpstr>Red Tractor standards</vt:lpstr>
      <vt:lpstr>Food shopping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23</cp:revision>
  <dcterms:created xsi:type="dcterms:W3CDTF">2018-10-10T09:22:08Z</dcterms:created>
  <dcterms:modified xsi:type="dcterms:W3CDTF">2024-06-05T09:50:41Z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