
<file path=[Content_Types].xml><?xml version="1.0" encoding="utf-8"?>
<Types xmlns="http://schemas.openxmlformats.org/package/2006/content-types">
  <Default Extension="emf" ContentType="image/x-emf"/>
  <Default Extension="fntdata" ContentType="application/x-fontdata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theme/theme2.xml" ContentType="application/vnd.openxmlformats-officedocument.theme+xml"/>
  <Override PartName="/ppt/slideLayouts/slideLayout11.xml" ContentType="application/vnd.openxmlformats-officedocument.presentationml.slideLayout+xml"/>
  <Override PartName="/ppt/theme/theme3.xml" ContentType="application/vnd.openxmlformats-officedocument.theme+xml"/>
  <Override PartName="/ppt/changesInfos/changesInfo1.xml" ContentType="application/vnd.ms-powerpoint.changesinfo+xml"/>
  <Override PartName="/ppt/revisionInfo.xml" ContentType="application/vnd.ms-powerpoint.revisioninfo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4"/>
    <p:sldMasterId id="2147483657" r:id="rId5"/>
    <p:sldMasterId id="2147483667" r:id="rId6"/>
  </p:sldMasterIdLst>
  <p:sldIdLst>
    <p:sldId id="380" r:id="rId7"/>
    <p:sldId id="340" r:id="rId8"/>
    <p:sldId id="361" r:id="rId9"/>
    <p:sldId id="362" r:id="rId10"/>
    <p:sldId id="364" r:id="rId11"/>
    <p:sldId id="365" r:id="rId12"/>
    <p:sldId id="366" r:id="rId13"/>
    <p:sldId id="368" r:id="rId14"/>
    <p:sldId id="367" r:id="rId15"/>
    <p:sldId id="369" r:id="rId16"/>
    <p:sldId id="370" r:id="rId17"/>
    <p:sldId id="371" r:id="rId18"/>
    <p:sldId id="372" r:id="rId19"/>
    <p:sldId id="373" r:id="rId20"/>
    <p:sldId id="374" r:id="rId21"/>
    <p:sldId id="363" r:id="rId22"/>
    <p:sldId id="376" r:id="rId23"/>
    <p:sldId id="377" r:id="rId24"/>
    <p:sldId id="378" r:id="rId25"/>
    <p:sldId id="379" r:id="rId26"/>
    <p:sldId id="381" r:id="rId27"/>
  </p:sldIdLst>
  <p:sldSz cx="18288000" cy="10287000"/>
  <p:notesSz cx="6858000" cy="9144000"/>
  <p:embeddedFontLst>
    <p:embeddedFont>
      <p:font typeface="Source Sans Pro" panose="020B0503030403020204" pitchFamily="34" charset="0"/>
      <p:regular r:id="rId28"/>
      <p:bold r:id="rId29"/>
      <p:italic r:id="rId30"/>
      <p:boldItalic r:id="rId31"/>
    </p:embeddedFont>
    <p:embeddedFont>
      <p:font typeface="Source Sans Pro Light" panose="020B0403030403020204" pitchFamily="34" charset="0"/>
      <p:regular r:id="rId32"/>
      <p:italic r:id="rId33"/>
    </p:embeddedFont>
    <p:embeddedFont>
      <p:font typeface="Source Sans Pro SemiBold" panose="020B0603030403020204" pitchFamily="34" charset="0"/>
      <p:bold r:id="rId34"/>
      <p:boldItalic r:id="rId35"/>
    </p:embeddedFont>
    <p:embeddedFont>
      <p:font typeface="Source Sans Pro Semi-Bold" panose="020B0604020202020204" charset="0"/>
      <p:regular r:id="rId3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Core Slides" id="{C30045EF-6F57-4A0C-B3E0-7EA64EA0F0A4}">
          <p14:sldIdLst>
            <p14:sldId id="380"/>
            <p14:sldId id="340"/>
            <p14:sldId id="361"/>
            <p14:sldId id="362"/>
            <p14:sldId id="364"/>
            <p14:sldId id="365"/>
            <p14:sldId id="366"/>
            <p14:sldId id="368"/>
            <p14:sldId id="367"/>
            <p14:sldId id="369"/>
            <p14:sldId id="370"/>
            <p14:sldId id="371"/>
            <p14:sldId id="372"/>
            <p14:sldId id="373"/>
            <p14:sldId id="374"/>
            <p14:sldId id="363"/>
            <p14:sldId id="376"/>
            <p14:sldId id="377"/>
            <p14:sldId id="378"/>
            <p14:sldId id="379"/>
            <p14:sldId id="381"/>
          </p14:sldIdLst>
        </p14:section>
      </p14:sectionLst>
    </p:ex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4177616F-F9AE-CD03-A4D6-7E57B4094898}" name="Rachel Cheng" initials="RC" userId="S::r.cheng@nutrition.org.uk::dec850aa-0996-47e5-9536-52bac4f5fc5e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34713B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6724BBC8-3381-43F2-86E8-CCD489D40798}" v="83" dt="2026-05-12T14:19:57.800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1FECB4D8-DB02-4DC6-A0A2-4F2EBAE1DC90}" styleName="Medium Style 1 - Accent 3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3">
              <a:tint val="20000"/>
            </a:schemeClr>
          </a:solidFill>
        </a:fill>
      </a:tcStyle>
    </a:band1H>
    <a:band1V>
      <a:tcStyle>
        <a:tcBdr/>
        <a:fill>
          <a:solidFill>
            <a:schemeClr val="accent3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firstRow>
  </a:tblStyle>
  <a:tblStyle styleId="{F5AB1C69-6EDB-4FF4-983F-18BD219EF322}" styleName="Medium Style 2 - Acc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70" d="100"/>
          <a:sy n="70" d="100"/>
        </p:scale>
        <p:origin x="774" y="8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7.xml"/><Relationship Id="rId18" Type="http://schemas.openxmlformats.org/officeDocument/2006/relationships/slide" Target="slides/slide12.xml"/><Relationship Id="rId26" Type="http://schemas.openxmlformats.org/officeDocument/2006/relationships/slide" Target="slides/slide20.xml"/><Relationship Id="rId39" Type="http://schemas.openxmlformats.org/officeDocument/2006/relationships/theme" Target="theme/theme1.xml"/><Relationship Id="rId21" Type="http://schemas.openxmlformats.org/officeDocument/2006/relationships/slide" Target="slides/slide15.xml"/><Relationship Id="rId34" Type="http://schemas.openxmlformats.org/officeDocument/2006/relationships/font" Target="fonts/font7.fntdata"/><Relationship Id="rId42" Type="http://schemas.microsoft.com/office/2015/10/relationships/revisionInfo" Target="revisionInfo.xml"/><Relationship Id="rId7" Type="http://schemas.openxmlformats.org/officeDocument/2006/relationships/slide" Target="slides/slide1.xml"/><Relationship Id="rId2" Type="http://schemas.openxmlformats.org/officeDocument/2006/relationships/customXml" Target="../customXml/item2.xml"/><Relationship Id="rId16" Type="http://schemas.openxmlformats.org/officeDocument/2006/relationships/slide" Target="slides/slide10.xml"/><Relationship Id="rId20" Type="http://schemas.openxmlformats.org/officeDocument/2006/relationships/slide" Target="slides/slide14.xml"/><Relationship Id="rId29" Type="http://schemas.openxmlformats.org/officeDocument/2006/relationships/font" Target="fonts/font2.fntdata"/><Relationship Id="rId41" Type="http://schemas.microsoft.com/office/2016/11/relationships/changesInfo" Target="changesInfos/changesInfo1.xml"/><Relationship Id="rId1" Type="http://schemas.openxmlformats.org/officeDocument/2006/relationships/customXml" Target="../customXml/item1.xml"/><Relationship Id="rId6" Type="http://schemas.openxmlformats.org/officeDocument/2006/relationships/slideMaster" Target="slideMasters/slideMaster3.xml"/><Relationship Id="rId11" Type="http://schemas.openxmlformats.org/officeDocument/2006/relationships/slide" Target="slides/slide5.xml"/><Relationship Id="rId24" Type="http://schemas.openxmlformats.org/officeDocument/2006/relationships/slide" Target="slides/slide18.xml"/><Relationship Id="rId32" Type="http://schemas.openxmlformats.org/officeDocument/2006/relationships/font" Target="fonts/font5.fntdata"/><Relationship Id="rId37" Type="http://schemas.openxmlformats.org/officeDocument/2006/relationships/presProps" Target="presProps.xml"/><Relationship Id="rId40" Type="http://schemas.openxmlformats.org/officeDocument/2006/relationships/tableStyles" Target="tableStyles.xml"/><Relationship Id="rId5" Type="http://schemas.openxmlformats.org/officeDocument/2006/relationships/slideMaster" Target="slideMasters/slideMaster2.xml"/><Relationship Id="rId15" Type="http://schemas.openxmlformats.org/officeDocument/2006/relationships/slide" Target="slides/slide9.xml"/><Relationship Id="rId23" Type="http://schemas.openxmlformats.org/officeDocument/2006/relationships/slide" Target="slides/slide17.xml"/><Relationship Id="rId28" Type="http://schemas.openxmlformats.org/officeDocument/2006/relationships/font" Target="fonts/font1.fntdata"/><Relationship Id="rId36" Type="http://schemas.openxmlformats.org/officeDocument/2006/relationships/font" Target="fonts/font9.fntdata"/><Relationship Id="rId10" Type="http://schemas.openxmlformats.org/officeDocument/2006/relationships/slide" Target="slides/slide4.xml"/><Relationship Id="rId19" Type="http://schemas.openxmlformats.org/officeDocument/2006/relationships/slide" Target="slides/slide13.xml"/><Relationship Id="rId31" Type="http://schemas.openxmlformats.org/officeDocument/2006/relationships/font" Target="fonts/font4.fntdata"/><Relationship Id="rId4" Type="http://schemas.openxmlformats.org/officeDocument/2006/relationships/slideMaster" Target="slideMasters/slideMaster1.xml"/><Relationship Id="rId9" Type="http://schemas.openxmlformats.org/officeDocument/2006/relationships/slide" Target="slides/slide3.xml"/><Relationship Id="rId14" Type="http://schemas.openxmlformats.org/officeDocument/2006/relationships/slide" Target="slides/slide8.xml"/><Relationship Id="rId22" Type="http://schemas.openxmlformats.org/officeDocument/2006/relationships/slide" Target="slides/slide16.xml"/><Relationship Id="rId27" Type="http://schemas.openxmlformats.org/officeDocument/2006/relationships/slide" Target="slides/slide21.xml"/><Relationship Id="rId30" Type="http://schemas.openxmlformats.org/officeDocument/2006/relationships/font" Target="fonts/font3.fntdata"/><Relationship Id="rId35" Type="http://schemas.openxmlformats.org/officeDocument/2006/relationships/font" Target="fonts/font8.fntdata"/><Relationship Id="rId43" Type="http://schemas.microsoft.com/office/2018/10/relationships/authors" Target="authors.xml"/><Relationship Id="rId8" Type="http://schemas.openxmlformats.org/officeDocument/2006/relationships/slide" Target="slides/slide2.xml"/><Relationship Id="rId3" Type="http://schemas.openxmlformats.org/officeDocument/2006/relationships/customXml" Target="../customXml/item3.xml"/><Relationship Id="rId12" Type="http://schemas.openxmlformats.org/officeDocument/2006/relationships/slide" Target="slides/slide6.xml"/><Relationship Id="rId17" Type="http://schemas.openxmlformats.org/officeDocument/2006/relationships/slide" Target="slides/slide11.xml"/><Relationship Id="rId25" Type="http://schemas.openxmlformats.org/officeDocument/2006/relationships/slide" Target="slides/slide19.xml"/><Relationship Id="rId33" Type="http://schemas.openxmlformats.org/officeDocument/2006/relationships/font" Target="fonts/font6.fntdata"/><Relationship Id="rId38" Type="http://schemas.openxmlformats.org/officeDocument/2006/relationships/viewProps" Target="view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davidwilliamevans@hotmail.com" userId="S::urn:spo:guest#davidwilliamevans@hotmail.com::" providerId="AD" clId="Web-{2FDDDD62-85FD-6FF6-9BB5-C417ED92B126}"/>
    <pc:docChg chg="addSld delSld modSld modSection">
      <pc:chgData name="davidwilliamevans@hotmail.com" userId="S::urn:spo:guest#davidwilliamevans@hotmail.com::" providerId="AD" clId="Web-{2FDDDD62-85FD-6FF6-9BB5-C417ED92B126}" dt="2026-04-13T14:25:43.226" v="107" actId="20577"/>
      <pc:docMkLst>
        <pc:docMk/>
      </pc:docMkLst>
      <pc:sldChg chg="modSp add">
        <pc:chgData name="davidwilliamevans@hotmail.com" userId="S::urn:spo:guest#davidwilliamevans@hotmail.com::" providerId="AD" clId="Web-{2FDDDD62-85FD-6FF6-9BB5-C417ED92B126}" dt="2026-04-13T14:23:33.548" v="63"/>
        <pc:sldMkLst>
          <pc:docMk/>
          <pc:sldMk cId="1055736391" sldId="340"/>
        </pc:sldMkLst>
        <pc:spChg chg="mod">
          <ac:chgData name="davidwilliamevans@hotmail.com" userId="S::urn:spo:guest#davidwilliamevans@hotmail.com::" providerId="AD" clId="Web-{2FDDDD62-85FD-6FF6-9BB5-C417ED92B126}" dt="2026-04-13T14:23:33.548" v="63"/>
          <ac:spMkLst>
            <pc:docMk/>
            <pc:sldMk cId="1055736391" sldId="340"/>
            <ac:spMk id="10" creationId="{5E5CF663-77DE-4EDF-B2F4-6A5CE0A48C3B}"/>
          </ac:spMkLst>
        </pc:spChg>
      </pc:sldChg>
      <pc:sldChg chg="modSp add">
        <pc:chgData name="davidwilliamevans@hotmail.com" userId="S::urn:spo:guest#davidwilliamevans@hotmail.com::" providerId="AD" clId="Web-{2FDDDD62-85FD-6FF6-9BB5-C417ED92B126}" dt="2026-04-13T14:23:48.722" v="65" actId="20577"/>
        <pc:sldMkLst>
          <pc:docMk/>
          <pc:sldMk cId="502000641" sldId="361"/>
        </pc:sldMkLst>
        <pc:spChg chg="mod">
          <ac:chgData name="davidwilliamevans@hotmail.com" userId="S::urn:spo:guest#davidwilliamevans@hotmail.com::" providerId="AD" clId="Web-{2FDDDD62-85FD-6FF6-9BB5-C417ED92B126}" dt="2026-04-13T14:23:48.722" v="65" actId="20577"/>
          <ac:spMkLst>
            <pc:docMk/>
            <pc:sldMk cId="502000641" sldId="361"/>
            <ac:spMk id="10" creationId="{5E5CF663-77DE-4EDF-B2F4-6A5CE0A48C3B}"/>
          </ac:spMkLst>
        </pc:spChg>
      </pc:sldChg>
      <pc:sldChg chg="modSp add">
        <pc:chgData name="davidwilliamevans@hotmail.com" userId="S::urn:spo:guest#davidwilliamevans@hotmail.com::" providerId="AD" clId="Web-{2FDDDD62-85FD-6FF6-9BB5-C417ED92B126}" dt="2026-04-13T14:23:54.644" v="66"/>
        <pc:sldMkLst>
          <pc:docMk/>
          <pc:sldMk cId="3164485396" sldId="362"/>
        </pc:sldMkLst>
        <pc:spChg chg="mod">
          <ac:chgData name="davidwilliamevans@hotmail.com" userId="S::urn:spo:guest#davidwilliamevans@hotmail.com::" providerId="AD" clId="Web-{2FDDDD62-85FD-6FF6-9BB5-C417ED92B126}" dt="2026-04-13T14:23:54.644" v="66"/>
          <ac:spMkLst>
            <pc:docMk/>
            <pc:sldMk cId="3164485396" sldId="362"/>
            <ac:spMk id="10" creationId="{5E5CF663-77DE-4EDF-B2F4-6A5CE0A48C3B}"/>
          </ac:spMkLst>
        </pc:spChg>
      </pc:sldChg>
      <pc:sldChg chg="modSp add">
        <pc:chgData name="davidwilliamevans@hotmail.com" userId="S::urn:spo:guest#davidwilliamevans@hotmail.com::" providerId="AD" clId="Web-{2FDDDD62-85FD-6FF6-9BB5-C417ED92B126}" dt="2026-04-13T14:24:58.663" v="82"/>
        <pc:sldMkLst>
          <pc:docMk/>
          <pc:sldMk cId="1578693487" sldId="363"/>
        </pc:sldMkLst>
        <pc:spChg chg="mod">
          <ac:chgData name="davidwilliamevans@hotmail.com" userId="S::urn:spo:guest#davidwilliamevans@hotmail.com::" providerId="AD" clId="Web-{2FDDDD62-85FD-6FF6-9BB5-C417ED92B126}" dt="2026-04-13T14:24:58.663" v="82"/>
          <ac:spMkLst>
            <pc:docMk/>
            <pc:sldMk cId="1578693487" sldId="363"/>
            <ac:spMk id="10" creationId="{5E5CF663-77DE-4EDF-B2F4-6A5CE0A48C3B}"/>
          </ac:spMkLst>
        </pc:spChg>
      </pc:sldChg>
      <pc:sldChg chg="modSp add">
        <pc:chgData name="davidwilliamevans@hotmail.com" userId="S::urn:spo:guest#davidwilliamevans@hotmail.com::" providerId="AD" clId="Web-{2FDDDD62-85FD-6FF6-9BB5-C417ED92B126}" dt="2026-04-13T14:23:58.941" v="67"/>
        <pc:sldMkLst>
          <pc:docMk/>
          <pc:sldMk cId="107739265" sldId="364"/>
        </pc:sldMkLst>
        <pc:spChg chg="mod">
          <ac:chgData name="davidwilliamevans@hotmail.com" userId="S::urn:spo:guest#davidwilliamevans@hotmail.com::" providerId="AD" clId="Web-{2FDDDD62-85FD-6FF6-9BB5-C417ED92B126}" dt="2026-04-13T14:23:58.941" v="67"/>
          <ac:spMkLst>
            <pc:docMk/>
            <pc:sldMk cId="107739265" sldId="364"/>
            <ac:spMk id="10" creationId="{5E5CF663-77DE-4EDF-B2F4-6A5CE0A48C3B}"/>
          </ac:spMkLst>
        </pc:spChg>
      </pc:sldChg>
      <pc:sldChg chg="modSp add">
        <pc:chgData name="davidwilliamevans@hotmail.com" userId="S::urn:spo:guest#davidwilliamevans@hotmail.com::" providerId="AD" clId="Web-{2FDDDD62-85FD-6FF6-9BB5-C417ED92B126}" dt="2026-04-13T14:24:06.098" v="69"/>
        <pc:sldMkLst>
          <pc:docMk/>
          <pc:sldMk cId="532098641" sldId="365"/>
        </pc:sldMkLst>
        <pc:spChg chg="mod">
          <ac:chgData name="davidwilliamevans@hotmail.com" userId="S::urn:spo:guest#davidwilliamevans@hotmail.com::" providerId="AD" clId="Web-{2FDDDD62-85FD-6FF6-9BB5-C417ED92B126}" dt="2026-04-13T14:24:06.098" v="69"/>
          <ac:spMkLst>
            <pc:docMk/>
            <pc:sldMk cId="532098641" sldId="365"/>
            <ac:spMk id="10" creationId="{5E5CF663-77DE-4EDF-B2F4-6A5CE0A48C3B}"/>
          </ac:spMkLst>
        </pc:spChg>
      </pc:sldChg>
      <pc:sldChg chg="modSp add">
        <pc:chgData name="davidwilliamevans@hotmail.com" userId="S::urn:spo:guest#davidwilliamevans@hotmail.com::" providerId="AD" clId="Web-{2FDDDD62-85FD-6FF6-9BB5-C417ED92B126}" dt="2026-04-13T14:24:11.004" v="70"/>
        <pc:sldMkLst>
          <pc:docMk/>
          <pc:sldMk cId="4046147771" sldId="366"/>
        </pc:sldMkLst>
        <pc:spChg chg="mod">
          <ac:chgData name="davidwilliamevans@hotmail.com" userId="S::urn:spo:guest#davidwilliamevans@hotmail.com::" providerId="AD" clId="Web-{2FDDDD62-85FD-6FF6-9BB5-C417ED92B126}" dt="2026-04-13T14:24:11.004" v="70"/>
          <ac:spMkLst>
            <pc:docMk/>
            <pc:sldMk cId="4046147771" sldId="366"/>
            <ac:spMk id="10" creationId="{5E5CF663-77DE-4EDF-B2F4-6A5CE0A48C3B}"/>
          </ac:spMkLst>
        </pc:spChg>
      </pc:sldChg>
      <pc:sldChg chg="modSp add">
        <pc:chgData name="davidwilliamevans@hotmail.com" userId="S::urn:spo:guest#davidwilliamevans@hotmail.com::" providerId="AD" clId="Web-{2FDDDD62-85FD-6FF6-9BB5-C417ED92B126}" dt="2026-04-13T14:24:19.302" v="72"/>
        <pc:sldMkLst>
          <pc:docMk/>
          <pc:sldMk cId="2787019639" sldId="367"/>
        </pc:sldMkLst>
        <pc:spChg chg="mod">
          <ac:chgData name="davidwilliamevans@hotmail.com" userId="S::urn:spo:guest#davidwilliamevans@hotmail.com::" providerId="AD" clId="Web-{2FDDDD62-85FD-6FF6-9BB5-C417ED92B126}" dt="2026-04-13T14:24:19.302" v="72"/>
          <ac:spMkLst>
            <pc:docMk/>
            <pc:sldMk cId="2787019639" sldId="367"/>
            <ac:spMk id="10" creationId="{5E5CF663-77DE-4EDF-B2F4-6A5CE0A48C3B}"/>
          </ac:spMkLst>
        </pc:spChg>
      </pc:sldChg>
      <pc:sldChg chg="modSp add">
        <pc:chgData name="davidwilliamevans@hotmail.com" userId="S::urn:spo:guest#davidwilliamevans@hotmail.com::" providerId="AD" clId="Web-{2FDDDD62-85FD-6FF6-9BB5-C417ED92B126}" dt="2026-04-13T14:24:15.911" v="71"/>
        <pc:sldMkLst>
          <pc:docMk/>
          <pc:sldMk cId="2600857568" sldId="368"/>
        </pc:sldMkLst>
        <pc:spChg chg="mod">
          <ac:chgData name="davidwilliamevans@hotmail.com" userId="S::urn:spo:guest#davidwilliamevans@hotmail.com::" providerId="AD" clId="Web-{2FDDDD62-85FD-6FF6-9BB5-C417ED92B126}" dt="2026-04-13T14:24:15.911" v="71"/>
          <ac:spMkLst>
            <pc:docMk/>
            <pc:sldMk cId="2600857568" sldId="368"/>
            <ac:spMk id="10" creationId="{5E5CF663-77DE-4EDF-B2F4-6A5CE0A48C3B}"/>
          </ac:spMkLst>
        </pc:spChg>
      </pc:sldChg>
      <pc:sldChg chg="modSp add">
        <pc:chgData name="davidwilliamevans@hotmail.com" userId="S::urn:spo:guest#davidwilliamevans@hotmail.com::" providerId="AD" clId="Web-{2FDDDD62-85FD-6FF6-9BB5-C417ED92B126}" dt="2026-04-13T14:24:22.958" v="73"/>
        <pc:sldMkLst>
          <pc:docMk/>
          <pc:sldMk cId="3187192728" sldId="369"/>
        </pc:sldMkLst>
        <pc:spChg chg="mod">
          <ac:chgData name="davidwilliamevans@hotmail.com" userId="S::urn:spo:guest#davidwilliamevans@hotmail.com::" providerId="AD" clId="Web-{2FDDDD62-85FD-6FF6-9BB5-C417ED92B126}" dt="2026-04-13T14:24:22.958" v="73"/>
          <ac:spMkLst>
            <pc:docMk/>
            <pc:sldMk cId="3187192728" sldId="369"/>
            <ac:spMk id="10" creationId="{5E5CF663-77DE-4EDF-B2F4-6A5CE0A48C3B}"/>
          </ac:spMkLst>
        </pc:spChg>
      </pc:sldChg>
      <pc:sldChg chg="modSp add">
        <pc:chgData name="davidwilliamevans@hotmail.com" userId="S::urn:spo:guest#davidwilliamevans@hotmail.com::" providerId="AD" clId="Web-{2FDDDD62-85FD-6FF6-9BB5-C417ED92B126}" dt="2026-04-13T14:24:30.443" v="74"/>
        <pc:sldMkLst>
          <pc:docMk/>
          <pc:sldMk cId="2061832662" sldId="370"/>
        </pc:sldMkLst>
        <pc:spChg chg="mod">
          <ac:chgData name="davidwilliamevans@hotmail.com" userId="S::urn:spo:guest#davidwilliamevans@hotmail.com::" providerId="AD" clId="Web-{2FDDDD62-85FD-6FF6-9BB5-C417ED92B126}" dt="2026-04-13T14:24:30.443" v="74"/>
          <ac:spMkLst>
            <pc:docMk/>
            <pc:sldMk cId="2061832662" sldId="370"/>
            <ac:spMk id="10" creationId="{5E5CF663-77DE-4EDF-B2F4-6A5CE0A48C3B}"/>
          </ac:spMkLst>
        </pc:spChg>
      </pc:sldChg>
      <pc:sldChg chg="modSp add">
        <pc:chgData name="davidwilliamevans@hotmail.com" userId="S::urn:spo:guest#davidwilliamevans@hotmail.com::" providerId="AD" clId="Web-{2FDDDD62-85FD-6FF6-9BB5-C417ED92B126}" dt="2026-04-13T14:24:33.802" v="75"/>
        <pc:sldMkLst>
          <pc:docMk/>
          <pc:sldMk cId="911069781" sldId="371"/>
        </pc:sldMkLst>
        <pc:spChg chg="mod">
          <ac:chgData name="davidwilliamevans@hotmail.com" userId="S::urn:spo:guest#davidwilliamevans@hotmail.com::" providerId="AD" clId="Web-{2FDDDD62-85FD-6FF6-9BB5-C417ED92B126}" dt="2026-04-13T14:24:33.802" v="75"/>
          <ac:spMkLst>
            <pc:docMk/>
            <pc:sldMk cId="911069781" sldId="371"/>
            <ac:spMk id="10" creationId="{5E5CF663-77DE-4EDF-B2F4-6A5CE0A48C3B}"/>
          </ac:spMkLst>
        </pc:spChg>
      </pc:sldChg>
      <pc:sldChg chg="modSp add">
        <pc:chgData name="davidwilliamevans@hotmail.com" userId="S::urn:spo:guest#davidwilliamevans@hotmail.com::" providerId="AD" clId="Web-{2FDDDD62-85FD-6FF6-9BB5-C417ED92B126}" dt="2026-04-13T14:24:46.350" v="79" actId="20577"/>
        <pc:sldMkLst>
          <pc:docMk/>
          <pc:sldMk cId="3694064036" sldId="372"/>
        </pc:sldMkLst>
        <pc:spChg chg="mod">
          <ac:chgData name="davidwilliamevans@hotmail.com" userId="S::urn:spo:guest#davidwilliamevans@hotmail.com::" providerId="AD" clId="Web-{2FDDDD62-85FD-6FF6-9BB5-C417ED92B126}" dt="2026-04-13T14:24:46.350" v="79" actId="20577"/>
          <ac:spMkLst>
            <pc:docMk/>
            <pc:sldMk cId="3694064036" sldId="372"/>
            <ac:spMk id="10" creationId="{5E5CF663-77DE-4EDF-B2F4-6A5CE0A48C3B}"/>
          </ac:spMkLst>
        </pc:spChg>
      </pc:sldChg>
      <pc:sldChg chg="modSp add">
        <pc:chgData name="davidwilliamevans@hotmail.com" userId="S::urn:spo:guest#davidwilliamevans@hotmail.com::" providerId="AD" clId="Web-{2FDDDD62-85FD-6FF6-9BB5-C417ED92B126}" dt="2026-04-13T14:24:52.569" v="80"/>
        <pc:sldMkLst>
          <pc:docMk/>
          <pc:sldMk cId="2587978360" sldId="373"/>
        </pc:sldMkLst>
        <pc:spChg chg="mod">
          <ac:chgData name="davidwilliamevans@hotmail.com" userId="S::urn:spo:guest#davidwilliamevans@hotmail.com::" providerId="AD" clId="Web-{2FDDDD62-85FD-6FF6-9BB5-C417ED92B126}" dt="2026-04-13T14:24:52.569" v="80"/>
          <ac:spMkLst>
            <pc:docMk/>
            <pc:sldMk cId="2587978360" sldId="373"/>
            <ac:spMk id="10" creationId="{5E5CF663-77DE-4EDF-B2F4-6A5CE0A48C3B}"/>
          </ac:spMkLst>
        </pc:spChg>
      </pc:sldChg>
      <pc:sldChg chg="modSp add">
        <pc:chgData name="davidwilliamevans@hotmail.com" userId="S::urn:spo:guest#davidwilliamevans@hotmail.com::" providerId="AD" clId="Web-{2FDDDD62-85FD-6FF6-9BB5-C417ED92B126}" dt="2026-04-13T14:24:55.647" v="81"/>
        <pc:sldMkLst>
          <pc:docMk/>
          <pc:sldMk cId="900844098" sldId="374"/>
        </pc:sldMkLst>
        <pc:spChg chg="mod">
          <ac:chgData name="davidwilliamevans@hotmail.com" userId="S::urn:spo:guest#davidwilliamevans@hotmail.com::" providerId="AD" clId="Web-{2FDDDD62-85FD-6FF6-9BB5-C417ED92B126}" dt="2026-04-13T14:24:55.647" v="81"/>
          <ac:spMkLst>
            <pc:docMk/>
            <pc:sldMk cId="900844098" sldId="374"/>
            <ac:spMk id="10" creationId="{5E5CF663-77DE-4EDF-B2F4-6A5CE0A48C3B}"/>
          </ac:spMkLst>
        </pc:spChg>
      </pc:sldChg>
      <pc:sldChg chg="modSp add">
        <pc:chgData name="davidwilliamevans@hotmail.com" userId="S::urn:spo:guest#davidwilliamevans@hotmail.com::" providerId="AD" clId="Web-{2FDDDD62-85FD-6FF6-9BB5-C417ED92B126}" dt="2026-04-13T14:25:04.194" v="83"/>
        <pc:sldMkLst>
          <pc:docMk/>
          <pc:sldMk cId="1107203667" sldId="376"/>
        </pc:sldMkLst>
        <pc:spChg chg="mod">
          <ac:chgData name="davidwilliamevans@hotmail.com" userId="S::urn:spo:guest#davidwilliamevans@hotmail.com::" providerId="AD" clId="Web-{2FDDDD62-85FD-6FF6-9BB5-C417ED92B126}" dt="2026-04-13T14:25:04.194" v="83"/>
          <ac:spMkLst>
            <pc:docMk/>
            <pc:sldMk cId="1107203667" sldId="376"/>
            <ac:spMk id="10" creationId="{5E5CF663-77DE-4EDF-B2F4-6A5CE0A48C3B}"/>
          </ac:spMkLst>
        </pc:spChg>
      </pc:sldChg>
      <pc:sldChg chg="modSp add">
        <pc:chgData name="davidwilliamevans@hotmail.com" userId="S::urn:spo:guest#davidwilliamevans@hotmail.com::" providerId="AD" clId="Web-{2FDDDD62-85FD-6FF6-9BB5-C417ED92B126}" dt="2026-04-13T14:25:08.460" v="84"/>
        <pc:sldMkLst>
          <pc:docMk/>
          <pc:sldMk cId="4033028040" sldId="377"/>
        </pc:sldMkLst>
        <pc:spChg chg="mod">
          <ac:chgData name="davidwilliamevans@hotmail.com" userId="S::urn:spo:guest#davidwilliamevans@hotmail.com::" providerId="AD" clId="Web-{2FDDDD62-85FD-6FF6-9BB5-C417ED92B126}" dt="2026-04-13T14:25:08.460" v="84"/>
          <ac:spMkLst>
            <pc:docMk/>
            <pc:sldMk cId="4033028040" sldId="377"/>
            <ac:spMk id="10" creationId="{5E5CF663-77DE-4EDF-B2F4-6A5CE0A48C3B}"/>
          </ac:spMkLst>
        </pc:spChg>
      </pc:sldChg>
      <pc:sldChg chg="modSp add">
        <pc:chgData name="davidwilliamevans@hotmail.com" userId="S::urn:spo:guest#davidwilliamevans@hotmail.com::" providerId="AD" clId="Web-{2FDDDD62-85FD-6FF6-9BB5-C417ED92B126}" dt="2026-04-13T14:25:11.507" v="85"/>
        <pc:sldMkLst>
          <pc:docMk/>
          <pc:sldMk cId="3193301944" sldId="378"/>
        </pc:sldMkLst>
        <pc:spChg chg="mod">
          <ac:chgData name="davidwilliamevans@hotmail.com" userId="S::urn:spo:guest#davidwilliamevans@hotmail.com::" providerId="AD" clId="Web-{2FDDDD62-85FD-6FF6-9BB5-C417ED92B126}" dt="2026-04-13T14:25:11.507" v="85"/>
          <ac:spMkLst>
            <pc:docMk/>
            <pc:sldMk cId="3193301944" sldId="378"/>
            <ac:spMk id="10" creationId="{5E5CF663-77DE-4EDF-B2F4-6A5CE0A48C3B}"/>
          </ac:spMkLst>
        </pc:spChg>
      </pc:sldChg>
      <pc:sldChg chg="modSp add">
        <pc:chgData name="davidwilliamevans@hotmail.com" userId="S::urn:spo:guest#davidwilliamevans@hotmail.com::" providerId="AD" clId="Web-{2FDDDD62-85FD-6FF6-9BB5-C417ED92B126}" dt="2026-04-13T14:25:15.148" v="86"/>
        <pc:sldMkLst>
          <pc:docMk/>
          <pc:sldMk cId="1366517210" sldId="379"/>
        </pc:sldMkLst>
        <pc:spChg chg="mod">
          <ac:chgData name="davidwilliamevans@hotmail.com" userId="S::urn:spo:guest#davidwilliamevans@hotmail.com::" providerId="AD" clId="Web-{2FDDDD62-85FD-6FF6-9BB5-C417ED92B126}" dt="2026-04-13T14:25:15.148" v="86"/>
          <ac:spMkLst>
            <pc:docMk/>
            <pc:sldMk cId="1366517210" sldId="379"/>
            <ac:spMk id="10" creationId="{5E5CF663-77DE-4EDF-B2F4-6A5CE0A48C3B}"/>
          </ac:spMkLst>
        </pc:spChg>
      </pc:sldChg>
      <pc:sldChg chg="modSp new">
        <pc:chgData name="davidwilliamevans@hotmail.com" userId="S::urn:spo:guest#davidwilliamevans@hotmail.com::" providerId="AD" clId="Web-{2FDDDD62-85FD-6FF6-9BB5-C417ED92B126}" dt="2026-04-13T14:23:05.233" v="60" actId="20577"/>
        <pc:sldMkLst>
          <pc:docMk/>
          <pc:sldMk cId="2266280542" sldId="380"/>
        </pc:sldMkLst>
        <pc:spChg chg="mod">
          <ac:chgData name="davidwilliamevans@hotmail.com" userId="S::urn:spo:guest#davidwilliamevans@hotmail.com::" providerId="AD" clId="Web-{2FDDDD62-85FD-6FF6-9BB5-C417ED92B126}" dt="2026-04-13T14:23:05.233" v="60" actId="20577"/>
          <ac:spMkLst>
            <pc:docMk/>
            <pc:sldMk cId="2266280542" sldId="380"/>
            <ac:spMk id="2" creationId="{C7A990FB-29D7-81DD-0C65-D183F04A3966}"/>
          </ac:spMkLst>
        </pc:spChg>
      </pc:sldChg>
      <pc:sldChg chg="modSp new">
        <pc:chgData name="davidwilliamevans@hotmail.com" userId="S::urn:spo:guest#davidwilliamevans@hotmail.com::" providerId="AD" clId="Web-{2FDDDD62-85FD-6FF6-9BB5-C417ED92B126}" dt="2026-04-13T14:25:43.226" v="107" actId="20577"/>
        <pc:sldMkLst>
          <pc:docMk/>
          <pc:sldMk cId="1529600234" sldId="381"/>
        </pc:sldMkLst>
        <pc:spChg chg="mod">
          <ac:chgData name="davidwilliamevans@hotmail.com" userId="S::urn:spo:guest#davidwilliamevans@hotmail.com::" providerId="AD" clId="Web-{2FDDDD62-85FD-6FF6-9BB5-C417ED92B126}" dt="2026-04-13T14:25:43.226" v="107" actId="20577"/>
          <ac:spMkLst>
            <pc:docMk/>
            <pc:sldMk cId="1529600234" sldId="381"/>
            <ac:spMk id="2" creationId="{B749B86A-BC06-6DE3-6BDD-9896B35F01C5}"/>
          </ac:spMkLst>
        </pc:spChg>
      </pc:sldChg>
      <pc:sldMasterChg chg="addSldLayout">
        <pc:chgData name="davidwilliamevans@hotmail.com" userId="S::urn:spo:guest#davidwilliamevans@hotmail.com::" providerId="AD" clId="Web-{2FDDDD62-85FD-6FF6-9BB5-C417ED92B126}" dt="2026-04-13T14:22:32.046" v="20"/>
        <pc:sldMasterMkLst>
          <pc:docMk/>
          <pc:sldMasterMk cId="0" sldId="2147483648"/>
        </pc:sldMasterMkLst>
        <pc:sldLayoutChg chg="add replId">
          <pc:chgData name="davidwilliamevans@hotmail.com" userId="S::urn:spo:guest#davidwilliamevans@hotmail.com::" providerId="AD" clId="Web-{2FDDDD62-85FD-6FF6-9BB5-C417ED92B126}" dt="2026-04-13T14:22:27.171" v="0"/>
          <pc:sldLayoutMkLst>
            <pc:docMk/>
            <pc:sldMasterMk cId="0" sldId="2147483648"/>
            <pc:sldLayoutMk cId="1882002803" sldId="2147483670"/>
          </pc:sldLayoutMkLst>
        </pc:sldLayoutChg>
        <pc:sldLayoutChg chg="add">
          <pc:chgData name="davidwilliamevans@hotmail.com" userId="S::urn:spo:guest#davidwilliamevans@hotmail.com::" providerId="AD" clId="Web-{2FDDDD62-85FD-6FF6-9BB5-C417ED92B126}" dt="2026-04-13T14:22:27.265" v="1"/>
          <pc:sldLayoutMkLst>
            <pc:docMk/>
            <pc:sldMasterMk cId="0" sldId="2147483648"/>
            <pc:sldLayoutMk cId="138860976" sldId="2147483671"/>
          </pc:sldLayoutMkLst>
        </pc:sldLayoutChg>
        <pc:sldLayoutChg chg="add">
          <pc:chgData name="davidwilliamevans@hotmail.com" userId="S::urn:spo:guest#davidwilliamevans@hotmail.com::" providerId="AD" clId="Web-{2FDDDD62-85FD-6FF6-9BB5-C417ED92B126}" dt="2026-04-13T14:22:32.046" v="20"/>
          <pc:sldLayoutMkLst>
            <pc:docMk/>
            <pc:sldMasterMk cId="0" sldId="2147483648"/>
            <pc:sldLayoutMk cId="1735289652" sldId="2147483672"/>
          </pc:sldLayoutMkLst>
        </pc:sldLayoutChg>
      </pc:sldMasterChg>
    </pc:docChg>
  </pc:docChgLst>
  <pc:docChgLst>
    <pc:chgData name="Orla Condon" userId="62ca7181-df71-4740-a21a-4649c658ad3a" providerId="ADAL" clId="{9CA04E6F-9B24-452A-BDA3-5D96B223031B}"/>
    <pc:docChg chg="custSel addSld delSld modSld modSection">
      <pc:chgData name="Orla Condon" userId="62ca7181-df71-4740-a21a-4649c658ad3a" providerId="ADAL" clId="{9CA04E6F-9B24-452A-BDA3-5D96B223031B}" dt="2026-05-12T14:19:57.800" v="168" actId="11530"/>
      <pc:docMkLst>
        <pc:docMk/>
      </pc:docMkLst>
      <pc:sldChg chg="modSp mod">
        <pc:chgData name="Orla Condon" userId="62ca7181-df71-4740-a21a-4649c658ad3a" providerId="ADAL" clId="{9CA04E6F-9B24-452A-BDA3-5D96B223031B}" dt="2026-05-12T14:18:56.268" v="157" actId="11530"/>
        <pc:sldMkLst>
          <pc:docMk/>
          <pc:sldMk cId="1055736391" sldId="340"/>
        </pc:sldMkLst>
        <pc:spChg chg="mod">
          <ac:chgData name="Orla Condon" userId="62ca7181-df71-4740-a21a-4649c658ad3a" providerId="ADAL" clId="{9CA04E6F-9B24-452A-BDA3-5D96B223031B}" dt="2026-05-12T14:17:40.898" v="83" actId="1076"/>
          <ac:spMkLst>
            <pc:docMk/>
            <pc:sldMk cId="1055736391" sldId="340"/>
            <ac:spMk id="10" creationId="{5E5CF663-77DE-4EDF-B2F4-6A5CE0A48C3B}"/>
          </ac:spMkLst>
        </pc:spChg>
        <pc:picChg chg="mod">
          <ac:chgData name="Orla Condon" userId="62ca7181-df71-4740-a21a-4649c658ad3a" providerId="ADAL" clId="{9CA04E6F-9B24-452A-BDA3-5D96B223031B}" dt="2026-05-12T14:18:56.268" v="157" actId="11530"/>
          <ac:picMkLst>
            <pc:docMk/>
            <pc:sldMk cId="1055736391" sldId="340"/>
            <ac:picMk id="9" creationId="{0E151E39-0FEB-4262-A055-DFD7DAD33599}"/>
          </ac:picMkLst>
        </pc:picChg>
      </pc:sldChg>
      <pc:sldChg chg="modSp mod">
        <pc:chgData name="Orla Condon" userId="62ca7181-df71-4740-a21a-4649c658ad3a" providerId="ADAL" clId="{9CA04E6F-9B24-452A-BDA3-5D96B223031B}" dt="2026-05-12T14:17:50.811" v="87"/>
        <pc:sldMkLst>
          <pc:docMk/>
          <pc:sldMk cId="502000641" sldId="361"/>
        </pc:sldMkLst>
        <pc:spChg chg="mod">
          <ac:chgData name="Orla Condon" userId="62ca7181-df71-4740-a21a-4649c658ad3a" providerId="ADAL" clId="{9CA04E6F-9B24-452A-BDA3-5D96B223031B}" dt="2026-05-12T14:17:50.811" v="87"/>
          <ac:spMkLst>
            <pc:docMk/>
            <pc:sldMk cId="502000641" sldId="361"/>
            <ac:spMk id="10" creationId="{5E5CF663-77DE-4EDF-B2F4-6A5CE0A48C3B}"/>
          </ac:spMkLst>
        </pc:spChg>
        <pc:picChg chg="mod">
          <ac:chgData name="Orla Condon" userId="62ca7181-df71-4740-a21a-4649c658ad3a" providerId="ADAL" clId="{9CA04E6F-9B24-452A-BDA3-5D96B223031B}" dt="2026-05-12T14:16:41.929" v="10"/>
          <ac:picMkLst>
            <pc:docMk/>
            <pc:sldMk cId="502000641" sldId="361"/>
            <ac:picMk id="3" creationId="{11D93FD7-64AF-49E2-942B-A8A7971FEDD6}"/>
          </ac:picMkLst>
        </pc:picChg>
      </pc:sldChg>
      <pc:sldChg chg="modSp mod">
        <pc:chgData name="Orla Condon" userId="62ca7181-df71-4740-a21a-4649c658ad3a" providerId="ADAL" clId="{9CA04E6F-9B24-452A-BDA3-5D96B223031B}" dt="2026-05-12T14:17:55.258" v="91"/>
        <pc:sldMkLst>
          <pc:docMk/>
          <pc:sldMk cId="3164485396" sldId="362"/>
        </pc:sldMkLst>
        <pc:spChg chg="mod">
          <ac:chgData name="Orla Condon" userId="62ca7181-df71-4740-a21a-4649c658ad3a" providerId="ADAL" clId="{9CA04E6F-9B24-452A-BDA3-5D96B223031B}" dt="2026-05-12T14:17:55.258" v="91"/>
          <ac:spMkLst>
            <pc:docMk/>
            <pc:sldMk cId="3164485396" sldId="362"/>
            <ac:spMk id="10" creationId="{5E5CF663-77DE-4EDF-B2F4-6A5CE0A48C3B}"/>
          </ac:spMkLst>
        </pc:spChg>
        <pc:picChg chg="mod">
          <ac:chgData name="Orla Condon" userId="62ca7181-df71-4740-a21a-4649c658ad3a" providerId="ADAL" clId="{9CA04E6F-9B24-452A-BDA3-5D96B223031B}" dt="2026-05-12T14:16:45.275" v="14"/>
          <ac:picMkLst>
            <pc:docMk/>
            <pc:sldMk cId="3164485396" sldId="362"/>
            <ac:picMk id="4" creationId="{079A5B63-DAB0-4539-9670-7EF39590F7C9}"/>
          </ac:picMkLst>
        </pc:picChg>
      </pc:sldChg>
      <pc:sldChg chg="modSp mod">
        <pc:chgData name="Orla Condon" userId="62ca7181-df71-4740-a21a-4649c658ad3a" providerId="ADAL" clId="{9CA04E6F-9B24-452A-BDA3-5D96B223031B}" dt="2026-05-12T14:18:35.450" v="140"/>
        <pc:sldMkLst>
          <pc:docMk/>
          <pc:sldMk cId="1578693487" sldId="363"/>
        </pc:sldMkLst>
        <pc:spChg chg="mod">
          <ac:chgData name="Orla Condon" userId="62ca7181-df71-4740-a21a-4649c658ad3a" providerId="ADAL" clId="{9CA04E6F-9B24-452A-BDA3-5D96B223031B}" dt="2026-05-12T14:18:35.450" v="140"/>
          <ac:spMkLst>
            <pc:docMk/>
            <pc:sldMk cId="1578693487" sldId="363"/>
            <ac:spMk id="10" creationId="{5E5CF663-77DE-4EDF-B2F4-6A5CE0A48C3B}"/>
          </ac:spMkLst>
        </pc:spChg>
        <pc:picChg chg="mod">
          <ac:chgData name="Orla Condon" userId="62ca7181-df71-4740-a21a-4649c658ad3a" providerId="ADAL" clId="{9CA04E6F-9B24-452A-BDA3-5D96B223031B}" dt="2026-05-12T14:17:21.882" v="62"/>
          <ac:picMkLst>
            <pc:docMk/>
            <pc:sldMk cId="1578693487" sldId="363"/>
            <ac:picMk id="4" creationId="{CBB1C3ED-9BFE-4E13-BB95-A298F5E23C7E}"/>
          </ac:picMkLst>
        </pc:picChg>
      </pc:sldChg>
      <pc:sldChg chg="modSp mod">
        <pc:chgData name="Orla Condon" userId="62ca7181-df71-4740-a21a-4649c658ad3a" providerId="ADAL" clId="{9CA04E6F-9B24-452A-BDA3-5D96B223031B}" dt="2026-05-12T14:19:05.631" v="159" actId="11530"/>
        <pc:sldMkLst>
          <pc:docMk/>
          <pc:sldMk cId="107739265" sldId="364"/>
        </pc:sldMkLst>
        <pc:spChg chg="mod">
          <ac:chgData name="Orla Condon" userId="62ca7181-df71-4740-a21a-4649c658ad3a" providerId="ADAL" clId="{9CA04E6F-9B24-452A-BDA3-5D96B223031B}" dt="2026-05-12T14:17:58.234" v="95"/>
          <ac:spMkLst>
            <pc:docMk/>
            <pc:sldMk cId="107739265" sldId="364"/>
            <ac:spMk id="10" creationId="{5E5CF663-77DE-4EDF-B2F4-6A5CE0A48C3B}"/>
          </ac:spMkLst>
        </pc:spChg>
        <pc:picChg chg="mod">
          <ac:chgData name="Orla Condon" userId="62ca7181-df71-4740-a21a-4649c658ad3a" providerId="ADAL" clId="{9CA04E6F-9B24-452A-BDA3-5D96B223031B}" dt="2026-05-12T14:19:05.631" v="159" actId="11530"/>
          <ac:picMkLst>
            <pc:docMk/>
            <pc:sldMk cId="107739265" sldId="364"/>
            <ac:picMk id="3" creationId="{AFF30037-1363-4179-92C5-72AA790F62F4}"/>
          </ac:picMkLst>
        </pc:picChg>
      </pc:sldChg>
      <pc:sldChg chg="modSp mod">
        <pc:chgData name="Orla Condon" userId="62ca7181-df71-4740-a21a-4649c658ad3a" providerId="ADAL" clId="{9CA04E6F-9B24-452A-BDA3-5D96B223031B}" dt="2026-05-12T14:19:18.014" v="161" actId="11530"/>
        <pc:sldMkLst>
          <pc:docMk/>
          <pc:sldMk cId="532098641" sldId="365"/>
        </pc:sldMkLst>
        <pc:spChg chg="mod">
          <ac:chgData name="Orla Condon" userId="62ca7181-df71-4740-a21a-4649c658ad3a" providerId="ADAL" clId="{9CA04E6F-9B24-452A-BDA3-5D96B223031B}" dt="2026-05-12T14:18:00.559" v="99"/>
          <ac:spMkLst>
            <pc:docMk/>
            <pc:sldMk cId="532098641" sldId="365"/>
            <ac:spMk id="10" creationId="{5E5CF663-77DE-4EDF-B2F4-6A5CE0A48C3B}"/>
          </ac:spMkLst>
        </pc:spChg>
        <pc:picChg chg="mod">
          <ac:chgData name="Orla Condon" userId="62ca7181-df71-4740-a21a-4649c658ad3a" providerId="ADAL" clId="{9CA04E6F-9B24-452A-BDA3-5D96B223031B}" dt="2026-05-12T14:19:18.014" v="161" actId="11530"/>
          <ac:picMkLst>
            <pc:docMk/>
            <pc:sldMk cId="532098641" sldId="365"/>
            <ac:picMk id="3" creationId="{2E53D23F-B48B-42FD-BA96-7B1199F37F8F}"/>
          </ac:picMkLst>
        </pc:picChg>
      </pc:sldChg>
      <pc:sldChg chg="modSp mod">
        <pc:chgData name="Orla Condon" userId="62ca7181-df71-4740-a21a-4649c658ad3a" providerId="ADAL" clId="{9CA04E6F-9B24-452A-BDA3-5D96B223031B}" dt="2026-05-12T14:19:24.862" v="162" actId="11530"/>
        <pc:sldMkLst>
          <pc:docMk/>
          <pc:sldMk cId="4046147771" sldId="366"/>
        </pc:sldMkLst>
        <pc:spChg chg="mod">
          <ac:chgData name="Orla Condon" userId="62ca7181-df71-4740-a21a-4649c658ad3a" providerId="ADAL" clId="{9CA04E6F-9B24-452A-BDA3-5D96B223031B}" dt="2026-05-12T14:18:03.874" v="103"/>
          <ac:spMkLst>
            <pc:docMk/>
            <pc:sldMk cId="4046147771" sldId="366"/>
            <ac:spMk id="10" creationId="{5E5CF663-77DE-4EDF-B2F4-6A5CE0A48C3B}"/>
          </ac:spMkLst>
        </pc:spChg>
        <pc:picChg chg="mod">
          <ac:chgData name="Orla Condon" userId="62ca7181-df71-4740-a21a-4649c658ad3a" providerId="ADAL" clId="{9CA04E6F-9B24-452A-BDA3-5D96B223031B}" dt="2026-05-12T14:19:24.862" v="162" actId="11530"/>
          <ac:picMkLst>
            <pc:docMk/>
            <pc:sldMk cId="4046147771" sldId="366"/>
            <ac:picMk id="3" creationId="{003FC533-ADFD-45E4-A8B8-9DE7F523B5B2}"/>
          </ac:picMkLst>
        </pc:picChg>
      </pc:sldChg>
      <pc:sldChg chg="modSp mod">
        <pc:chgData name="Orla Condon" userId="62ca7181-df71-4740-a21a-4649c658ad3a" providerId="ADAL" clId="{9CA04E6F-9B24-452A-BDA3-5D96B223031B}" dt="2026-05-12T14:18:09.662" v="111"/>
        <pc:sldMkLst>
          <pc:docMk/>
          <pc:sldMk cId="2787019639" sldId="367"/>
        </pc:sldMkLst>
        <pc:spChg chg="mod">
          <ac:chgData name="Orla Condon" userId="62ca7181-df71-4740-a21a-4649c658ad3a" providerId="ADAL" clId="{9CA04E6F-9B24-452A-BDA3-5D96B223031B}" dt="2026-05-12T14:18:09.662" v="111"/>
          <ac:spMkLst>
            <pc:docMk/>
            <pc:sldMk cId="2787019639" sldId="367"/>
            <ac:spMk id="10" creationId="{5E5CF663-77DE-4EDF-B2F4-6A5CE0A48C3B}"/>
          </ac:spMkLst>
        </pc:spChg>
        <pc:picChg chg="mod">
          <ac:chgData name="Orla Condon" userId="62ca7181-df71-4740-a21a-4649c658ad3a" providerId="ADAL" clId="{9CA04E6F-9B24-452A-BDA3-5D96B223031B}" dt="2026-05-12T14:17:03.039" v="34"/>
          <ac:picMkLst>
            <pc:docMk/>
            <pc:sldMk cId="2787019639" sldId="367"/>
            <ac:picMk id="4" creationId="{3DA8A47A-6FE8-4C6D-82AE-570F2EFA7E56}"/>
          </ac:picMkLst>
        </pc:picChg>
      </pc:sldChg>
      <pc:sldChg chg="modSp mod">
        <pc:chgData name="Orla Condon" userId="62ca7181-df71-4740-a21a-4649c658ad3a" providerId="ADAL" clId="{9CA04E6F-9B24-452A-BDA3-5D96B223031B}" dt="2026-05-12T14:19:36.372" v="165" actId="11530"/>
        <pc:sldMkLst>
          <pc:docMk/>
          <pc:sldMk cId="2600857568" sldId="368"/>
        </pc:sldMkLst>
        <pc:spChg chg="mod">
          <ac:chgData name="Orla Condon" userId="62ca7181-df71-4740-a21a-4649c658ad3a" providerId="ADAL" clId="{9CA04E6F-9B24-452A-BDA3-5D96B223031B}" dt="2026-05-12T14:18:06.472" v="107"/>
          <ac:spMkLst>
            <pc:docMk/>
            <pc:sldMk cId="2600857568" sldId="368"/>
            <ac:spMk id="10" creationId="{5E5CF663-77DE-4EDF-B2F4-6A5CE0A48C3B}"/>
          </ac:spMkLst>
        </pc:spChg>
        <pc:picChg chg="mod">
          <ac:chgData name="Orla Condon" userId="62ca7181-df71-4740-a21a-4649c658ad3a" providerId="ADAL" clId="{9CA04E6F-9B24-452A-BDA3-5D96B223031B}" dt="2026-05-12T14:19:36.372" v="165" actId="11530"/>
          <ac:picMkLst>
            <pc:docMk/>
            <pc:sldMk cId="2600857568" sldId="368"/>
            <ac:picMk id="4" creationId="{E63E83AF-71D6-46A9-803C-5EFE01CE41A7}"/>
          </ac:picMkLst>
        </pc:picChg>
      </pc:sldChg>
      <pc:sldChg chg="modSp mod">
        <pc:chgData name="Orla Condon" userId="62ca7181-df71-4740-a21a-4649c658ad3a" providerId="ADAL" clId="{9CA04E6F-9B24-452A-BDA3-5D96B223031B}" dt="2026-05-12T14:19:43.325" v="166" actId="11530"/>
        <pc:sldMkLst>
          <pc:docMk/>
          <pc:sldMk cId="3187192728" sldId="369"/>
        </pc:sldMkLst>
        <pc:spChg chg="mod">
          <ac:chgData name="Orla Condon" userId="62ca7181-df71-4740-a21a-4649c658ad3a" providerId="ADAL" clId="{9CA04E6F-9B24-452A-BDA3-5D96B223031B}" dt="2026-05-12T14:18:16.906" v="116" actId="20577"/>
          <ac:spMkLst>
            <pc:docMk/>
            <pc:sldMk cId="3187192728" sldId="369"/>
            <ac:spMk id="10" creationId="{5E5CF663-77DE-4EDF-B2F4-6A5CE0A48C3B}"/>
          </ac:spMkLst>
        </pc:spChg>
        <pc:picChg chg="mod">
          <ac:chgData name="Orla Condon" userId="62ca7181-df71-4740-a21a-4649c658ad3a" providerId="ADAL" clId="{9CA04E6F-9B24-452A-BDA3-5D96B223031B}" dt="2026-05-12T14:19:43.325" v="166" actId="11530"/>
          <ac:picMkLst>
            <pc:docMk/>
            <pc:sldMk cId="3187192728" sldId="369"/>
            <ac:picMk id="3" creationId="{97C85726-48EB-4FB7-877F-605662415D5F}"/>
          </ac:picMkLst>
        </pc:picChg>
      </pc:sldChg>
      <pc:sldChg chg="modSp mod">
        <pc:chgData name="Orla Condon" userId="62ca7181-df71-4740-a21a-4649c658ad3a" providerId="ADAL" clId="{9CA04E6F-9B24-452A-BDA3-5D96B223031B}" dt="2026-05-12T14:18:21.003" v="120"/>
        <pc:sldMkLst>
          <pc:docMk/>
          <pc:sldMk cId="2061832662" sldId="370"/>
        </pc:sldMkLst>
        <pc:spChg chg="mod">
          <ac:chgData name="Orla Condon" userId="62ca7181-df71-4740-a21a-4649c658ad3a" providerId="ADAL" clId="{9CA04E6F-9B24-452A-BDA3-5D96B223031B}" dt="2026-05-12T14:18:21.003" v="120"/>
          <ac:spMkLst>
            <pc:docMk/>
            <pc:sldMk cId="2061832662" sldId="370"/>
            <ac:spMk id="10" creationId="{5E5CF663-77DE-4EDF-B2F4-6A5CE0A48C3B}"/>
          </ac:spMkLst>
        </pc:spChg>
        <pc:picChg chg="mod">
          <ac:chgData name="Orla Condon" userId="62ca7181-df71-4740-a21a-4649c658ad3a" providerId="ADAL" clId="{9CA04E6F-9B24-452A-BDA3-5D96B223031B}" dt="2026-05-12T14:17:07.887" v="42"/>
          <ac:picMkLst>
            <pc:docMk/>
            <pc:sldMk cId="2061832662" sldId="370"/>
            <ac:picMk id="3" creationId="{2D4191B4-FE06-4698-AC9B-A86E8BAD7189}"/>
          </ac:picMkLst>
        </pc:picChg>
      </pc:sldChg>
      <pc:sldChg chg="modSp mod">
        <pc:chgData name="Orla Condon" userId="62ca7181-df71-4740-a21a-4649c658ad3a" providerId="ADAL" clId="{9CA04E6F-9B24-452A-BDA3-5D96B223031B}" dt="2026-05-12T14:18:24.485" v="124"/>
        <pc:sldMkLst>
          <pc:docMk/>
          <pc:sldMk cId="911069781" sldId="371"/>
        </pc:sldMkLst>
        <pc:spChg chg="mod">
          <ac:chgData name="Orla Condon" userId="62ca7181-df71-4740-a21a-4649c658ad3a" providerId="ADAL" clId="{9CA04E6F-9B24-452A-BDA3-5D96B223031B}" dt="2026-05-12T14:18:24.485" v="124"/>
          <ac:spMkLst>
            <pc:docMk/>
            <pc:sldMk cId="911069781" sldId="371"/>
            <ac:spMk id="10" creationId="{5E5CF663-77DE-4EDF-B2F4-6A5CE0A48C3B}"/>
          </ac:spMkLst>
        </pc:spChg>
        <pc:picChg chg="mod">
          <ac:chgData name="Orla Condon" userId="62ca7181-df71-4740-a21a-4649c658ad3a" providerId="ADAL" clId="{9CA04E6F-9B24-452A-BDA3-5D96B223031B}" dt="2026-05-12T14:17:10.233" v="46"/>
          <ac:picMkLst>
            <pc:docMk/>
            <pc:sldMk cId="911069781" sldId="371"/>
            <ac:picMk id="3" creationId="{29998FEE-47A8-43E4-BEB9-A574A77A5C1E}"/>
          </ac:picMkLst>
        </pc:picChg>
      </pc:sldChg>
      <pc:sldChg chg="modSp mod">
        <pc:chgData name="Orla Condon" userId="62ca7181-df71-4740-a21a-4649c658ad3a" providerId="ADAL" clId="{9CA04E6F-9B24-452A-BDA3-5D96B223031B}" dt="2026-05-12T14:18:27.419" v="128"/>
        <pc:sldMkLst>
          <pc:docMk/>
          <pc:sldMk cId="3694064036" sldId="372"/>
        </pc:sldMkLst>
        <pc:spChg chg="mod">
          <ac:chgData name="Orla Condon" userId="62ca7181-df71-4740-a21a-4649c658ad3a" providerId="ADAL" clId="{9CA04E6F-9B24-452A-BDA3-5D96B223031B}" dt="2026-05-12T14:18:27.419" v="128"/>
          <ac:spMkLst>
            <pc:docMk/>
            <pc:sldMk cId="3694064036" sldId="372"/>
            <ac:spMk id="10" creationId="{5E5CF663-77DE-4EDF-B2F4-6A5CE0A48C3B}"/>
          </ac:spMkLst>
        </pc:spChg>
        <pc:picChg chg="mod">
          <ac:chgData name="Orla Condon" userId="62ca7181-df71-4740-a21a-4649c658ad3a" providerId="ADAL" clId="{9CA04E6F-9B24-452A-BDA3-5D96B223031B}" dt="2026-05-12T14:17:13.251" v="50"/>
          <ac:picMkLst>
            <pc:docMk/>
            <pc:sldMk cId="3694064036" sldId="372"/>
            <ac:picMk id="3" creationId="{AC1F79B9-7F40-4E88-85F2-D59257EB49D1}"/>
          </ac:picMkLst>
        </pc:picChg>
      </pc:sldChg>
      <pc:sldChg chg="modSp mod">
        <pc:chgData name="Orla Condon" userId="62ca7181-df71-4740-a21a-4649c658ad3a" providerId="ADAL" clId="{9CA04E6F-9B24-452A-BDA3-5D96B223031B}" dt="2026-05-12T14:18:30.192" v="132"/>
        <pc:sldMkLst>
          <pc:docMk/>
          <pc:sldMk cId="2587978360" sldId="373"/>
        </pc:sldMkLst>
        <pc:spChg chg="mod">
          <ac:chgData name="Orla Condon" userId="62ca7181-df71-4740-a21a-4649c658ad3a" providerId="ADAL" clId="{9CA04E6F-9B24-452A-BDA3-5D96B223031B}" dt="2026-05-12T14:18:30.192" v="132"/>
          <ac:spMkLst>
            <pc:docMk/>
            <pc:sldMk cId="2587978360" sldId="373"/>
            <ac:spMk id="10" creationId="{5E5CF663-77DE-4EDF-B2F4-6A5CE0A48C3B}"/>
          </ac:spMkLst>
        </pc:spChg>
        <pc:picChg chg="mod">
          <ac:chgData name="Orla Condon" userId="62ca7181-df71-4740-a21a-4649c658ad3a" providerId="ADAL" clId="{9CA04E6F-9B24-452A-BDA3-5D96B223031B}" dt="2026-05-12T14:17:15.897" v="54"/>
          <ac:picMkLst>
            <pc:docMk/>
            <pc:sldMk cId="2587978360" sldId="373"/>
            <ac:picMk id="3" creationId="{5D001B78-21EC-458B-B4EA-0AC0AD1F8D8F}"/>
          </ac:picMkLst>
        </pc:picChg>
      </pc:sldChg>
      <pc:sldChg chg="modSp mod">
        <pc:chgData name="Orla Condon" userId="62ca7181-df71-4740-a21a-4649c658ad3a" providerId="ADAL" clId="{9CA04E6F-9B24-452A-BDA3-5D96B223031B}" dt="2026-05-12T14:19:51.219" v="167" actId="11530"/>
        <pc:sldMkLst>
          <pc:docMk/>
          <pc:sldMk cId="900844098" sldId="374"/>
        </pc:sldMkLst>
        <pc:spChg chg="mod">
          <ac:chgData name="Orla Condon" userId="62ca7181-df71-4740-a21a-4649c658ad3a" providerId="ADAL" clId="{9CA04E6F-9B24-452A-BDA3-5D96B223031B}" dt="2026-05-12T14:18:33.054" v="136"/>
          <ac:spMkLst>
            <pc:docMk/>
            <pc:sldMk cId="900844098" sldId="374"/>
            <ac:spMk id="10" creationId="{5E5CF663-77DE-4EDF-B2F4-6A5CE0A48C3B}"/>
          </ac:spMkLst>
        </pc:spChg>
        <pc:picChg chg="mod">
          <ac:chgData name="Orla Condon" userId="62ca7181-df71-4740-a21a-4649c658ad3a" providerId="ADAL" clId="{9CA04E6F-9B24-452A-BDA3-5D96B223031B}" dt="2026-05-12T14:19:51.219" v="167" actId="11530"/>
          <ac:picMkLst>
            <pc:docMk/>
            <pc:sldMk cId="900844098" sldId="374"/>
            <ac:picMk id="3" creationId="{0EF6EACB-C437-46BC-9580-D3017FBB70A5}"/>
          </ac:picMkLst>
        </pc:picChg>
      </pc:sldChg>
      <pc:sldChg chg="modSp mod">
        <pc:chgData name="Orla Condon" userId="62ca7181-df71-4740-a21a-4649c658ad3a" providerId="ADAL" clId="{9CA04E6F-9B24-452A-BDA3-5D96B223031B}" dt="2026-05-12T14:18:37.912" v="144"/>
        <pc:sldMkLst>
          <pc:docMk/>
          <pc:sldMk cId="1107203667" sldId="376"/>
        </pc:sldMkLst>
        <pc:spChg chg="mod">
          <ac:chgData name="Orla Condon" userId="62ca7181-df71-4740-a21a-4649c658ad3a" providerId="ADAL" clId="{9CA04E6F-9B24-452A-BDA3-5D96B223031B}" dt="2026-05-12T14:18:37.912" v="144"/>
          <ac:spMkLst>
            <pc:docMk/>
            <pc:sldMk cId="1107203667" sldId="376"/>
            <ac:spMk id="10" creationId="{5E5CF663-77DE-4EDF-B2F4-6A5CE0A48C3B}"/>
          </ac:spMkLst>
        </pc:spChg>
        <pc:picChg chg="mod">
          <ac:chgData name="Orla Condon" userId="62ca7181-df71-4740-a21a-4649c658ad3a" providerId="ADAL" clId="{9CA04E6F-9B24-452A-BDA3-5D96B223031B}" dt="2026-05-12T14:17:24.022" v="66"/>
          <ac:picMkLst>
            <pc:docMk/>
            <pc:sldMk cId="1107203667" sldId="376"/>
            <ac:picMk id="3" creationId="{BD1F74FA-DCD7-4048-879A-8B6C1F88DF9C}"/>
          </ac:picMkLst>
        </pc:picChg>
      </pc:sldChg>
      <pc:sldChg chg="modSp mod">
        <pc:chgData name="Orla Condon" userId="62ca7181-df71-4740-a21a-4649c658ad3a" providerId="ADAL" clId="{9CA04E6F-9B24-452A-BDA3-5D96B223031B}" dt="2026-05-12T14:19:57.800" v="168" actId="11530"/>
        <pc:sldMkLst>
          <pc:docMk/>
          <pc:sldMk cId="4033028040" sldId="377"/>
        </pc:sldMkLst>
        <pc:spChg chg="mod">
          <ac:chgData name="Orla Condon" userId="62ca7181-df71-4740-a21a-4649c658ad3a" providerId="ADAL" clId="{9CA04E6F-9B24-452A-BDA3-5D96B223031B}" dt="2026-05-12T14:18:40.435" v="148"/>
          <ac:spMkLst>
            <pc:docMk/>
            <pc:sldMk cId="4033028040" sldId="377"/>
            <ac:spMk id="10" creationId="{5E5CF663-77DE-4EDF-B2F4-6A5CE0A48C3B}"/>
          </ac:spMkLst>
        </pc:spChg>
        <pc:picChg chg="mod">
          <ac:chgData name="Orla Condon" userId="62ca7181-df71-4740-a21a-4649c658ad3a" providerId="ADAL" clId="{9CA04E6F-9B24-452A-BDA3-5D96B223031B}" dt="2026-05-12T14:19:57.800" v="168" actId="11530"/>
          <ac:picMkLst>
            <pc:docMk/>
            <pc:sldMk cId="4033028040" sldId="377"/>
            <ac:picMk id="6" creationId="{972E93EF-F652-4839-8AEB-24A9AB96E9F7}"/>
          </ac:picMkLst>
        </pc:picChg>
      </pc:sldChg>
      <pc:sldChg chg="modSp mod">
        <pc:chgData name="Orla Condon" userId="62ca7181-df71-4740-a21a-4649c658ad3a" providerId="ADAL" clId="{9CA04E6F-9B24-452A-BDA3-5D96B223031B}" dt="2026-05-12T14:18:43.303" v="152"/>
        <pc:sldMkLst>
          <pc:docMk/>
          <pc:sldMk cId="3193301944" sldId="378"/>
        </pc:sldMkLst>
        <pc:spChg chg="mod">
          <ac:chgData name="Orla Condon" userId="62ca7181-df71-4740-a21a-4649c658ad3a" providerId="ADAL" clId="{9CA04E6F-9B24-452A-BDA3-5D96B223031B}" dt="2026-05-12T14:18:43.303" v="152"/>
          <ac:spMkLst>
            <pc:docMk/>
            <pc:sldMk cId="3193301944" sldId="378"/>
            <ac:spMk id="10" creationId="{5E5CF663-77DE-4EDF-B2F4-6A5CE0A48C3B}"/>
          </ac:spMkLst>
        </pc:spChg>
        <pc:picChg chg="mod">
          <ac:chgData name="Orla Condon" userId="62ca7181-df71-4740-a21a-4649c658ad3a" providerId="ADAL" clId="{9CA04E6F-9B24-452A-BDA3-5D96B223031B}" dt="2026-05-12T14:17:29.328" v="74"/>
          <ac:picMkLst>
            <pc:docMk/>
            <pc:sldMk cId="3193301944" sldId="378"/>
            <ac:picMk id="3" creationId="{38BB2423-DA4A-4263-8B9E-C4763CCC944A}"/>
          </ac:picMkLst>
        </pc:picChg>
      </pc:sldChg>
      <pc:sldChg chg="modSp mod">
        <pc:chgData name="Orla Condon" userId="62ca7181-df71-4740-a21a-4649c658ad3a" providerId="ADAL" clId="{9CA04E6F-9B24-452A-BDA3-5D96B223031B}" dt="2026-05-12T14:18:45.764" v="156"/>
        <pc:sldMkLst>
          <pc:docMk/>
          <pc:sldMk cId="1366517210" sldId="379"/>
        </pc:sldMkLst>
        <pc:spChg chg="mod">
          <ac:chgData name="Orla Condon" userId="62ca7181-df71-4740-a21a-4649c658ad3a" providerId="ADAL" clId="{9CA04E6F-9B24-452A-BDA3-5D96B223031B}" dt="2026-05-12T14:18:45.764" v="156"/>
          <ac:spMkLst>
            <pc:docMk/>
            <pc:sldMk cId="1366517210" sldId="379"/>
            <ac:spMk id="10" creationId="{5E5CF663-77DE-4EDF-B2F4-6A5CE0A48C3B}"/>
          </ac:spMkLst>
        </pc:spChg>
        <pc:picChg chg="mod">
          <ac:chgData name="Orla Condon" userId="62ca7181-df71-4740-a21a-4649c658ad3a" providerId="ADAL" clId="{9CA04E6F-9B24-452A-BDA3-5D96B223031B}" dt="2026-05-12T14:17:31.843" v="78"/>
          <ac:picMkLst>
            <pc:docMk/>
            <pc:sldMk cId="1366517210" sldId="379"/>
            <ac:picMk id="4" creationId="{C7F23310-1298-4C03-A846-0B34296A1921}"/>
          </ac:picMkLst>
        </pc:picChg>
      </pc:sldChg>
      <pc:sldChg chg="addSp delSp modSp mod">
        <pc:chgData name="Orla Condon" userId="62ca7181-df71-4740-a21a-4649c658ad3a" providerId="ADAL" clId="{9CA04E6F-9B24-452A-BDA3-5D96B223031B}" dt="2026-05-12T14:16:06.907" v="4" actId="931"/>
        <pc:sldMkLst>
          <pc:docMk/>
          <pc:sldMk cId="2266280542" sldId="380"/>
        </pc:sldMkLst>
        <pc:spChg chg="del">
          <ac:chgData name="Orla Condon" userId="62ca7181-df71-4740-a21a-4649c658ad3a" providerId="ADAL" clId="{9CA04E6F-9B24-452A-BDA3-5D96B223031B}" dt="2026-05-12T14:14:46.958" v="2" actId="931"/>
          <ac:spMkLst>
            <pc:docMk/>
            <pc:sldMk cId="2266280542" sldId="380"/>
            <ac:spMk id="3" creationId="{E07B515E-7CC6-E1B0-5948-DDF1029D8DEB}"/>
          </ac:spMkLst>
        </pc:spChg>
        <pc:spChg chg="add del mod">
          <ac:chgData name="Orla Condon" userId="62ca7181-df71-4740-a21a-4649c658ad3a" providerId="ADAL" clId="{9CA04E6F-9B24-452A-BDA3-5D96B223031B}" dt="2026-05-12T14:16:06.907" v="4" actId="931"/>
          <ac:spMkLst>
            <pc:docMk/>
            <pc:sldMk cId="2266280542" sldId="380"/>
            <ac:spMk id="7" creationId="{4A075924-614B-BD20-30E2-54F065B52FA1}"/>
          </ac:spMkLst>
        </pc:spChg>
        <pc:picChg chg="add del mod ord">
          <ac:chgData name="Orla Condon" userId="62ca7181-df71-4740-a21a-4649c658ad3a" providerId="ADAL" clId="{9CA04E6F-9B24-452A-BDA3-5D96B223031B}" dt="2026-05-12T14:16:02.753" v="3" actId="478"/>
          <ac:picMkLst>
            <pc:docMk/>
            <pc:sldMk cId="2266280542" sldId="380"/>
            <ac:picMk id="5" creationId="{951600E6-DE7A-7B0F-2E98-78CB88BF8EC3}"/>
          </ac:picMkLst>
        </pc:picChg>
        <pc:picChg chg="add mod ord">
          <ac:chgData name="Orla Condon" userId="62ca7181-df71-4740-a21a-4649c658ad3a" providerId="ADAL" clId="{9CA04E6F-9B24-452A-BDA3-5D96B223031B}" dt="2026-05-12T14:16:06.907" v="4" actId="931"/>
          <ac:picMkLst>
            <pc:docMk/>
            <pc:sldMk cId="2266280542" sldId="380"/>
            <ac:picMk id="9" creationId="{D852BFC4-A865-4DB3-FE89-890CB21AEFBE}"/>
          </ac:picMkLst>
        </pc:picChg>
      </pc:sldChg>
      <pc:sldChg chg="addSp delSp modSp mod">
        <pc:chgData name="Orla Condon" userId="62ca7181-df71-4740-a21a-4649c658ad3a" providerId="ADAL" clId="{9CA04E6F-9B24-452A-BDA3-5D96B223031B}" dt="2026-05-12T14:16:16.770" v="5" actId="931"/>
        <pc:sldMkLst>
          <pc:docMk/>
          <pc:sldMk cId="1529600234" sldId="381"/>
        </pc:sldMkLst>
        <pc:spChg chg="del">
          <ac:chgData name="Orla Condon" userId="62ca7181-df71-4740-a21a-4649c658ad3a" providerId="ADAL" clId="{9CA04E6F-9B24-452A-BDA3-5D96B223031B}" dt="2026-05-12T14:16:16.770" v="5" actId="931"/>
          <ac:spMkLst>
            <pc:docMk/>
            <pc:sldMk cId="1529600234" sldId="381"/>
            <ac:spMk id="3" creationId="{4D48FC02-6FD6-9E48-780B-C6D1D6EF85AE}"/>
          </ac:spMkLst>
        </pc:spChg>
        <pc:picChg chg="add mod ord">
          <ac:chgData name="Orla Condon" userId="62ca7181-df71-4740-a21a-4649c658ad3a" providerId="ADAL" clId="{9CA04E6F-9B24-452A-BDA3-5D96B223031B}" dt="2026-05-12T14:16:16.770" v="5" actId="931"/>
          <ac:picMkLst>
            <pc:docMk/>
            <pc:sldMk cId="1529600234" sldId="381"/>
            <ac:picMk id="5" creationId="{3BF9BF76-15ED-BEBC-50CF-7FDD434459D1}"/>
          </ac:picMkLst>
        </pc:picChg>
      </pc:sldChg>
      <pc:sldChg chg="new del">
        <pc:chgData name="Orla Condon" userId="62ca7181-df71-4740-a21a-4649c658ad3a" providerId="ADAL" clId="{9CA04E6F-9B24-452A-BDA3-5D96B223031B}" dt="2026-05-12T14:13:38.828" v="1" actId="47"/>
        <pc:sldMkLst>
          <pc:docMk/>
          <pc:sldMk cId="433246971" sldId="382"/>
        </pc:sldMkLst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ront P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13A5148-146A-6049-81A3-EEB61875F010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7010400" y="3771900"/>
            <a:ext cx="10439400" cy="2362200"/>
          </a:xfrm>
          <a:prstGeom prst="rect">
            <a:avLst/>
          </a:prstGeom>
        </p:spPr>
        <p:txBody>
          <a:bodyPr/>
          <a:lstStyle>
            <a:lvl1pPr marL="0">
              <a:lnSpc>
                <a:spcPct val="80000"/>
              </a:lnSpc>
              <a:spcBef>
                <a:spcPts val="0"/>
              </a:spcBef>
              <a:buNone/>
              <a:defRPr sz="9600">
                <a:latin typeface="+mj-lt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Picture Placeholder 3">
            <a:extLst>
              <a:ext uri="{FF2B5EF4-FFF2-40B4-BE49-F238E27FC236}">
                <a16:creationId xmlns:a16="http://schemas.microsoft.com/office/drawing/2014/main" id="{FAD2299E-6A60-1A76-F1DD-FDFFC3A0C3A9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0" y="0"/>
            <a:ext cx="6223000" cy="10287000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icon to add picture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5015477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ack P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Box 9">
            <a:extLst>
              <a:ext uri="{FF2B5EF4-FFF2-40B4-BE49-F238E27FC236}">
                <a16:creationId xmlns:a16="http://schemas.microsoft.com/office/drawing/2014/main" id="{D5135332-7DB9-D4DC-7792-FC33E98585A7}"/>
              </a:ext>
            </a:extLst>
          </p:cNvPr>
          <p:cNvSpPr txBox="1"/>
          <p:nvPr userDrawn="1"/>
        </p:nvSpPr>
        <p:spPr>
          <a:xfrm>
            <a:off x="6461650" y="6186948"/>
            <a:ext cx="10797650" cy="13716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r">
              <a:lnSpc>
                <a:spcPts val="5400"/>
              </a:lnSpc>
            </a:pPr>
            <a:r>
              <a:rPr lang="en-US" sz="4500">
                <a:solidFill>
                  <a:srgbClr val="34713B"/>
                </a:solidFill>
                <a:latin typeface="Source Sans Pro Light"/>
                <a:ea typeface="Source Sans Pro Light"/>
                <a:cs typeface="Source Sans Pro Light"/>
                <a:sym typeface="Source Sans Pro Light"/>
              </a:rPr>
              <a:t>For further information, go to: www.foodafactoflife.org.uk</a:t>
            </a:r>
          </a:p>
        </p:txBody>
      </p:sp>
      <p:sp>
        <p:nvSpPr>
          <p:cNvPr id="2" name="Text Placeholder 2">
            <a:extLst>
              <a:ext uri="{FF2B5EF4-FFF2-40B4-BE49-F238E27FC236}">
                <a16:creationId xmlns:a16="http://schemas.microsoft.com/office/drawing/2014/main" id="{9E2A9C8A-78E3-BA13-BCD8-1F5FB9EF67F3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9283700" y="3441700"/>
            <a:ext cx="7975600" cy="2362200"/>
          </a:xfrm>
          <a:prstGeom prst="rect">
            <a:avLst/>
          </a:prstGeom>
        </p:spPr>
        <p:txBody>
          <a:bodyPr/>
          <a:lstStyle>
            <a:lvl1pPr marL="0">
              <a:lnSpc>
                <a:spcPct val="80000"/>
              </a:lnSpc>
              <a:spcBef>
                <a:spcPts val="0"/>
              </a:spcBef>
              <a:buNone/>
              <a:defRPr sz="7200">
                <a:latin typeface="+mj-lt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Picture Placeholder 3">
            <a:extLst>
              <a:ext uri="{FF2B5EF4-FFF2-40B4-BE49-F238E27FC236}">
                <a16:creationId xmlns:a16="http://schemas.microsoft.com/office/drawing/2014/main" id="{29A9B221-F917-E0DB-DFE9-DF8921E42175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0" y="0"/>
            <a:ext cx="6223000" cy="10287000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icon to add picture</a:t>
            </a:r>
            <a:endParaRPr lang="en-GB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1713678" y="5297216"/>
            <a:ext cx="13716000" cy="1099644"/>
          </a:xfrm>
          <a:prstGeom prst="rect">
            <a:avLst/>
          </a:prstGeom>
        </p:spPr>
        <p:txBody>
          <a:bodyPr lIns="0" tIns="0" rIns="0" bIns="0" anchor="t"/>
          <a:lstStyle>
            <a:lvl1pPr algn="l">
              <a:defRPr sz="6600" b="1" i="0" baseline="0">
                <a:solidFill>
                  <a:schemeClr val="bg1"/>
                </a:solidFill>
                <a:latin typeface="Arial" charset="0"/>
                <a:ea typeface="Arial" charset="0"/>
                <a:cs typeface="Arial" charset="0"/>
              </a:defRPr>
            </a:lvl1pPr>
          </a:lstStyle>
          <a:p>
            <a:r>
              <a:rPr lang="en-US" dirty="0"/>
              <a:t>Title</a:t>
            </a:r>
          </a:p>
        </p:txBody>
      </p:sp>
    </p:spTree>
    <p:extLst>
      <p:ext uri="{BB962C8B-B14F-4D97-AF65-F5344CB8AC3E}">
        <p14:creationId xmlns:p14="http://schemas.microsoft.com/office/powerpoint/2010/main" val="188200280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1713678" y="5297216"/>
            <a:ext cx="13716000" cy="1099644"/>
          </a:xfrm>
          <a:prstGeom prst="rect">
            <a:avLst/>
          </a:prstGeom>
        </p:spPr>
        <p:txBody>
          <a:bodyPr lIns="0" tIns="0" rIns="0" bIns="0" anchor="t"/>
          <a:lstStyle>
            <a:lvl1pPr algn="l">
              <a:defRPr sz="6600" b="1" i="0" baseline="0">
                <a:solidFill>
                  <a:schemeClr val="bg1"/>
                </a:solidFill>
                <a:latin typeface="Arial" charset="0"/>
                <a:ea typeface="Arial" charset="0"/>
                <a:cs typeface="Arial" charset="0"/>
              </a:defRPr>
            </a:lvl1pPr>
          </a:lstStyle>
          <a:p>
            <a:r>
              <a:rPr lang="en-US" dirty="0"/>
              <a:t>Title</a:t>
            </a:r>
          </a:p>
        </p:txBody>
      </p:sp>
    </p:spTree>
    <p:extLst>
      <p:ext uri="{BB962C8B-B14F-4D97-AF65-F5344CB8AC3E}">
        <p14:creationId xmlns:p14="http://schemas.microsoft.com/office/powerpoint/2010/main" val="138860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1730268" y="881640"/>
            <a:ext cx="13716000" cy="953237"/>
          </a:xfrm>
          <a:prstGeom prst="rect">
            <a:avLst/>
          </a:prstGeom>
        </p:spPr>
        <p:txBody>
          <a:bodyPr lIns="0" tIns="0" rIns="0" bIns="0" anchor="t"/>
          <a:lstStyle>
            <a:lvl1pPr algn="l">
              <a:defRPr sz="6000" b="1" i="0">
                <a:solidFill>
                  <a:srgbClr val="158B44"/>
                </a:solidFill>
                <a:latin typeface="Arial" charset="0"/>
                <a:ea typeface="Arial" charset="0"/>
                <a:cs typeface="Arial" charset="0"/>
              </a:defRPr>
            </a:lvl1pPr>
          </a:lstStyle>
          <a:p>
            <a:r>
              <a:rPr lang="en-US" dirty="0"/>
              <a:t>Section Title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1730268" y="4598233"/>
            <a:ext cx="13716000" cy="4631960"/>
          </a:xfrm>
          <a:prstGeom prst="rect">
            <a:avLst/>
          </a:prstGeom>
        </p:spPr>
        <p:txBody>
          <a:bodyPr lIns="0" tIns="0" rIns="0" bIns="0"/>
          <a:lstStyle>
            <a:lvl1pPr marL="428625" indent="-428625" algn="l">
              <a:buFont typeface="Arial" charset="0"/>
              <a:buChar char="•"/>
              <a:defRPr sz="2700">
                <a:latin typeface="Arial" charset="0"/>
                <a:ea typeface="Arial" charset="0"/>
                <a:cs typeface="Arial" charset="0"/>
              </a:defRPr>
            </a:lvl1pPr>
            <a:lvl2pPr marL="685800" indent="0" algn="ctr">
              <a:buNone/>
              <a:defRPr sz="3000"/>
            </a:lvl2pPr>
            <a:lvl3pPr marL="1371600" indent="0" algn="ctr">
              <a:buNone/>
              <a:defRPr sz="2700"/>
            </a:lvl3pPr>
            <a:lvl4pPr marL="2057400" indent="0" algn="ctr">
              <a:buNone/>
              <a:defRPr sz="2400"/>
            </a:lvl4pPr>
            <a:lvl5pPr marL="2743200" indent="0" algn="ctr">
              <a:buNone/>
              <a:defRPr sz="2400"/>
            </a:lvl5pPr>
            <a:lvl6pPr marL="3429000" indent="0" algn="ctr">
              <a:buNone/>
              <a:defRPr sz="2400"/>
            </a:lvl6pPr>
            <a:lvl7pPr marL="4114800" indent="0" algn="ctr">
              <a:buNone/>
              <a:defRPr sz="2400"/>
            </a:lvl7pPr>
            <a:lvl8pPr marL="4800600" indent="0" algn="ctr">
              <a:buNone/>
              <a:defRPr sz="2400"/>
            </a:lvl8pPr>
            <a:lvl9pPr marL="5486400" indent="0" algn="ctr">
              <a:buNone/>
              <a:defRPr sz="2400"/>
            </a:lvl9pPr>
          </a:lstStyle>
          <a:p>
            <a:r>
              <a:rPr lang="en-US" dirty="0"/>
              <a:t>Text</a:t>
            </a:r>
          </a:p>
        </p:txBody>
      </p:sp>
    </p:spTree>
    <p:extLst>
      <p:ext uri="{BB962C8B-B14F-4D97-AF65-F5344CB8AC3E}">
        <p14:creationId xmlns:p14="http://schemas.microsoft.com/office/powerpoint/2010/main" val="17352896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earning Objectiv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20B57125-827F-CF4A-095A-5403CF34501A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893305" y="627676"/>
            <a:ext cx="11779250" cy="830263"/>
          </a:xfrm>
          <a:prstGeom prst="rect">
            <a:avLst/>
          </a:prstGeom>
        </p:spPr>
        <p:txBody>
          <a:bodyPr/>
          <a:lstStyle>
            <a:lvl1pPr marL="0" indent="0">
              <a:lnSpc>
                <a:spcPct val="100000"/>
              </a:lnSpc>
              <a:buNone/>
              <a:defRPr lang="en-US" sz="5400" b="1" kern="1200" dirty="0" smtClean="0">
                <a:solidFill>
                  <a:srgbClr val="34713B"/>
                </a:solidFill>
                <a:latin typeface="Source Sans Pro Semi-Bold"/>
                <a:ea typeface="Source Sans Pro Semi-Bold"/>
                <a:cs typeface="Source Sans Pro Semi-Bold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" name="Text Placeholder 4">
            <a:extLst>
              <a:ext uri="{FF2B5EF4-FFF2-40B4-BE49-F238E27FC236}">
                <a16:creationId xmlns:a16="http://schemas.microsoft.com/office/drawing/2014/main" id="{D24670FC-1D57-F8A6-4799-7C69F4B08883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066689" y="2717161"/>
            <a:ext cx="7480800" cy="629778"/>
          </a:xfrm>
          <a:prstGeom prst="rect">
            <a:avLst/>
          </a:prstGeom>
        </p:spPr>
        <p:txBody>
          <a:bodyPr/>
          <a:lstStyle>
            <a:lvl1pPr>
              <a:buNone/>
              <a:defRPr sz="3200">
                <a:latin typeface="Source Sans Pro" panose="020B0503030403020204" pitchFamily="34" charset="0"/>
                <a:ea typeface="Source Sans Pro" panose="020B0503030403020204" pitchFamily="34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83088344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tandard Head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6">
            <a:extLst>
              <a:ext uri="{FF2B5EF4-FFF2-40B4-BE49-F238E27FC236}">
                <a16:creationId xmlns:a16="http://schemas.microsoft.com/office/drawing/2014/main" id="{081B947C-AEBF-4A1E-D502-F9B07E41EAFF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893305" y="627676"/>
            <a:ext cx="11779250" cy="830263"/>
          </a:xfrm>
          <a:prstGeom prst="rect">
            <a:avLst/>
          </a:prstGeom>
        </p:spPr>
        <p:txBody>
          <a:bodyPr/>
          <a:lstStyle>
            <a:lvl1pPr marL="0" indent="0">
              <a:lnSpc>
                <a:spcPct val="100000"/>
              </a:lnSpc>
              <a:buNone/>
              <a:defRPr lang="en-US" sz="5400" b="1" kern="1200" dirty="0" smtClean="0">
                <a:solidFill>
                  <a:srgbClr val="34713B"/>
                </a:solidFill>
                <a:latin typeface="Source Sans Pro Semi-Bold"/>
                <a:ea typeface="Source Sans Pro Semi-Bold"/>
                <a:cs typeface="Source Sans Pro Semi-Bold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832D5367-7646-26C9-0DB8-EEA9C8047B11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066689" y="2717161"/>
            <a:ext cx="7480800" cy="629778"/>
          </a:xfrm>
          <a:prstGeom prst="rect">
            <a:avLst/>
          </a:prstGeom>
        </p:spPr>
        <p:txBody>
          <a:bodyPr/>
          <a:lstStyle>
            <a:lvl1pPr>
              <a:buNone/>
              <a:defRPr sz="3200">
                <a:latin typeface="Source Sans Pro" panose="020B0503030403020204" pitchFamily="34" charset="0"/>
                <a:ea typeface="Source Sans Pro" panose="020B0503030403020204" pitchFamily="34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98570725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Heading Pic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6">
            <a:extLst>
              <a:ext uri="{FF2B5EF4-FFF2-40B4-BE49-F238E27FC236}">
                <a16:creationId xmlns:a16="http://schemas.microsoft.com/office/drawing/2014/main" id="{B2BE1F0C-2058-216D-6007-A752A9D2D58D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11607800" y="3479800"/>
            <a:ext cx="5359400" cy="5384800"/>
          </a:xfrm>
          <a:prstGeom prst="roundRect">
            <a:avLst/>
          </a:prstGeom>
        </p:spPr>
        <p:txBody>
          <a:bodyPr/>
          <a:lstStyle/>
          <a:p>
            <a:endParaRPr lang="en-GB"/>
          </a:p>
        </p:txBody>
      </p:sp>
      <p:sp>
        <p:nvSpPr>
          <p:cNvPr id="2" name="Text Placeholder 6">
            <a:extLst>
              <a:ext uri="{FF2B5EF4-FFF2-40B4-BE49-F238E27FC236}">
                <a16:creationId xmlns:a16="http://schemas.microsoft.com/office/drawing/2014/main" id="{2F48C537-5EC1-2BB4-0E32-F42C61613DF1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93305" y="627676"/>
            <a:ext cx="11779250" cy="830263"/>
          </a:xfrm>
          <a:prstGeom prst="rect">
            <a:avLst/>
          </a:prstGeom>
        </p:spPr>
        <p:txBody>
          <a:bodyPr/>
          <a:lstStyle>
            <a:lvl1pPr marL="0" indent="0">
              <a:lnSpc>
                <a:spcPct val="100000"/>
              </a:lnSpc>
              <a:buNone/>
              <a:defRPr lang="en-US" sz="5400" b="1" kern="1200" dirty="0" smtClean="0">
                <a:solidFill>
                  <a:srgbClr val="34713B"/>
                </a:solidFill>
                <a:latin typeface="Source Sans Pro Semi-Bold"/>
                <a:ea typeface="Source Sans Pro Semi-Bold"/>
                <a:cs typeface="Source Sans Pro Semi-Bold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Text Placeholder 4">
            <a:extLst>
              <a:ext uri="{FF2B5EF4-FFF2-40B4-BE49-F238E27FC236}">
                <a16:creationId xmlns:a16="http://schemas.microsoft.com/office/drawing/2014/main" id="{F074DD80-7E98-693B-5340-8CBB57EB4F7E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1066689" y="2717161"/>
            <a:ext cx="7480800" cy="629778"/>
          </a:xfrm>
          <a:prstGeom prst="rect">
            <a:avLst/>
          </a:prstGeom>
        </p:spPr>
        <p:txBody>
          <a:bodyPr/>
          <a:lstStyle>
            <a:lvl1pPr>
              <a:buNone/>
              <a:defRPr sz="3200">
                <a:latin typeface="Source Sans Pro" panose="020B0503030403020204" pitchFamily="34" charset="0"/>
                <a:ea typeface="Source Sans Pro" panose="020B0503030403020204" pitchFamily="34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88587461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Heading Picture Backgroun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2">
            <a:extLst>
              <a:ext uri="{FF2B5EF4-FFF2-40B4-BE49-F238E27FC236}">
                <a16:creationId xmlns:a16="http://schemas.microsoft.com/office/drawing/2014/main" id="{6A407556-09A4-9B4D-4C11-5E3E91C56DB7}"/>
              </a:ext>
            </a:extLst>
          </p:cNvPr>
          <p:cNvGrpSpPr/>
          <p:nvPr userDrawn="1"/>
        </p:nvGrpSpPr>
        <p:grpSpPr>
          <a:xfrm rot="456000">
            <a:off x="13397471" y="3788536"/>
            <a:ext cx="3655899" cy="4701282"/>
            <a:chOff x="0" y="0"/>
            <a:chExt cx="989738" cy="1272747"/>
          </a:xfrm>
        </p:grpSpPr>
        <p:sp>
          <p:nvSpPr>
            <p:cNvPr id="5" name="Freeform 3">
              <a:extLst>
                <a:ext uri="{FF2B5EF4-FFF2-40B4-BE49-F238E27FC236}">
                  <a16:creationId xmlns:a16="http://schemas.microsoft.com/office/drawing/2014/main" id="{9F5E13B9-2181-18CD-30D5-4541119BA681}"/>
                </a:ext>
              </a:extLst>
            </p:cNvPr>
            <p:cNvSpPr/>
            <p:nvPr/>
          </p:nvSpPr>
          <p:spPr>
            <a:xfrm>
              <a:off x="0" y="0"/>
              <a:ext cx="989738" cy="1272747"/>
            </a:xfrm>
            <a:custGeom>
              <a:avLst/>
              <a:gdLst/>
              <a:ahLst/>
              <a:cxnLst/>
              <a:rect l="l" t="t" r="r" b="b"/>
              <a:pathLst>
                <a:path w="989738" h="1272747">
                  <a:moveTo>
                    <a:pt x="95294" y="0"/>
                  </a:moveTo>
                  <a:lnTo>
                    <a:pt x="894443" y="0"/>
                  </a:lnTo>
                  <a:cubicBezTo>
                    <a:pt x="919717" y="0"/>
                    <a:pt x="943955" y="10040"/>
                    <a:pt x="961826" y="27911"/>
                  </a:cubicBezTo>
                  <a:cubicBezTo>
                    <a:pt x="979698" y="45782"/>
                    <a:pt x="989738" y="70021"/>
                    <a:pt x="989738" y="95294"/>
                  </a:cubicBezTo>
                  <a:lnTo>
                    <a:pt x="989738" y="1177453"/>
                  </a:lnTo>
                  <a:cubicBezTo>
                    <a:pt x="989738" y="1230083"/>
                    <a:pt x="947073" y="1272747"/>
                    <a:pt x="894443" y="1272747"/>
                  </a:cubicBezTo>
                  <a:lnTo>
                    <a:pt x="95294" y="1272747"/>
                  </a:lnTo>
                  <a:cubicBezTo>
                    <a:pt x="70021" y="1272747"/>
                    <a:pt x="45782" y="1262707"/>
                    <a:pt x="27911" y="1244836"/>
                  </a:cubicBezTo>
                  <a:cubicBezTo>
                    <a:pt x="10040" y="1226965"/>
                    <a:pt x="0" y="1202727"/>
                    <a:pt x="0" y="1177453"/>
                  </a:cubicBezTo>
                  <a:lnTo>
                    <a:pt x="0" y="95294"/>
                  </a:lnTo>
                  <a:cubicBezTo>
                    <a:pt x="0" y="70021"/>
                    <a:pt x="10040" y="45782"/>
                    <a:pt x="27911" y="27911"/>
                  </a:cubicBezTo>
                  <a:cubicBezTo>
                    <a:pt x="45782" y="10040"/>
                    <a:pt x="70021" y="0"/>
                    <a:pt x="95294" y="0"/>
                  </a:cubicBezTo>
                  <a:close/>
                </a:path>
              </a:pathLst>
            </a:custGeom>
            <a:solidFill>
              <a:srgbClr val="34713B"/>
            </a:solidFill>
          </p:spPr>
          <p:txBody>
            <a:bodyPr/>
            <a:lstStyle/>
            <a:p>
              <a:endParaRPr lang="en-GB"/>
            </a:p>
          </p:txBody>
        </p:sp>
        <p:sp>
          <p:nvSpPr>
            <p:cNvPr id="6" name="TextBox 4">
              <a:extLst>
                <a:ext uri="{FF2B5EF4-FFF2-40B4-BE49-F238E27FC236}">
                  <a16:creationId xmlns:a16="http://schemas.microsoft.com/office/drawing/2014/main" id="{71EE9BBC-F530-FFDB-52D2-7B6E6A9DFB3C}"/>
                </a:ext>
              </a:extLst>
            </p:cNvPr>
            <p:cNvSpPr txBox="1"/>
            <p:nvPr/>
          </p:nvSpPr>
          <p:spPr>
            <a:xfrm>
              <a:off x="0" y="-38100"/>
              <a:ext cx="989738" cy="1310847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sp>
        <p:nvSpPr>
          <p:cNvPr id="3" name="Picture Placeholder 6">
            <a:extLst>
              <a:ext uri="{FF2B5EF4-FFF2-40B4-BE49-F238E27FC236}">
                <a16:creationId xmlns:a16="http://schemas.microsoft.com/office/drawing/2014/main" id="{9A854099-7F26-E2FE-37CC-D4107C16DB8E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12420600" y="3937001"/>
            <a:ext cx="3860800" cy="4241800"/>
          </a:xfrm>
          <a:prstGeom prst="roundRect">
            <a:avLst/>
          </a:prstGeom>
        </p:spPr>
        <p:txBody>
          <a:bodyPr/>
          <a:lstStyle/>
          <a:p>
            <a:endParaRPr lang="en-GB"/>
          </a:p>
        </p:txBody>
      </p:sp>
      <p:sp>
        <p:nvSpPr>
          <p:cNvPr id="2" name="Text Placeholder 6">
            <a:extLst>
              <a:ext uri="{FF2B5EF4-FFF2-40B4-BE49-F238E27FC236}">
                <a16:creationId xmlns:a16="http://schemas.microsoft.com/office/drawing/2014/main" id="{2096BAA7-E959-D1D5-C19A-7B3DECBAB5DA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93305" y="627676"/>
            <a:ext cx="11779250" cy="830263"/>
          </a:xfrm>
          <a:prstGeom prst="rect">
            <a:avLst/>
          </a:prstGeom>
        </p:spPr>
        <p:txBody>
          <a:bodyPr/>
          <a:lstStyle>
            <a:lvl1pPr marL="0" indent="0">
              <a:lnSpc>
                <a:spcPct val="100000"/>
              </a:lnSpc>
              <a:buNone/>
              <a:defRPr lang="en-US" sz="5400" b="1" kern="1200" dirty="0" smtClean="0">
                <a:solidFill>
                  <a:srgbClr val="34713B"/>
                </a:solidFill>
                <a:latin typeface="Source Sans Pro Semi-Bold"/>
                <a:ea typeface="Source Sans Pro Semi-Bold"/>
                <a:cs typeface="Source Sans Pro Semi-Bold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Text Placeholder 4">
            <a:extLst>
              <a:ext uri="{FF2B5EF4-FFF2-40B4-BE49-F238E27FC236}">
                <a16:creationId xmlns:a16="http://schemas.microsoft.com/office/drawing/2014/main" id="{91FA1596-A8EB-1FE3-6808-C2004B9504FD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1066689" y="2717161"/>
            <a:ext cx="7480800" cy="629778"/>
          </a:xfrm>
          <a:prstGeom prst="rect">
            <a:avLst/>
          </a:prstGeom>
        </p:spPr>
        <p:txBody>
          <a:bodyPr/>
          <a:lstStyle>
            <a:lvl1pPr>
              <a:buNone/>
              <a:defRPr sz="3200">
                <a:latin typeface="Source Sans Pro" panose="020B0503030403020204" pitchFamily="34" charset="0"/>
                <a:ea typeface="Source Sans Pro" panose="020B0503030403020204" pitchFamily="34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81387605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oard (White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2">
            <a:extLst>
              <a:ext uri="{FF2B5EF4-FFF2-40B4-BE49-F238E27FC236}">
                <a16:creationId xmlns:a16="http://schemas.microsoft.com/office/drawing/2014/main" id="{0CAC7606-EB8C-DDE7-2B98-5649AB0B0C69}"/>
              </a:ext>
            </a:extLst>
          </p:cNvPr>
          <p:cNvGrpSpPr/>
          <p:nvPr userDrawn="1"/>
        </p:nvGrpSpPr>
        <p:grpSpPr>
          <a:xfrm rot="4687369">
            <a:off x="13902" y="1774307"/>
            <a:ext cx="5044137" cy="6486479"/>
            <a:chOff x="0" y="0"/>
            <a:chExt cx="989738" cy="1272747"/>
          </a:xfrm>
        </p:grpSpPr>
        <p:sp>
          <p:nvSpPr>
            <p:cNvPr id="5" name="Freeform 3">
              <a:extLst>
                <a:ext uri="{FF2B5EF4-FFF2-40B4-BE49-F238E27FC236}">
                  <a16:creationId xmlns:a16="http://schemas.microsoft.com/office/drawing/2014/main" id="{D3E20062-37FC-A2F5-9CE9-FAEAD69A5E27}"/>
                </a:ext>
              </a:extLst>
            </p:cNvPr>
            <p:cNvSpPr/>
            <p:nvPr/>
          </p:nvSpPr>
          <p:spPr>
            <a:xfrm>
              <a:off x="0" y="0"/>
              <a:ext cx="989738" cy="1272747"/>
            </a:xfrm>
            <a:custGeom>
              <a:avLst/>
              <a:gdLst/>
              <a:ahLst/>
              <a:cxnLst/>
              <a:rect l="l" t="t" r="r" b="b"/>
              <a:pathLst>
                <a:path w="989738" h="1272747">
                  <a:moveTo>
                    <a:pt x="69068" y="0"/>
                  </a:moveTo>
                  <a:lnTo>
                    <a:pt x="920670" y="0"/>
                  </a:lnTo>
                  <a:cubicBezTo>
                    <a:pt x="958815" y="0"/>
                    <a:pt x="989738" y="30923"/>
                    <a:pt x="989738" y="69068"/>
                  </a:cubicBezTo>
                  <a:lnTo>
                    <a:pt x="989738" y="1203680"/>
                  </a:lnTo>
                  <a:cubicBezTo>
                    <a:pt x="989738" y="1241825"/>
                    <a:pt x="958815" y="1272747"/>
                    <a:pt x="920670" y="1272747"/>
                  </a:cubicBezTo>
                  <a:lnTo>
                    <a:pt x="69068" y="1272747"/>
                  </a:lnTo>
                  <a:cubicBezTo>
                    <a:pt x="30923" y="1272747"/>
                    <a:pt x="0" y="1241825"/>
                    <a:pt x="0" y="1203680"/>
                  </a:cubicBezTo>
                  <a:lnTo>
                    <a:pt x="0" y="69068"/>
                  </a:lnTo>
                  <a:cubicBezTo>
                    <a:pt x="0" y="30923"/>
                    <a:pt x="30923" y="0"/>
                    <a:pt x="69068" y="0"/>
                  </a:cubicBezTo>
                  <a:close/>
                </a:path>
              </a:pathLst>
            </a:custGeom>
            <a:solidFill>
              <a:srgbClr val="34713B"/>
            </a:solidFill>
          </p:spPr>
          <p:txBody>
            <a:bodyPr/>
            <a:lstStyle/>
            <a:p>
              <a:endParaRPr lang="en-GB"/>
            </a:p>
          </p:txBody>
        </p:sp>
        <p:sp>
          <p:nvSpPr>
            <p:cNvPr id="6" name="TextBox 4">
              <a:extLst>
                <a:ext uri="{FF2B5EF4-FFF2-40B4-BE49-F238E27FC236}">
                  <a16:creationId xmlns:a16="http://schemas.microsoft.com/office/drawing/2014/main" id="{9E50D55D-E753-4DD2-ECE6-FC29E2ED2CDA}"/>
                </a:ext>
              </a:extLst>
            </p:cNvPr>
            <p:cNvSpPr txBox="1"/>
            <p:nvPr/>
          </p:nvSpPr>
          <p:spPr>
            <a:xfrm>
              <a:off x="0" y="-38100"/>
              <a:ext cx="989738" cy="1310847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sp>
        <p:nvSpPr>
          <p:cNvPr id="3" name="Freeform 5">
            <a:extLst>
              <a:ext uri="{FF2B5EF4-FFF2-40B4-BE49-F238E27FC236}">
                <a16:creationId xmlns:a16="http://schemas.microsoft.com/office/drawing/2014/main" id="{15EFCB56-7F19-3D75-EC51-0677A7A4C811}"/>
              </a:ext>
            </a:extLst>
          </p:cNvPr>
          <p:cNvSpPr/>
          <p:nvPr userDrawn="1"/>
        </p:nvSpPr>
        <p:spPr>
          <a:xfrm>
            <a:off x="-359479" y="1279007"/>
            <a:ext cx="7201891" cy="7201891"/>
          </a:xfrm>
          <a:custGeom>
            <a:avLst/>
            <a:gdLst/>
            <a:ahLst/>
            <a:cxnLst/>
            <a:rect l="l" t="t" r="r" b="b"/>
            <a:pathLst>
              <a:path w="7201891" h="7201891">
                <a:moveTo>
                  <a:pt x="0" y="0"/>
                </a:moveTo>
                <a:lnTo>
                  <a:pt x="7201891" y="0"/>
                </a:lnTo>
                <a:lnTo>
                  <a:pt x="7201891" y="7201891"/>
                </a:lnTo>
                <a:lnTo>
                  <a:pt x="0" y="7201891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en-GB"/>
          </a:p>
        </p:txBody>
      </p:sp>
      <p:sp>
        <p:nvSpPr>
          <p:cNvPr id="9" name="Text Placeholder 2">
            <a:extLst>
              <a:ext uri="{FF2B5EF4-FFF2-40B4-BE49-F238E27FC236}">
                <a16:creationId xmlns:a16="http://schemas.microsoft.com/office/drawing/2014/main" id="{3BFB34D8-4B5E-DB9E-3E7E-6C506125D605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7010400" y="3771900"/>
            <a:ext cx="10439400" cy="2362200"/>
          </a:xfrm>
          <a:prstGeom prst="rect">
            <a:avLst/>
          </a:prstGeom>
        </p:spPr>
        <p:txBody>
          <a:bodyPr/>
          <a:lstStyle>
            <a:lvl1pPr marL="0">
              <a:lnSpc>
                <a:spcPct val="80000"/>
              </a:lnSpc>
              <a:spcBef>
                <a:spcPts val="0"/>
              </a:spcBef>
              <a:buNone/>
              <a:defRPr sz="9600" b="0">
                <a:solidFill>
                  <a:srgbClr val="34713B"/>
                </a:solidFill>
                <a:latin typeface="Source Sans Pro SemiBold" panose="020B0603030403020204" pitchFamily="34" charset="0"/>
                <a:ea typeface="Source Sans Pro SemiBold" panose="020B0603030403020204" pitchFamily="34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54870120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oard (Green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64170B0F-69DD-4C79-F6FB-4C9A021BAFE0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7010400" y="3771900"/>
            <a:ext cx="10134600" cy="2362200"/>
          </a:xfrm>
          <a:prstGeom prst="rect">
            <a:avLst/>
          </a:prstGeom>
        </p:spPr>
        <p:txBody>
          <a:bodyPr/>
          <a:lstStyle>
            <a:lvl1pPr>
              <a:buNone/>
              <a:defRPr sz="9600">
                <a:solidFill>
                  <a:schemeClr val="bg1"/>
                </a:solidFill>
                <a:latin typeface="Source Sans Pro SemiBold" panose="020B0603030403020204" pitchFamily="34" charset="0"/>
                <a:ea typeface="Source Sans Pro SemiBold" panose="020B0603030403020204" pitchFamily="34" charset="0"/>
              </a:defRPr>
            </a:lvl1pPr>
            <a:lvl2pPr>
              <a:defRPr sz="9600">
                <a:latin typeface="Source Sans Pro SemiBold" panose="020B0603030403020204" pitchFamily="34" charset="0"/>
                <a:ea typeface="Source Sans Pro SemiBold" panose="020B0603030403020204" pitchFamily="34" charset="0"/>
              </a:defRPr>
            </a:lvl2pPr>
            <a:lvl3pPr>
              <a:defRPr sz="9600">
                <a:latin typeface="Source Sans Pro SemiBold" panose="020B0603030403020204" pitchFamily="34" charset="0"/>
                <a:ea typeface="Source Sans Pro SemiBold" panose="020B0603030403020204" pitchFamily="34" charset="0"/>
              </a:defRPr>
            </a:lvl3pPr>
            <a:lvl4pPr>
              <a:defRPr sz="9600">
                <a:latin typeface="Source Sans Pro SemiBold" panose="020B0603030403020204" pitchFamily="34" charset="0"/>
                <a:ea typeface="Source Sans Pro SemiBold" panose="020B0603030403020204" pitchFamily="34" charset="0"/>
              </a:defRPr>
            </a:lvl4pPr>
            <a:lvl5pPr>
              <a:defRPr sz="9600">
                <a:latin typeface="Source Sans Pro SemiBold" panose="020B0603030403020204" pitchFamily="34" charset="0"/>
                <a:ea typeface="Source Sans Pro SemiBold" panose="020B0603030403020204" pitchFamily="34" charset="0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40630579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image" Target="../media/image1.pn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8.xml"/><Relationship Id="rId7" Type="http://schemas.openxmlformats.org/officeDocument/2006/relationships/image" Target="../media/image1.png"/><Relationship Id="rId2" Type="http://schemas.openxmlformats.org/officeDocument/2006/relationships/slideLayout" Target="../slideLayouts/slideLayout7.xml"/><Relationship Id="rId1" Type="http://schemas.openxmlformats.org/officeDocument/2006/relationships/slideLayout" Target="../slideLayouts/slideLayout6.xml"/><Relationship Id="rId6" Type="http://schemas.openxmlformats.org/officeDocument/2006/relationships/theme" Target="../theme/theme2.xml"/><Relationship Id="rId5" Type="http://schemas.openxmlformats.org/officeDocument/2006/relationships/slideLayout" Target="../slideLayouts/slideLayout10.xml"/><Relationship Id="rId4" Type="http://schemas.openxmlformats.org/officeDocument/2006/relationships/slideLayout" Target="../slideLayouts/slideLayout9.xml"/></Relationships>
</file>

<file path=ppt/slideMasters/_rels/slideMaster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11.xml"/><Relationship Id="rId4" Type="http://schemas.openxmlformats.org/officeDocument/2006/relationships/image" Target="../media/image4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F2017DAC-E2A9-A4F5-8063-A04E7EA8B2C4}"/>
              </a:ext>
            </a:extLst>
          </p:cNvPr>
          <p:cNvPicPr>
            <a:picLocks noChangeAspect="1"/>
          </p:cNvPicPr>
          <p:nvPr userDrawn="1"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650172" y="390104"/>
            <a:ext cx="2926800" cy="2019133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B46EF914-615B-CF34-DED8-0436CB8848F8}"/>
              </a:ext>
            </a:extLst>
          </p:cNvPr>
          <p:cNvSpPr txBox="1"/>
          <p:nvPr userDrawn="1"/>
        </p:nvSpPr>
        <p:spPr>
          <a:xfrm>
            <a:off x="9300714" y="9377823"/>
            <a:ext cx="7958586" cy="3143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r">
              <a:lnSpc>
                <a:spcPts val="2400"/>
              </a:lnSpc>
            </a:pPr>
            <a:r>
              <a:rPr lang="en-US" sz="2000">
                <a:solidFill>
                  <a:srgbClr val="196B24"/>
                </a:solidFill>
                <a:latin typeface="Source Sans Pro Light"/>
                <a:ea typeface="Source Sans Pro Light"/>
                <a:cs typeface="Source Sans Pro Light"/>
                <a:sym typeface="Source Sans Pro Light"/>
              </a:rPr>
              <a:t>© Food – a fact of life </a:t>
            </a:r>
            <a:fld id="{09AC2304-7B6E-4DF8-8A54-B8BE5DD8BEDB}" type="datetimeyyyy">
              <a:rPr lang="en-US" sz="2000" smtClean="0">
                <a:solidFill>
                  <a:srgbClr val="196B24"/>
                </a:solidFill>
                <a:latin typeface="Source Sans Pro Light"/>
                <a:ea typeface="Source Sans Pro Light"/>
                <a:cs typeface="Source Sans Pro Light"/>
                <a:sym typeface="Source Sans Pro Light"/>
              </a:rPr>
              <a:t>2026</a:t>
            </a:fld>
            <a:endParaRPr lang="en-US" sz="2000">
              <a:solidFill>
                <a:srgbClr val="196B24"/>
              </a:solidFill>
              <a:latin typeface="Source Sans Pro Light"/>
              <a:ea typeface="Source Sans Pro Light"/>
              <a:cs typeface="Source Sans Pro Light"/>
              <a:sym typeface="Source Sans Pro Light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6" r:id="rId1"/>
    <p:sldLayoutId id="2147483655" r:id="rId2"/>
    <p:sldLayoutId id="2147483670" r:id="rId3"/>
    <p:sldLayoutId id="2147483671" r:id="rId4"/>
    <p:sldLayoutId id="2147483672" r:id="rId5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3">
            <a:extLst>
              <a:ext uri="{FF2B5EF4-FFF2-40B4-BE49-F238E27FC236}">
                <a16:creationId xmlns:a16="http://schemas.microsoft.com/office/drawing/2014/main" id="{574DD910-F061-4A4B-AC85-2BE7B22C9EF3}"/>
              </a:ext>
            </a:extLst>
          </p:cNvPr>
          <p:cNvSpPr txBox="1"/>
          <p:nvPr userDrawn="1"/>
        </p:nvSpPr>
        <p:spPr>
          <a:xfrm>
            <a:off x="443324" y="9754378"/>
            <a:ext cx="7958586" cy="3143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400"/>
              </a:lnSpc>
            </a:pPr>
            <a:r>
              <a:rPr lang="en-US" sz="2000">
                <a:solidFill>
                  <a:srgbClr val="34713B"/>
                </a:solidFill>
                <a:latin typeface="Source Sans Pro Light"/>
                <a:ea typeface="Source Sans Pro Light"/>
                <a:cs typeface="Source Sans Pro Light"/>
                <a:sym typeface="Source Sans Pro Light"/>
              </a:rPr>
              <a:t>© Food – a fact of life </a:t>
            </a:r>
            <a:fld id="{AFF80E5D-775B-4FB6-BE9A-D6043CCEDCA0}" type="datetimeyyyy">
              <a:rPr lang="en-US" sz="2000" smtClean="0">
                <a:solidFill>
                  <a:srgbClr val="34713B"/>
                </a:solidFill>
                <a:latin typeface="Source Sans Pro Light"/>
                <a:ea typeface="Source Sans Pro Light"/>
                <a:cs typeface="Source Sans Pro Light"/>
                <a:sym typeface="Source Sans Pro Light"/>
              </a:rPr>
              <a:t>2026</a:t>
            </a:fld>
            <a:endParaRPr lang="en-US" sz="2000">
              <a:solidFill>
                <a:srgbClr val="34713B"/>
              </a:solidFill>
              <a:latin typeface="Source Sans Pro Light"/>
              <a:ea typeface="Source Sans Pro Light"/>
              <a:cs typeface="Source Sans Pro Light"/>
              <a:sym typeface="Source Sans Pro Light"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CC0C8236-9D1D-8C7C-75EE-29C34B1D601B}"/>
              </a:ext>
            </a:extLst>
          </p:cNvPr>
          <p:cNvPicPr>
            <a:picLocks noChangeAspect="1"/>
          </p:cNvPicPr>
          <p:nvPr userDrawn="1"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650172" y="390104"/>
            <a:ext cx="2926800" cy="20191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9230585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6" r:id="rId1"/>
    <p:sldLayoutId id="2147483658" r:id="rId2"/>
    <p:sldLayoutId id="2147483668" r:id="rId3"/>
    <p:sldLayoutId id="2147483669" r:id="rId4"/>
    <p:sldLayoutId id="2147483665" r:id="rId5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angle 12">
            <a:extLst>
              <a:ext uri="{FF2B5EF4-FFF2-40B4-BE49-F238E27FC236}">
                <a16:creationId xmlns:a16="http://schemas.microsoft.com/office/drawing/2014/main" id="{59BCE69D-AC72-BD3A-6586-D8C07E275C7C}"/>
              </a:ext>
            </a:extLst>
          </p:cNvPr>
          <p:cNvSpPr/>
          <p:nvPr userDrawn="1"/>
        </p:nvSpPr>
        <p:spPr>
          <a:xfrm>
            <a:off x="0" y="0"/>
            <a:ext cx="18288000" cy="10287000"/>
          </a:xfrm>
          <a:prstGeom prst="rect">
            <a:avLst/>
          </a:prstGeom>
          <a:solidFill>
            <a:srgbClr val="34713B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3A610F46-0AEC-F804-088F-04685E081B6C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477672" y="279831"/>
            <a:ext cx="2926800" cy="2019133"/>
          </a:xfrm>
          <a:prstGeom prst="rect">
            <a:avLst/>
          </a:prstGeom>
        </p:spPr>
      </p:pic>
      <p:grpSp>
        <p:nvGrpSpPr>
          <p:cNvPr id="8" name="Group 7">
            <a:extLst>
              <a:ext uri="{FF2B5EF4-FFF2-40B4-BE49-F238E27FC236}">
                <a16:creationId xmlns:a16="http://schemas.microsoft.com/office/drawing/2014/main" id="{0748BF0F-C82D-F7E3-3872-4D146861CB76}"/>
              </a:ext>
            </a:extLst>
          </p:cNvPr>
          <p:cNvGrpSpPr/>
          <p:nvPr userDrawn="1"/>
        </p:nvGrpSpPr>
        <p:grpSpPr>
          <a:xfrm>
            <a:off x="-1156913" y="1416601"/>
            <a:ext cx="8064310" cy="7201891"/>
            <a:chOff x="0" y="0"/>
            <a:chExt cx="10752413" cy="9602521"/>
          </a:xfrm>
        </p:grpSpPr>
        <p:grpSp>
          <p:nvGrpSpPr>
            <p:cNvPr id="9" name="Group 8">
              <a:extLst>
                <a:ext uri="{FF2B5EF4-FFF2-40B4-BE49-F238E27FC236}">
                  <a16:creationId xmlns:a16="http://schemas.microsoft.com/office/drawing/2014/main" id="{DF276F21-505E-186C-1411-83935640B56B}"/>
                </a:ext>
              </a:extLst>
            </p:cNvPr>
            <p:cNvGrpSpPr/>
            <p:nvPr/>
          </p:nvGrpSpPr>
          <p:grpSpPr>
            <a:xfrm rot="4687369">
              <a:off x="1561086" y="476941"/>
              <a:ext cx="6725516" cy="8648639"/>
              <a:chOff x="0" y="0"/>
              <a:chExt cx="989738" cy="1272747"/>
            </a:xfrm>
          </p:grpSpPr>
          <p:sp>
            <p:nvSpPr>
              <p:cNvPr id="11" name="Freeform 5">
                <a:extLst>
                  <a:ext uri="{FF2B5EF4-FFF2-40B4-BE49-F238E27FC236}">
                    <a16:creationId xmlns:a16="http://schemas.microsoft.com/office/drawing/2014/main" id="{94EBA6A1-CF61-25EA-BCDC-605423DCE344}"/>
                  </a:ext>
                </a:extLst>
              </p:cNvPr>
              <p:cNvSpPr/>
              <p:nvPr/>
            </p:nvSpPr>
            <p:spPr>
              <a:xfrm>
                <a:off x="0" y="0"/>
                <a:ext cx="989738" cy="1272747"/>
              </a:xfrm>
              <a:custGeom>
                <a:avLst/>
                <a:gdLst/>
                <a:ahLst/>
                <a:cxnLst/>
                <a:rect l="l" t="t" r="r" b="b"/>
                <a:pathLst>
                  <a:path w="989738" h="1272747">
                    <a:moveTo>
                      <a:pt x="69068" y="0"/>
                    </a:moveTo>
                    <a:lnTo>
                      <a:pt x="920670" y="0"/>
                    </a:lnTo>
                    <a:cubicBezTo>
                      <a:pt x="958815" y="0"/>
                      <a:pt x="989738" y="30923"/>
                      <a:pt x="989738" y="69068"/>
                    </a:cubicBezTo>
                    <a:lnTo>
                      <a:pt x="989738" y="1203680"/>
                    </a:lnTo>
                    <a:cubicBezTo>
                      <a:pt x="989738" y="1241825"/>
                      <a:pt x="958815" y="1272747"/>
                      <a:pt x="920670" y="1272747"/>
                    </a:cubicBezTo>
                    <a:lnTo>
                      <a:pt x="69068" y="1272747"/>
                    </a:lnTo>
                    <a:cubicBezTo>
                      <a:pt x="30923" y="1272747"/>
                      <a:pt x="0" y="1241825"/>
                      <a:pt x="0" y="1203680"/>
                    </a:cubicBezTo>
                    <a:lnTo>
                      <a:pt x="0" y="69068"/>
                    </a:lnTo>
                    <a:cubicBezTo>
                      <a:pt x="0" y="30923"/>
                      <a:pt x="30923" y="0"/>
                      <a:pt x="69068" y="0"/>
                    </a:cubicBezTo>
                    <a:close/>
                  </a:path>
                </a:pathLst>
              </a:custGeom>
              <a:solidFill>
                <a:srgbClr val="FFFFFF"/>
              </a:solidFill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12" name="TextBox 6">
                <a:extLst>
                  <a:ext uri="{FF2B5EF4-FFF2-40B4-BE49-F238E27FC236}">
                    <a16:creationId xmlns:a16="http://schemas.microsoft.com/office/drawing/2014/main" id="{33167FCC-C0B4-D9E9-E8F9-B8A32D7B8968}"/>
                  </a:ext>
                </a:extLst>
              </p:cNvPr>
              <p:cNvSpPr txBox="1"/>
              <p:nvPr/>
            </p:nvSpPr>
            <p:spPr>
              <a:xfrm>
                <a:off x="0" y="-38100"/>
                <a:ext cx="989738" cy="1310847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2659"/>
                  </a:lnSpc>
                </a:pPr>
                <a:endParaRPr/>
              </a:p>
            </p:txBody>
          </p:sp>
        </p:grpSp>
        <p:sp>
          <p:nvSpPr>
            <p:cNvPr id="10" name="Freeform 7">
              <a:extLst>
                <a:ext uri="{FF2B5EF4-FFF2-40B4-BE49-F238E27FC236}">
                  <a16:creationId xmlns:a16="http://schemas.microsoft.com/office/drawing/2014/main" id="{D5DD0029-4DAB-7F95-F47F-4AC75A0E4C71}"/>
                </a:ext>
              </a:extLst>
            </p:cNvPr>
            <p:cNvSpPr/>
            <p:nvPr/>
          </p:nvSpPr>
          <p:spPr>
            <a:xfrm>
              <a:off x="1149891" y="0"/>
              <a:ext cx="9602521" cy="9602521"/>
            </a:xfrm>
            <a:custGeom>
              <a:avLst/>
              <a:gdLst/>
              <a:ahLst/>
              <a:cxnLst/>
              <a:rect l="l" t="t" r="r" b="b"/>
              <a:pathLst>
                <a:path w="9602521" h="9602521">
                  <a:moveTo>
                    <a:pt x="0" y="0"/>
                  </a:moveTo>
                  <a:lnTo>
                    <a:pt x="9602522" y="0"/>
                  </a:lnTo>
                  <a:lnTo>
                    <a:pt x="9602522" y="9602521"/>
                  </a:lnTo>
                  <a:lnTo>
                    <a:pt x="0" y="960252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/>
              <a:stretch>
                <a:fillRect/>
              </a:stretch>
            </a:blipFill>
          </p:spPr>
          <p:txBody>
            <a:bodyPr/>
            <a:lstStyle/>
            <a:p>
              <a:endParaRPr lang="en-GB"/>
            </a:p>
          </p:txBody>
        </p:sp>
      </p:grpSp>
      <p:sp>
        <p:nvSpPr>
          <p:cNvPr id="15" name="TextBox 9"/>
          <p:cNvSpPr txBox="1"/>
          <p:nvPr userDrawn="1"/>
        </p:nvSpPr>
        <p:spPr>
          <a:xfrm>
            <a:off x="424274" y="9754378"/>
            <a:ext cx="7958586" cy="3143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400"/>
              </a:lnSpc>
            </a:pPr>
            <a:r>
              <a:rPr lang="en-US" sz="2000">
                <a:solidFill>
                  <a:srgbClr val="FFFFFF"/>
                </a:solidFill>
                <a:latin typeface="Source Sans Pro Light"/>
                <a:ea typeface="Source Sans Pro Light"/>
                <a:cs typeface="Source Sans Pro Light"/>
                <a:sym typeface="Source Sans Pro Light"/>
              </a:rPr>
              <a:t>© Food – a fact of life </a:t>
            </a:r>
            <a:fld id="{0B86BC18-1AB3-4707-B134-2DAFAC197933}" type="datetimeyyyy">
              <a:rPr lang="en-US" sz="2000" smtClean="0">
                <a:solidFill>
                  <a:srgbClr val="FFFFFF"/>
                </a:solidFill>
                <a:latin typeface="Source Sans Pro Light"/>
                <a:ea typeface="Source Sans Pro Light"/>
                <a:cs typeface="Source Sans Pro Light"/>
                <a:sym typeface="Source Sans Pro Light"/>
              </a:rPr>
              <a:t>2026</a:t>
            </a:fld>
            <a:endParaRPr lang="en-US" sz="2000">
              <a:solidFill>
                <a:srgbClr val="FFFFFF"/>
              </a:solidFill>
              <a:latin typeface="Source Sans Pro Light"/>
              <a:ea typeface="Source Sans Pro Light"/>
              <a:cs typeface="Source Sans Pro Light"/>
              <a:sym typeface="Source Sans Pro Light"/>
            </a:endParaRPr>
          </a:p>
        </p:txBody>
      </p:sp>
    </p:spTree>
    <p:extLst>
      <p:ext uri="{BB962C8B-B14F-4D97-AF65-F5344CB8AC3E}">
        <p14:creationId xmlns:p14="http://schemas.microsoft.com/office/powerpoint/2010/main" val="115423529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emf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g"/><Relationship Id="rId1" Type="http://schemas.openxmlformats.org/officeDocument/2006/relationships/slideLayout" Target="../slideLayouts/slideLayout4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4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4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4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4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g"/><Relationship Id="rId1" Type="http://schemas.openxmlformats.org/officeDocument/2006/relationships/slideLayout" Target="../slideLayouts/slideLayout4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4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4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g"/><Relationship Id="rId1" Type="http://schemas.openxmlformats.org/officeDocument/2006/relationships/slideLayout" Target="../slideLayouts/slideLayout4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4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C7A990FB-29D7-81DD-0C65-D183F04A3966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 lIns="91440" tIns="45720" rIns="91440" bIns="45720" anchor="t"/>
          <a:lstStyle/>
          <a:p>
            <a:r>
              <a:rPr lang="en-GB">
                <a:ea typeface="Source Sans Pro SemiBold"/>
              </a:rPr>
              <a:t>People around the world eat different food</a:t>
            </a:r>
            <a:endParaRPr lang="en-GB"/>
          </a:p>
        </p:txBody>
      </p:sp>
      <p:pic>
        <p:nvPicPr>
          <p:cNvPr id="9" name="Picture Placeholder 8">
            <a:extLst>
              <a:ext uri="{FF2B5EF4-FFF2-40B4-BE49-F238E27FC236}">
                <a16:creationId xmlns:a16="http://schemas.microsoft.com/office/drawing/2014/main" id="{D852BFC4-A865-4DB3-FE89-890CB21AEFBE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753" r="19753"/>
          <a:stretch>
            <a:fillRect/>
          </a:stretch>
        </p:blipFill>
        <p:spPr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6628054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A pile of popcorn&#10;&#10;Description automatically generated">
            <a:extLst>
              <a:ext uri="{FF2B5EF4-FFF2-40B4-BE49-F238E27FC236}">
                <a16:creationId xmlns:a16="http://schemas.microsoft.com/office/drawing/2014/main" id="{0E151E39-0FEB-4262-A055-DFD7DAD33599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098137" y="1516061"/>
            <a:ext cx="8189331" cy="4987304"/>
          </a:xfrm>
          <a:prstGeom prst="roundRect">
            <a:avLst/>
          </a:prstGeom>
        </p:spPr>
      </p:pic>
      <p:sp>
        <p:nvSpPr>
          <p:cNvPr id="10" name="Rounded Rectangle 20">
            <a:extLst>
              <a:ext uri="{FF2B5EF4-FFF2-40B4-BE49-F238E27FC236}">
                <a16:creationId xmlns:a16="http://schemas.microsoft.com/office/drawing/2014/main" id="{5E5CF663-77DE-4EDF-B2F4-6A5CE0A48C3B}"/>
              </a:ext>
            </a:extLst>
          </p:cNvPr>
          <p:cNvSpPr/>
          <p:nvPr/>
        </p:nvSpPr>
        <p:spPr>
          <a:xfrm>
            <a:off x="6334018" y="7039230"/>
            <a:ext cx="5717568" cy="1231053"/>
          </a:xfrm>
          <a:prstGeom prst="roundRect">
            <a:avLst/>
          </a:prstGeom>
          <a:solidFill>
            <a:srgbClr val="158B44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>
            <a:defPPr>
              <a:defRPr lang="en-US"/>
            </a:defPPr>
            <a:lvl1pPr marL="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371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057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7432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4290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114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800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486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3600" dirty="0">
                <a:solidFill>
                  <a:schemeClr val="bg1"/>
                </a:solidFill>
                <a:latin typeface="Arial"/>
                <a:cs typeface="Arial"/>
              </a:rPr>
              <a:t> </a:t>
            </a:r>
            <a:r>
              <a:rPr lang="en-US" sz="3600" dirty="0">
                <a:solidFill>
                  <a:schemeClr val="bg1"/>
                </a:solidFill>
                <a:latin typeface="Source Sans Pro"/>
                <a:ea typeface="Source Sans Pro"/>
                <a:cs typeface="Arial" panose="020B0604020202020204" pitchFamily="34" charset="0"/>
              </a:rPr>
              <a:t>Rice</a:t>
            </a:r>
            <a:endParaRPr lang="en-GB" sz="3600" dirty="0">
              <a:solidFill>
                <a:schemeClr val="bg1"/>
              </a:solidFill>
              <a:latin typeface="Source Sans Pro"/>
              <a:ea typeface="Source Sans Pro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5573639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ounded Rectangle 20">
            <a:extLst>
              <a:ext uri="{FF2B5EF4-FFF2-40B4-BE49-F238E27FC236}">
                <a16:creationId xmlns:a16="http://schemas.microsoft.com/office/drawing/2014/main" id="{5E5CF663-77DE-4EDF-B2F4-6A5CE0A48C3B}"/>
              </a:ext>
            </a:extLst>
          </p:cNvPr>
          <p:cNvSpPr/>
          <p:nvPr/>
        </p:nvSpPr>
        <p:spPr>
          <a:xfrm>
            <a:off x="6334018" y="7039230"/>
            <a:ext cx="5717568" cy="1231053"/>
          </a:xfrm>
          <a:prstGeom prst="roundRect">
            <a:avLst/>
          </a:prstGeom>
          <a:solidFill>
            <a:srgbClr val="158B44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>
            <a:defPPr>
              <a:defRPr lang="en-US"/>
            </a:defPPr>
            <a:lvl1pPr marL="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371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057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7432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4290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114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800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486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3600" dirty="0">
                <a:solidFill>
                  <a:schemeClr val="bg1"/>
                </a:solidFill>
                <a:latin typeface="Arial"/>
                <a:cs typeface="Arial"/>
              </a:rPr>
              <a:t> </a:t>
            </a:r>
            <a:r>
              <a:rPr lang="en-US" sz="3600" dirty="0">
                <a:solidFill>
                  <a:schemeClr val="bg1"/>
                </a:solidFill>
                <a:latin typeface="Source Sans Pro"/>
                <a:ea typeface="Source Sans Pro"/>
                <a:cs typeface="Arial" panose="020B0604020202020204" pitchFamily="34" charset="0"/>
              </a:rPr>
              <a:t>Couscous</a:t>
            </a:r>
            <a:endParaRPr lang="en-GB" sz="3600" dirty="0">
              <a:solidFill>
                <a:schemeClr val="bg1"/>
              </a:solidFill>
              <a:latin typeface="Source Sans Pro"/>
              <a:ea typeface="Source Sans Pro"/>
              <a:cs typeface="Arial" panose="020B0604020202020204" pitchFamily="34" charset="0"/>
            </a:endParaRPr>
          </a:p>
        </p:txBody>
      </p:sp>
      <p:pic>
        <p:nvPicPr>
          <p:cNvPr id="3" name="Picture 2" descr="A pile of popcorn&#10;&#10;Description automatically generated with low confidence">
            <a:extLst>
              <a:ext uri="{FF2B5EF4-FFF2-40B4-BE49-F238E27FC236}">
                <a16:creationId xmlns:a16="http://schemas.microsoft.com/office/drawing/2014/main" id="{11D93FD7-64AF-49E2-942B-A8A7971FEDD6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478693" y="1532403"/>
            <a:ext cx="7428218" cy="49546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0200064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ounded Rectangle 20">
            <a:extLst>
              <a:ext uri="{FF2B5EF4-FFF2-40B4-BE49-F238E27FC236}">
                <a16:creationId xmlns:a16="http://schemas.microsoft.com/office/drawing/2014/main" id="{5E5CF663-77DE-4EDF-B2F4-6A5CE0A48C3B}"/>
              </a:ext>
            </a:extLst>
          </p:cNvPr>
          <p:cNvSpPr/>
          <p:nvPr/>
        </p:nvSpPr>
        <p:spPr>
          <a:xfrm>
            <a:off x="6334018" y="7039230"/>
            <a:ext cx="5717568" cy="1231053"/>
          </a:xfrm>
          <a:prstGeom prst="roundRect">
            <a:avLst/>
          </a:prstGeom>
          <a:solidFill>
            <a:srgbClr val="158B44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>
            <a:defPPr>
              <a:defRPr lang="en-US"/>
            </a:defPPr>
            <a:lvl1pPr marL="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371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057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7432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4290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114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800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486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36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600" dirty="0">
                <a:solidFill>
                  <a:schemeClr val="bg1"/>
                </a:solidFill>
                <a:latin typeface="Source Sans Pro"/>
                <a:ea typeface="Source Sans Pro"/>
                <a:cs typeface="Arial" panose="020B0604020202020204" pitchFamily="34" charset="0"/>
              </a:rPr>
              <a:t>Plantain</a:t>
            </a:r>
            <a:endParaRPr lang="en-GB" sz="3600" dirty="0">
              <a:solidFill>
                <a:schemeClr val="bg1"/>
              </a:solidFill>
              <a:latin typeface="Source Sans Pro"/>
              <a:ea typeface="Source Sans Pro"/>
              <a:cs typeface="Arial" panose="020B0604020202020204" pitchFamily="34" charset="0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079A5B63-DAB0-4539-9670-7EF39590F7C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728560" y="1525593"/>
            <a:ext cx="6928485" cy="496824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16448539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ounded Rectangle 20">
            <a:extLst>
              <a:ext uri="{FF2B5EF4-FFF2-40B4-BE49-F238E27FC236}">
                <a16:creationId xmlns:a16="http://schemas.microsoft.com/office/drawing/2014/main" id="{5E5CF663-77DE-4EDF-B2F4-6A5CE0A48C3B}"/>
              </a:ext>
            </a:extLst>
          </p:cNvPr>
          <p:cNvSpPr/>
          <p:nvPr/>
        </p:nvSpPr>
        <p:spPr>
          <a:xfrm>
            <a:off x="6334018" y="7039230"/>
            <a:ext cx="5717568" cy="1231053"/>
          </a:xfrm>
          <a:prstGeom prst="roundRect">
            <a:avLst/>
          </a:prstGeom>
          <a:solidFill>
            <a:srgbClr val="158B44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>
            <a:defPPr>
              <a:defRPr lang="en-US"/>
            </a:defPPr>
            <a:lvl1pPr marL="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371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057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7432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4290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114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800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486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36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600" dirty="0">
                <a:solidFill>
                  <a:schemeClr val="bg1"/>
                </a:solidFill>
                <a:latin typeface="Source Sans Pro"/>
                <a:ea typeface="Source Sans Pro"/>
                <a:cs typeface="Arial" panose="020B0604020202020204" pitchFamily="34" charset="0"/>
              </a:rPr>
              <a:t>Yam</a:t>
            </a:r>
            <a:endParaRPr lang="en-GB" sz="3600" dirty="0">
              <a:solidFill>
                <a:schemeClr val="bg1"/>
              </a:solidFill>
              <a:latin typeface="Source Sans Pro"/>
              <a:ea typeface="Source Sans Pro"/>
              <a:cs typeface="Arial" panose="020B0604020202020204" pitchFamily="34" charset="0"/>
            </a:endParaRPr>
          </a:p>
        </p:txBody>
      </p:sp>
      <p:pic>
        <p:nvPicPr>
          <p:cNvPr id="3" name="Picture 2" descr="A picture containing food, half, vegetable&#10;&#10;Description automatically generated">
            <a:extLst>
              <a:ext uri="{FF2B5EF4-FFF2-40B4-BE49-F238E27FC236}">
                <a16:creationId xmlns:a16="http://schemas.microsoft.com/office/drawing/2014/main" id="{AFF30037-1363-4179-92C5-72AA790F62F4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483867" y="1539274"/>
            <a:ext cx="7892939" cy="5257311"/>
          </a:xfrm>
          <a:prstGeom prst="roundRect">
            <a:avLst/>
          </a:prstGeom>
        </p:spPr>
      </p:pic>
    </p:spTree>
    <p:extLst>
      <p:ext uri="{BB962C8B-B14F-4D97-AF65-F5344CB8AC3E}">
        <p14:creationId xmlns:p14="http://schemas.microsoft.com/office/powerpoint/2010/main" val="10773926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ounded Rectangle 20">
            <a:extLst>
              <a:ext uri="{FF2B5EF4-FFF2-40B4-BE49-F238E27FC236}">
                <a16:creationId xmlns:a16="http://schemas.microsoft.com/office/drawing/2014/main" id="{5E5CF663-77DE-4EDF-B2F4-6A5CE0A48C3B}"/>
              </a:ext>
            </a:extLst>
          </p:cNvPr>
          <p:cNvSpPr/>
          <p:nvPr/>
        </p:nvSpPr>
        <p:spPr>
          <a:xfrm>
            <a:off x="6334018" y="7039230"/>
            <a:ext cx="5717568" cy="1231053"/>
          </a:xfrm>
          <a:prstGeom prst="roundRect">
            <a:avLst/>
          </a:prstGeom>
          <a:solidFill>
            <a:srgbClr val="158B44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>
            <a:defPPr>
              <a:defRPr lang="en-US"/>
            </a:defPPr>
            <a:lvl1pPr marL="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371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057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7432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4290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114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800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486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36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600" dirty="0">
                <a:solidFill>
                  <a:schemeClr val="bg1"/>
                </a:solidFill>
                <a:latin typeface="Source Sans Pro"/>
                <a:ea typeface="Source Sans Pro"/>
                <a:cs typeface="Arial" panose="020B0604020202020204" pitchFamily="34" charset="0"/>
              </a:rPr>
              <a:t>Feta cheese </a:t>
            </a:r>
            <a:endParaRPr lang="en-GB" sz="3600" dirty="0">
              <a:solidFill>
                <a:schemeClr val="bg1"/>
              </a:solidFill>
              <a:latin typeface="Source Sans Pro"/>
              <a:ea typeface="Source Sans Pro"/>
              <a:cs typeface="Arial" panose="020B0604020202020204" pitchFamily="34" charset="0"/>
            </a:endParaRPr>
          </a:p>
        </p:txBody>
      </p:sp>
      <p:pic>
        <p:nvPicPr>
          <p:cNvPr id="3" name="Picture 2" descr="A block of cheese&#10;&#10;Description automatically generated with low confidence">
            <a:extLst>
              <a:ext uri="{FF2B5EF4-FFF2-40B4-BE49-F238E27FC236}">
                <a16:creationId xmlns:a16="http://schemas.microsoft.com/office/drawing/2014/main" id="{2E53D23F-B48B-42FD-BA96-7B1199F37F8F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861156" y="1789061"/>
            <a:ext cx="7328513" cy="4884693"/>
          </a:xfrm>
          <a:prstGeom prst="roundRect">
            <a:avLst/>
          </a:prstGeom>
        </p:spPr>
      </p:pic>
    </p:spTree>
    <p:extLst>
      <p:ext uri="{BB962C8B-B14F-4D97-AF65-F5344CB8AC3E}">
        <p14:creationId xmlns:p14="http://schemas.microsoft.com/office/powerpoint/2010/main" val="53209864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ounded Rectangle 20">
            <a:extLst>
              <a:ext uri="{FF2B5EF4-FFF2-40B4-BE49-F238E27FC236}">
                <a16:creationId xmlns:a16="http://schemas.microsoft.com/office/drawing/2014/main" id="{5E5CF663-77DE-4EDF-B2F4-6A5CE0A48C3B}"/>
              </a:ext>
            </a:extLst>
          </p:cNvPr>
          <p:cNvSpPr/>
          <p:nvPr/>
        </p:nvSpPr>
        <p:spPr>
          <a:xfrm>
            <a:off x="5900433" y="7039230"/>
            <a:ext cx="6584739" cy="1231053"/>
          </a:xfrm>
          <a:prstGeom prst="roundRect">
            <a:avLst/>
          </a:prstGeom>
          <a:solidFill>
            <a:srgbClr val="158B44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>
            <a:defPPr>
              <a:defRPr lang="en-US"/>
            </a:defPPr>
            <a:lvl1pPr marL="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371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057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7432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4290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114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800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486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36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600" dirty="0">
                <a:solidFill>
                  <a:schemeClr val="bg1"/>
                </a:solidFill>
                <a:latin typeface="Source Sans Pro"/>
                <a:ea typeface="Source Sans Pro"/>
                <a:cs typeface="Arial" panose="020B0604020202020204" pitchFamily="34" charset="0"/>
              </a:rPr>
              <a:t>Buffalo mozzarella cheese</a:t>
            </a:r>
            <a:endParaRPr lang="en-GB" sz="3600" dirty="0">
              <a:solidFill>
                <a:schemeClr val="bg1"/>
              </a:solidFill>
              <a:latin typeface="Source Sans Pro"/>
              <a:ea typeface="Source Sans Pro"/>
              <a:cs typeface="Arial" panose="020B0604020202020204" pitchFamily="34" charset="0"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003FC533-ADFD-45E4-A8B8-9DE7F523B5B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164753" y="1309609"/>
            <a:ext cx="8056100" cy="5400209"/>
          </a:xfrm>
          <a:prstGeom prst="round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404614777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ounded Rectangle 20">
            <a:extLst>
              <a:ext uri="{FF2B5EF4-FFF2-40B4-BE49-F238E27FC236}">
                <a16:creationId xmlns:a16="http://schemas.microsoft.com/office/drawing/2014/main" id="{5E5CF663-77DE-4EDF-B2F4-6A5CE0A48C3B}"/>
              </a:ext>
            </a:extLst>
          </p:cNvPr>
          <p:cNvSpPr/>
          <p:nvPr/>
        </p:nvSpPr>
        <p:spPr>
          <a:xfrm>
            <a:off x="5900433" y="7039230"/>
            <a:ext cx="6584739" cy="1231053"/>
          </a:xfrm>
          <a:prstGeom prst="roundRect">
            <a:avLst/>
          </a:prstGeom>
          <a:solidFill>
            <a:srgbClr val="158B44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>
            <a:defPPr>
              <a:defRPr lang="en-US"/>
            </a:defPPr>
            <a:lvl1pPr marL="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371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057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7432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4290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114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800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486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36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600" dirty="0">
                <a:solidFill>
                  <a:schemeClr val="bg1"/>
                </a:solidFill>
                <a:latin typeface="Source Sans Pro"/>
                <a:ea typeface="Source Sans Pro"/>
                <a:cs typeface="Arial" panose="020B0604020202020204" pitchFamily="34" charset="0"/>
              </a:rPr>
              <a:t>Paneer</a:t>
            </a:r>
            <a:endParaRPr lang="en-GB" sz="3600" dirty="0">
              <a:solidFill>
                <a:schemeClr val="bg1"/>
              </a:solidFill>
              <a:latin typeface="Source Sans Pro"/>
              <a:ea typeface="Source Sans Pro"/>
              <a:cs typeface="Arial" panose="020B0604020202020204" pitchFamily="34" charset="0"/>
            </a:endParaRPr>
          </a:p>
        </p:txBody>
      </p:sp>
      <p:pic>
        <p:nvPicPr>
          <p:cNvPr id="4" name="Picture 3" descr="A picture containing food, dish&#10;&#10;Description automatically generated">
            <a:extLst>
              <a:ext uri="{FF2B5EF4-FFF2-40B4-BE49-F238E27FC236}">
                <a16:creationId xmlns:a16="http://schemas.microsoft.com/office/drawing/2014/main" id="{E63E83AF-71D6-46A9-803C-5EFE01CE41A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59564" y="1857653"/>
            <a:ext cx="7168872" cy="4788806"/>
          </a:xfrm>
          <a:prstGeom prst="roundRect">
            <a:avLst/>
          </a:prstGeom>
        </p:spPr>
      </p:pic>
    </p:spTree>
    <p:extLst>
      <p:ext uri="{BB962C8B-B14F-4D97-AF65-F5344CB8AC3E}">
        <p14:creationId xmlns:p14="http://schemas.microsoft.com/office/powerpoint/2010/main" val="260085756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ounded Rectangle 20">
            <a:extLst>
              <a:ext uri="{FF2B5EF4-FFF2-40B4-BE49-F238E27FC236}">
                <a16:creationId xmlns:a16="http://schemas.microsoft.com/office/drawing/2014/main" id="{5E5CF663-77DE-4EDF-B2F4-6A5CE0A48C3B}"/>
              </a:ext>
            </a:extLst>
          </p:cNvPr>
          <p:cNvSpPr/>
          <p:nvPr/>
        </p:nvSpPr>
        <p:spPr>
          <a:xfrm>
            <a:off x="5900433" y="7039230"/>
            <a:ext cx="6584739" cy="1231053"/>
          </a:xfrm>
          <a:prstGeom prst="roundRect">
            <a:avLst/>
          </a:prstGeom>
          <a:solidFill>
            <a:srgbClr val="158B44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>
            <a:defPPr>
              <a:defRPr lang="en-US"/>
            </a:defPPr>
            <a:lvl1pPr marL="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371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057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7432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4290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114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800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486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36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600" dirty="0">
                <a:solidFill>
                  <a:schemeClr val="bg1"/>
                </a:solidFill>
                <a:latin typeface="Source Sans Pro"/>
                <a:ea typeface="Source Sans Pro"/>
                <a:cs typeface="Arial" panose="020B0604020202020204" pitchFamily="34" charset="0"/>
              </a:rPr>
              <a:t>Tofu</a:t>
            </a:r>
            <a:endParaRPr lang="en-GB" sz="3600" dirty="0">
              <a:solidFill>
                <a:schemeClr val="bg1"/>
              </a:solidFill>
              <a:latin typeface="Source Sans Pro"/>
              <a:ea typeface="Source Sans Pro"/>
              <a:cs typeface="Arial" panose="020B0604020202020204" pitchFamily="34" charset="0"/>
            </a:endParaRPr>
          </a:p>
        </p:txBody>
      </p:sp>
      <p:pic>
        <p:nvPicPr>
          <p:cNvPr id="4" name="Picture 3" descr="A pile of white cubes&#10;&#10;Description automatically generated with medium confidence">
            <a:extLst>
              <a:ext uri="{FF2B5EF4-FFF2-40B4-BE49-F238E27FC236}">
                <a16:creationId xmlns:a16="http://schemas.microsoft.com/office/drawing/2014/main" id="{3DA8A47A-6FE8-4C6D-82AE-570F2EFA7E56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900433" y="1761026"/>
            <a:ext cx="6584738" cy="44973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8701963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ounded Rectangle 20">
            <a:extLst>
              <a:ext uri="{FF2B5EF4-FFF2-40B4-BE49-F238E27FC236}">
                <a16:creationId xmlns:a16="http://schemas.microsoft.com/office/drawing/2014/main" id="{5E5CF663-77DE-4EDF-B2F4-6A5CE0A48C3B}"/>
              </a:ext>
            </a:extLst>
          </p:cNvPr>
          <p:cNvSpPr/>
          <p:nvPr/>
        </p:nvSpPr>
        <p:spPr>
          <a:xfrm>
            <a:off x="5900433" y="7039230"/>
            <a:ext cx="6584739" cy="1231053"/>
          </a:xfrm>
          <a:prstGeom prst="roundRect">
            <a:avLst/>
          </a:prstGeom>
          <a:solidFill>
            <a:srgbClr val="158B44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>
            <a:defPPr>
              <a:defRPr lang="en-US"/>
            </a:defPPr>
            <a:lvl1pPr marL="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371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057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7432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4290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114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800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486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36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600" dirty="0">
                <a:solidFill>
                  <a:schemeClr val="bg1"/>
                </a:solidFill>
                <a:latin typeface="Source Sans Pro"/>
                <a:ea typeface="Source Sans Pro"/>
                <a:cs typeface="Arial" panose="020B0604020202020204" pitchFamily="34" charset="0"/>
              </a:rPr>
              <a:t>Chickpeas </a:t>
            </a:r>
            <a:endParaRPr lang="en-GB" sz="3600" dirty="0">
              <a:solidFill>
                <a:schemeClr val="bg1"/>
              </a:solidFill>
              <a:latin typeface="Source Sans Pro"/>
              <a:ea typeface="Source Sans Pro"/>
              <a:cs typeface="Arial" panose="020B0604020202020204" pitchFamily="34" charset="0"/>
            </a:endParaRPr>
          </a:p>
        </p:txBody>
      </p:sp>
      <p:pic>
        <p:nvPicPr>
          <p:cNvPr id="3" name="Picture 2" descr="A picture containing food, bowl, fruit, nut&#10;&#10;Description automatically generated">
            <a:extLst>
              <a:ext uri="{FF2B5EF4-FFF2-40B4-BE49-F238E27FC236}">
                <a16:creationId xmlns:a16="http://schemas.microsoft.com/office/drawing/2014/main" id="{97C85726-48EB-4FB7-877F-605662415D5F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705710" y="1683823"/>
            <a:ext cx="6974184" cy="4651781"/>
          </a:xfrm>
          <a:prstGeom prst="roundRect">
            <a:avLst/>
          </a:prstGeom>
        </p:spPr>
      </p:pic>
    </p:spTree>
    <p:extLst>
      <p:ext uri="{BB962C8B-B14F-4D97-AF65-F5344CB8AC3E}">
        <p14:creationId xmlns:p14="http://schemas.microsoft.com/office/powerpoint/2010/main" val="318719272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ounded Rectangle 20">
            <a:extLst>
              <a:ext uri="{FF2B5EF4-FFF2-40B4-BE49-F238E27FC236}">
                <a16:creationId xmlns:a16="http://schemas.microsoft.com/office/drawing/2014/main" id="{5E5CF663-77DE-4EDF-B2F4-6A5CE0A48C3B}"/>
              </a:ext>
            </a:extLst>
          </p:cNvPr>
          <p:cNvSpPr/>
          <p:nvPr/>
        </p:nvSpPr>
        <p:spPr>
          <a:xfrm>
            <a:off x="5900433" y="7039230"/>
            <a:ext cx="6584739" cy="1231053"/>
          </a:xfrm>
          <a:prstGeom prst="roundRect">
            <a:avLst/>
          </a:prstGeom>
          <a:solidFill>
            <a:srgbClr val="158B44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>
            <a:defPPr>
              <a:defRPr lang="en-US"/>
            </a:defPPr>
            <a:lvl1pPr marL="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371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057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7432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4290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114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800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486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36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600" dirty="0">
                <a:solidFill>
                  <a:schemeClr val="bg1"/>
                </a:solidFill>
                <a:latin typeface="Source Sans Pro"/>
                <a:ea typeface="Source Sans Pro"/>
                <a:cs typeface="Arial" panose="020B0604020202020204" pitchFamily="34" charset="0"/>
              </a:rPr>
              <a:t>Naan bread</a:t>
            </a:r>
            <a:endParaRPr lang="en-GB" sz="3600" dirty="0">
              <a:solidFill>
                <a:schemeClr val="bg1"/>
              </a:solidFill>
              <a:latin typeface="Source Sans Pro"/>
              <a:ea typeface="Source Sans Pro"/>
              <a:cs typeface="Arial" panose="020B0604020202020204" pitchFamily="34" charset="0"/>
            </a:endParaRPr>
          </a:p>
        </p:txBody>
      </p:sp>
      <p:pic>
        <p:nvPicPr>
          <p:cNvPr id="3" name="Picture 2" descr="A picture containing plate&#10;&#10;Description automatically generated">
            <a:extLst>
              <a:ext uri="{FF2B5EF4-FFF2-40B4-BE49-F238E27FC236}">
                <a16:creationId xmlns:a16="http://schemas.microsoft.com/office/drawing/2014/main" id="{2D4191B4-FE06-4698-AC9B-A86E8BAD718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35917" y="1581542"/>
            <a:ext cx="7313771" cy="48563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6183266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ounded Rectangle 20">
            <a:extLst>
              <a:ext uri="{FF2B5EF4-FFF2-40B4-BE49-F238E27FC236}">
                <a16:creationId xmlns:a16="http://schemas.microsoft.com/office/drawing/2014/main" id="{5E5CF663-77DE-4EDF-B2F4-6A5CE0A48C3B}"/>
              </a:ext>
            </a:extLst>
          </p:cNvPr>
          <p:cNvSpPr/>
          <p:nvPr/>
        </p:nvSpPr>
        <p:spPr>
          <a:xfrm>
            <a:off x="5900433" y="7039230"/>
            <a:ext cx="6584739" cy="1231053"/>
          </a:xfrm>
          <a:prstGeom prst="roundRect">
            <a:avLst/>
          </a:prstGeom>
          <a:solidFill>
            <a:srgbClr val="158B44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>
            <a:defPPr>
              <a:defRPr lang="en-US"/>
            </a:defPPr>
            <a:lvl1pPr marL="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371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057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7432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4290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114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800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486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36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600" dirty="0">
                <a:solidFill>
                  <a:schemeClr val="bg1"/>
                </a:solidFill>
                <a:latin typeface="Source Sans Pro"/>
                <a:ea typeface="Source Sans Pro"/>
                <a:cs typeface="Arial" panose="020B0604020202020204" pitchFamily="34" charset="0"/>
              </a:rPr>
              <a:t>Chapati</a:t>
            </a:r>
            <a:endParaRPr lang="en-GB" sz="3600" dirty="0">
              <a:solidFill>
                <a:schemeClr val="bg1"/>
              </a:solidFill>
              <a:latin typeface="Source Sans Pro"/>
              <a:ea typeface="Source Sans Pro"/>
              <a:cs typeface="Arial" panose="020B0604020202020204" pitchFamily="34" charset="0"/>
            </a:endParaRPr>
          </a:p>
        </p:txBody>
      </p:sp>
      <p:pic>
        <p:nvPicPr>
          <p:cNvPr id="3" name="Picture 2" descr="A picture containing food, bread&#10;&#10;Description automatically generated">
            <a:extLst>
              <a:ext uri="{FF2B5EF4-FFF2-40B4-BE49-F238E27FC236}">
                <a16:creationId xmlns:a16="http://schemas.microsoft.com/office/drawing/2014/main" id="{29998FEE-47A8-43E4-BEB9-A574A77A5C1E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073518" y="1601626"/>
            <a:ext cx="6238568" cy="48161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1106978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ounded Rectangle 20">
            <a:extLst>
              <a:ext uri="{FF2B5EF4-FFF2-40B4-BE49-F238E27FC236}">
                <a16:creationId xmlns:a16="http://schemas.microsoft.com/office/drawing/2014/main" id="{5E5CF663-77DE-4EDF-B2F4-6A5CE0A48C3B}"/>
              </a:ext>
            </a:extLst>
          </p:cNvPr>
          <p:cNvSpPr/>
          <p:nvPr/>
        </p:nvSpPr>
        <p:spPr>
          <a:xfrm>
            <a:off x="5900433" y="7039230"/>
            <a:ext cx="6584739" cy="1231053"/>
          </a:xfrm>
          <a:prstGeom prst="roundRect">
            <a:avLst/>
          </a:prstGeom>
          <a:solidFill>
            <a:srgbClr val="158B44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>
            <a:defPPr>
              <a:defRPr lang="en-US"/>
            </a:defPPr>
            <a:lvl1pPr marL="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371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057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7432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4290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114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800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486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3600" dirty="0">
                <a:solidFill>
                  <a:schemeClr val="bg1"/>
                </a:solidFill>
                <a:latin typeface="Arial"/>
                <a:cs typeface="Arial"/>
              </a:rPr>
              <a:t> </a:t>
            </a:r>
            <a:r>
              <a:rPr lang="en-US" sz="3600" dirty="0">
                <a:solidFill>
                  <a:schemeClr val="bg1"/>
                </a:solidFill>
                <a:latin typeface="Source Sans Pro"/>
                <a:ea typeface="Source Sans Pro"/>
                <a:cs typeface="Arial" panose="020B0604020202020204" pitchFamily="34" charset="0"/>
              </a:rPr>
              <a:t>Bagel</a:t>
            </a:r>
            <a:endParaRPr lang="en-GB" sz="3600" dirty="0">
              <a:solidFill>
                <a:schemeClr val="bg1"/>
              </a:solidFill>
              <a:latin typeface="Source Sans Pro"/>
              <a:ea typeface="Source Sans Pro"/>
              <a:cs typeface="Arial" panose="020B0604020202020204" pitchFamily="34" charset="0"/>
            </a:endParaRPr>
          </a:p>
        </p:txBody>
      </p:sp>
      <p:pic>
        <p:nvPicPr>
          <p:cNvPr id="3" name="Picture 2" descr="A picture containing doughnut, donut, dark&#10;&#10;Description automatically generated">
            <a:extLst>
              <a:ext uri="{FF2B5EF4-FFF2-40B4-BE49-F238E27FC236}">
                <a16:creationId xmlns:a16="http://schemas.microsoft.com/office/drawing/2014/main" id="{AC1F79B9-7F40-4E88-85F2-D59257EB49D1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214043" y="1349681"/>
            <a:ext cx="5957519" cy="53200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9406403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ounded Rectangle 20">
            <a:extLst>
              <a:ext uri="{FF2B5EF4-FFF2-40B4-BE49-F238E27FC236}">
                <a16:creationId xmlns:a16="http://schemas.microsoft.com/office/drawing/2014/main" id="{5E5CF663-77DE-4EDF-B2F4-6A5CE0A48C3B}"/>
              </a:ext>
            </a:extLst>
          </p:cNvPr>
          <p:cNvSpPr/>
          <p:nvPr/>
        </p:nvSpPr>
        <p:spPr>
          <a:xfrm>
            <a:off x="5900433" y="7039230"/>
            <a:ext cx="6584739" cy="1231053"/>
          </a:xfrm>
          <a:prstGeom prst="roundRect">
            <a:avLst/>
          </a:prstGeom>
          <a:solidFill>
            <a:srgbClr val="158B44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>
            <a:defPPr>
              <a:defRPr lang="en-US"/>
            </a:defPPr>
            <a:lvl1pPr marL="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371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057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7432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4290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114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800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486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36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600" dirty="0">
                <a:solidFill>
                  <a:schemeClr val="bg1"/>
                </a:solidFill>
                <a:latin typeface="Source Sans Pro"/>
                <a:ea typeface="Source Sans Pro"/>
                <a:cs typeface="Arial" panose="020B0604020202020204" pitchFamily="34" charset="0"/>
              </a:rPr>
              <a:t>French bread</a:t>
            </a:r>
            <a:endParaRPr lang="en-GB" sz="3600" dirty="0">
              <a:solidFill>
                <a:schemeClr val="bg1"/>
              </a:solidFill>
              <a:latin typeface="Source Sans Pro"/>
              <a:ea typeface="Source Sans Pro"/>
              <a:cs typeface="Arial" panose="020B0604020202020204" pitchFamily="34" charset="0"/>
            </a:endParaRPr>
          </a:p>
        </p:txBody>
      </p:sp>
      <p:pic>
        <p:nvPicPr>
          <p:cNvPr id="3" name="Picture 2" descr="A picture containing vegetable&#10;&#10;Description automatically generated">
            <a:extLst>
              <a:ext uri="{FF2B5EF4-FFF2-40B4-BE49-F238E27FC236}">
                <a16:creationId xmlns:a16="http://schemas.microsoft.com/office/drawing/2014/main" id="{5D001B78-21EC-458B-B4EA-0AC0AD1F8D8F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634262" y="1685987"/>
            <a:ext cx="7117080" cy="46474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8797836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ounded Rectangle 20">
            <a:extLst>
              <a:ext uri="{FF2B5EF4-FFF2-40B4-BE49-F238E27FC236}">
                <a16:creationId xmlns:a16="http://schemas.microsoft.com/office/drawing/2014/main" id="{5E5CF663-77DE-4EDF-B2F4-6A5CE0A48C3B}"/>
              </a:ext>
            </a:extLst>
          </p:cNvPr>
          <p:cNvSpPr/>
          <p:nvPr/>
        </p:nvSpPr>
        <p:spPr>
          <a:xfrm>
            <a:off x="5900433" y="7039230"/>
            <a:ext cx="6584739" cy="1231053"/>
          </a:xfrm>
          <a:prstGeom prst="roundRect">
            <a:avLst/>
          </a:prstGeom>
          <a:solidFill>
            <a:srgbClr val="158B44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>
            <a:defPPr>
              <a:defRPr lang="en-US"/>
            </a:defPPr>
            <a:lvl1pPr marL="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371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057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7432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4290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114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800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486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36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600" dirty="0">
                <a:solidFill>
                  <a:schemeClr val="bg1"/>
                </a:solidFill>
                <a:latin typeface="Source Sans Pro"/>
                <a:ea typeface="Source Sans Pro"/>
                <a:cs typeface="Arial" panose="020B0604020202020204" pitchFamily="34" charset="0"/>
              </a:rPr>
              <a:t>Samosa</a:t>
            </a:r>
            <a:endParaRPr lang="en-GB" sz="3600" dirty="0">
              <a:solidFill>
                <a:schemeClr val="bg1"/>
              </a:solidFill>
              <a:latin typeface="Source Sans Pro"/>
              <a:ea typeface="Source Sans Pro"/>
              <a:cs typeface="Arial" panose="020B0604020202020204" pitchFamily="34" charset="0"/>
            </a:endParaRPr>
          </a:p>
        </p:txBody>
      </p:sp>
      <p:pic>
        <p:nvPicPr>
          <p:cNvPr id="3" name="Picture 2" descr="A picture containing food, piece, plate, turnover&#10;&#10;Description automatically generated">
            <a:extLst>
              <a:ext uri="{FF2B5EF4-FFF2-40B4-BE49-F238E27FC236}">
                <a16:creationId xmlns:a16="http://schemas.microsoft.com/office/drawing/2014/main" id="{0EF6EACB-C437-46BC-9580-D3017FBB70A5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808047" y="1471147"/>
            <a:ext cx="6769511" cy="5077133"/>
          </a:xfrm>
          <a:prstGeom prst="roundRect">
            <a:avLst/>
          </a:prstGeom>
        </p:spPr>
      </p:pic>
    </p:spTree>
    <p:extLst>
      <p:ext uri="{BB962C8B-B14F-4D97-AF65-F5344CB8AC3E}">
        <p14:creationId xmlns:p14="http://schemas.microsoft.com/office/powerpoint/2010/main" val="90084409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ounded Rectangle 20">
            <a:extLst>
              <a:ext uri="{FF2B5EF4-FFF2-40B4-BE49-F238E27FC236}">
                <a16:creationId xmlns:a16="http://schemas.microsoft.com/office/drawing/2014/main" id="{5E5CF663-77DE-4EDF-B2F4-6A5CE0A48C3B}"/>
              </a:ext>
            </a:extLst>
          </p:cNvPr>
          <p:cNvSpPr/>
          <p:nvPr/>
        </p:nvSpPr>
        <p:spPr>
          <a:xfrm>
            <a:off x="6334018" y="7039230"/>
            <a:ext cx="5717568" cy="1231053"/>
          </a:xfrm>
          <a:prstGeom prst="roundRect">
            <a:avLst/>
          </a:prstGeom>
          <a:solidFill>
            <a:srgbClr val="158B44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>
            <a:defPPr>
              <a:defRPr lang="en-US"/>
            </a:defPPr>
            <a:lvl1pPr marL="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371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057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7432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4290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114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800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486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36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600" dirty="0">
                <a:solidFill>
                  <a:schemeClr val="bg1"/>
                </a:solidFill>
                <a:latin typeface="Source Sans Pro"/>
                <a:ea typeface="Source Sans Pro"/>
                <a:cs typeface="Arial" panose="020B0604020202020204" pitchFamily="34" charset="0"/>
              </a:rPr>
              <a:t>Jollof rice and plantain</a:t>
            </a:r>
            <a:endParaRPr lang="en-GB" sz="3600" dirty="0">
              <a:solidFill>
                <a:schemeClr val="bg1"/>
              </a:solidFill>
              <a:latin typeface="Source Sans Pro"/>
              <a:ea typeface="Source Sans Pro"/>
              <a:cs typeface="Arial" panose="020B0604020202020204" pitchFamily="34" charset="0"/>
            </a:endParaRPr>
          </a:p>
        </p:txBody>
      </p:sp>
      <p:pic>
        <p:nvPicPr>
          <p:cNvPr id="4" name="Picture 3" descr="A plate of food&#10;&#10;Description automatically generated">
            <a:extLst>
              <a:ext uri="{FF2B5EF4-FFF2-40B4-BE49-F238E27FC236}">
                <a16:creationId xmlns:a16="http://schemas.microsoft.com/office/drawing/2014/main" id="{CBB1C3ED-9BFE-4E13-BB95-A298F5E23C7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40686" y="1703699"/>
            <a:ext cx="6904233" cy="46120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7869348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ounded Rectangle 20">
            <a:extLst>
              <a:ext uri="{FF2B5EF4-FFF2-40B4-BE49-F238E27FC236}">
                <a16:creationId xmlns:a16="http://schemas.microsoft.com/office/drawing/2014/main" id="{5E5CF663-77DE-4EDF-B2F4-6A5CE0A48C3B}"/>
              </a:ext>
            </a:extLst>
          </p:cNvPr>
          <p:cNvSpPr/>
          <p:nvPr/>
        </p:nvSpPr>
        <p:spPr>
          <a:xfrm>
            <a:off x="6334018" y="7039230"/>
            <a:ext cx="5717568" cy="1231053"/>
          </a:xfrm>
          <a:prstGeom prst="roundRect">
            <a:avLst/>
          </a:prstGeom>
          <a:solidFill>
            <a:srgbClr val="158B44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>
            <a:defPPr>
              <a:defRPr lang="en-US"/>
            </a:defPPr>
            <a:lvl1pPr marL="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371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057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7432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4290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114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800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486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36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600" dirty="0">
                <a:solidFill>
                  <a:schemeClr val="bg1"/>
                </a:solidFill>
                <a:latin typeface="Source Sans Pro"/>
                <a:ea typeface="Source Sans Pro"/>
                <a:cs typeface="Arial" panose="020B0604020202020204" pitchFamily="34" charset="0"/>
              </a:rPr>
              <a:t>Pizza</a:t>
            </a:r>
            <a:endParaRPr lang="en-GB" sz="3600" dirty="0">
              <a:solidFill>
                <a:schemeClr val="bg1"/>
              </a:solidFill>
              <a:latin typeface="Source Sans Pro"/>
              <a:ea typeface="Source Sans Pro"/>
              <a:cs typeface="Arial" panose="020B0604020202020204" pitchFamily="34" charset="0"/>
            </a:endParaRPr>
          </a:p>
        </p:txBody>
      </p:sp>
      <p:pic>
        <p:nvPicPr>
          <p:cNvPr id="3" name="Picture 2" descr="A pizza with tomatoes on it&#10;&#10;Description automatically generated with low confidence">
            <a:extLst>
              <a:ext uri="{FF2B5EF4-FFF2-40B4-BE49-F238E27FC236}">
                <a16:creationId xmlns:a16="http://schemas.microsoft.com/office/drawing/2014/main" id="{BD1F74FA-DCD7-4048-879A-8B6C1F88DF9C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699126" y="1679431"/>
            <a:ext cx="6987353" cy="46605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0720366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ounded Rectangle 20">
            <a:extLst>
              <a:ext uri="{FF2B5EF4-FFF2-40B4-BE49-F238E27FC236}">
                <a16:creationId xmlns:a16="http://schemas.microsoft.com/office/drawing/2014/main" id="{5E5CF663-77DE-4EDF-B2F4-6A5CE0A48C3B}"/>
              </a:ext>
            </a:extLst>
          </p:cNvPr>
          <p:cNvSpPr/>
          <p:nvPr/>
        </p:nvSpPr>
        <p:spPr>
          <a:xfrm>
            <a:off x="6334018" y="7039230"/>
            <a:ext cx="5717568" cy="1231053"/>
          </a:xfrm>
          <a:prstGeom prst="roundRect">
            <a:avLst/>
          </a:prstGeom>
          <a:solidFill>
            <a:srgbClr val="158B44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>
            <a:defPPr>
              <a:defRPr lang="en-US"/>
            </a:defPPr>
            <a:lvl1pPr marL="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371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057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7432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4290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114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800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486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36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600" dirty="0">
                <a:solidFill>
                  <a:schemeClr val="bg1"/>
                </a:solidFill>
                <a:latin typeface="Source Sans Pro"/>
                <a:ea typeface="Source Sans Pro"/>
                <a:cs typeface="Arial" panose="020B0604020202020204" pitchFamily="34" charset="0"/>
              </a:rPr>
              <a:t>Curry and rice</a:t>
            </a:r>
            <a:endParaRPr lang="en-GB" sz="3600" dirty="0">
              <a:solidFill>
                <a:schemeClr val="bg1"/>
              </a:solidFill>
              <a:latin typeface="Source Sans Pro"/>
              <a:ea typeface="Source Sans Pro"/>
              <a:cs typeface="Arial" panose="020B0604020202020204" pitchFamily="34" charset="0"/>
            </a:endParaRPr>
          </a:p>
        </p:txBody>
      </p:sp>
      <p:pic>
        <p:nvPicPr>
          <p:cNvPr id="6" name="Picture 5" descr="A plate of food&#10;&#10;Description automatically generated with medium confidence">
            <a:extLst>
              <a:ext uri="{FF2B5EF4-FFF2-40B4-BE49-F238E27FC236}">
                <a16:creationId xmlns:a16="http://schemas.microsoft.com/office/drawing/2014/main" id="{972E93EF-F652-4839-8AEB-24A9AB96E9F7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638090" y="1640777"/>
            <a:ext cx="7109426" cy="4737872"/>
          </a:xfrm>
          <a:prstGeom prst="roundRect">
            <a:avLst/>
          </a:prstGeom>
        </p:spPr>
      </p:pic>
    </p:spTree>
    <p:extLst>
      <p:ext uri="{BB962C8B-B14F-4D97-AF65-F5344CB8AC3E}">
        <p14:creationId xmlns:p14="http://schemas.microsoft.com/office/powerpoint/2010/main" val="403302804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ounded Rectangle 20">
            <a:extLst>
              <a:ext uri="{FF2B5EF4-FFF2-40B4-BE49-F238E27FC236}">
                <a16:creationId xmlns:a16="http://schemas.microsoft.com/office/drawing/2014/main" id="{5E5CF663-77DE-4EDF-B2F4-6A5CE0A48C3B}"/>
              </a:ext>
            </a:extLst>
          </p:cNvPr>
          <p:cNvSpPr/>
          <p:nvPr/>
        </p:nvSpPr>
        <p:spPr>
          <a:xfrm>
            <a:off x="6334018" y="7039230"/>
            <a:ext cx="5717568" cy="1231053"/>
          </a:xfrm>
          <a:prstGeom prst="roundRect">
            <a:avLst/>
          </a:prstGeom>
          <a:solidFill>
            <a:srgbClr val="158B44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>
            <a:defPPr>
              <a:defRPr lang="en-US"/>
            </a:defPPr>
            <a:lvl1pPr marL="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371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057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7432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4290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114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800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486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36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600" dirty="0">
                <a:solidFill>
                  <a:schemeClr val="bg1"/>
                </a:solidFill>
                <a:latin typeface="Source Sans Pro"/>
                <a:ea typeface="Source Sans Pro"/>
                <a:cs typeface="Arial" panose="020B0604020202020204" pitchFamily="34" charset="0"/>
              </a:rPr>
              <a:t>Sushi</a:t>
            </a:r>
            <a:endParaRPr lang="en-GB" sz="3600" dirty="0">
              <a:solidFill>
                <a:schemeClr val="bg1"/>
              </a:solidFill>
              <a:latin typeface="Source Sans Pro"/>
              <a:ea typeface="Source Sans Pro"/>
              <a:cs typeface="Arial" panose="020B0604020202020204" pitchFamily="34" charset="0"/>
            </a:endParaRPr>
          </a:p>
        </p:txBody>
      </p:sp>
      <p:pic>
        <p:nvPicPr>
          <p:cNvPr id="3" name="Picture 2" descr="A picture containing dish, food, sushi&#10;&#10;Description automatically generated">
            <a:extLst>
              <a:ext uri="{FF2B5EF4-FFF2-40B4-BE49-F238E27FC236}">
                <a16:creationId xmlns:a16="http://schemas.microsoft.com/office/drawing/2014/main" id="{38BB2423-DA4A-4263-8B9E-C4763CCC944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647722" y="1556256"/>
            <a:ext cx="5090160" cy="49069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9330194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ounded Rectangle 20">
            <a:extLst>
              <a:ext uri="{FF2B5EF4-FFF2-40B4-BE49-F238E27FC236}">
                <a16:creationId xmlns:a16="http://schemas.microsoft.com/office/drawing/2014/main" id="{5E5CF663-77DE-4EDF-B2F4-6A5CE0A48C3B}"/>
              </a:ext>
            </a:extLst>
          </p:cNvPr>
          <p:cNvSpPr/>
          <p:nvPr/>
        </p:nvSpPr>
        <p:spPr>
          <a:xfrm>
            <a:off x="6334018" y="7039230"/>
            <a:ext cx="5717568" cy="1231053"/>
          </a:xfrm>
          <a:prstGeom prst="roundRect">
            <a:avLst/>
          </a:prstGeom>
          <a:solidFill>
            <a:srgbClr val="158B44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>
            <a:defPPr>
              <a:defRPr lang="en-US"/>
            </a:defPPr>
            <a:lvl1pPr marL="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371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057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7432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4290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114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800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486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36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600" dirty="0">
                <a:solidFill>
                  <a:schemeClr val="bg1"/>
                </a:solidFill>
                <a:latin typeface="Source Sans Pro"/>
                <a:ea typeface="Source Sans Pro"/>
                <a:cs typeface="Arial" panose="020B0604020202020204" pitchFamily="34" charset="0"/>
              </a:rPr>
              <a:t>Fajitas</a:t>
            </a:r>
            <a:endParaRPr lang="en-GB" sz="3600" dirty="0">
              <a:solidFill>
                <a:schemeClr val="bg1"/>
              </a:solidFill>
              <a:latin typeface="Source Sans Pro"/>
              <a:ea typeface="Source Sans Pro"/>
              <a:cs typeface="Arial" panose="020B0604020202020204" pitchFamily="34" charset="0"/>
            </a:endParaRPr>
          </a:p>
        </p:txBody>
      </p:sp>
      <p:pic>
        <p:nvPicPr>
          <p:cNvPr id="4" name="Picture 3" descr="A group of tacos&#10;&#10;Description automatically generated with low confidence">
            <a:extLst>
              <a:ext uri="{FF2B5EF4-FFF2-40B4-BE49-F238E27FC236}">
                <a16:creationId xmlns:a16="http://schemas.microsoft.com/office/drawing/2014/main" id="{C7F23310-1298-4C03-A846-0B34296A1921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290426" y="1406828"/>
            <a:ext cx="7804754" cy="52057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6651721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B749B86A-BC06-6DE3-6BDD-9896B35F01C5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 lIns="91440" tIns="45720" rIns="91440" bIns="45720" anchor="t"/>
          <a:lstStyle/>
          <a:p>
            <a:r>
              <a:rPr lang="en-GB">
                <a:ea typeface="Source Sans Pro SemiBold"/>
              </a:rPr>
              <a:t>People around the world eat different food</a:t>
            </a:r>
            <a:endParaRPr lang="en-GB"/>
          </a:p>
        </p:txBody>
      </p:sp>
      <p:pic>
        <p:nvPicPr>
          <p:cNvPr id="5" name="Picture Placeholder 4">
            <a:extLst>
              <a:ext uri="{FF2B5EF4-FFF2-40B4-BE49-F238E27FC236}">
                <a16:creationId xmlns:a16="http://schemas.microsoft.com/office/drawing/2014/main" id="{3BF9BF76-15ED-BEBC-50CF-7FDD434459D1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753" r="19753"/>
          <a:stretch>
            <a:fillRect/>
          </a:stretch>
        </p:blipFill>
        <p:spPr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29600234"/>
      </p:ext>
    </p:extLst>
  </p:cSld>
  <p:clrMapOvr>
    <a:masterClrMapping/>
  </p:clrMapOvr>
</p:sld>
</file>

<file path=ppt/theme/theme1.xml><?xml version="1.0" encoding="utf-8"?>
<a:theme xmlns:a="http://schemas.openxmlformats.org/drawingml/2006/main" name="Front and Back">
  <a:themeElements>
    <a:clrScheme name="Custom 1">
      <a:dk1>
        <a:srgbClr val="34713B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Custom 1">
      <a:majorFont>
        <a:latin typeface="Source Sans Pro SemiBold"/>
        <a:ea typeface=""/>
        <a:cs typeface=""/>
      </a:majorFont>
      <a:minorFont>
        <a:latin typeface="Source Sans Pro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owerPoint Template FFL" id="{4BC506BF-7D5C-4BC1-91D1-0CC10A06C918}" vid="{0F2A1089-AD78-4B3C-AED7-59BFFBD1B2A0}"/>
    </a:ext>
  </a:extLst>
</a:theme>
</file>

<file path=ppt/theme/theme2.xml><?xml version="1.0" encoding="utf-8"?>
<a:theme xmlns:a="http://schemas.openxmlformats.org/drawingml/2006/main" name="White Pala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owerPoint Template FFL" id="{4BC506BF-7D5C-4BC1-91D1-0CC10A06C918}" vid="{B9CEDEA6-FFFC-40C8-8683-BFF9D961934B}"/>
    </a:ext>
  </a:extLst>
</a:theme>
</file>

<file path=ppt/theme/theme3.xml><?xml version="1.0" encoding="utf-8"?>
<a:theme xmlns:a="http://schemas.openxmlformats.org/drawingml/2006/main" name="Lost Verdania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owerPoint Template FFL" id="{4BC506BF-7D5C-4BC1-91D1-0CC10A06C918}" vid="{2D839AB6-4599-46A8-9AD7-CCEF65E06480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8BB7717B116CB0458FBBE0A0DE0182DD" ma:contentTypeVersion="13" ma:contentTypeDescription="Create a new document." ma:contentTypeScope="" ma:versionID="ce0553dddd25d99b22cfbc3590afeb1a">
  <xsd:schema xmlns:xsd="http://www.w3.org/2001/XMLSchema" xmlns:xs="http://www.w3.org/2001/XMLSchema" xmlns:p="http://schemas.microsoft.com/office/2006/metadata/properties" xmlns:ns2="4c7d02dd-d8f6-4ac9-bd74-b11e6dbbf829" xmlns:ns3="e23bd75c-2c0f-42ec-881a-8c8145746009" targetNamespace="http://schemas.microsoft.com/office/2006/metadata/properties" ma:root="true" ma:fieldsID="c216a21d9ec43ded0ea9f5496cf36e2c" ns2:_="" ns3:_="">
    <xsd:import namespace="4c7d02dd-d8f6-4ac9-bd74-b11e6dbbf829"/>
    <xsd:import namespace="e23bd75c-2c0f-42ec-881a-8c8145746009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SearchProperties" minOccurs="0"/>
                <xsd:element ref="ns2:lcf76f155ced4ddcb4097134ff3c332f" minOccurs="0"/>
                <xsd:element ref="ns3:TaxCatchAll" minOccurs="0"/>
                <xsd:element ref="ns2:MediaServiceDateTaken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ServiceLocation" minOccurs="0"/>
                <xsd:element ref="ns2:MediaLengthInSeconds" minOccurs="0"/>
                <xsd:element ref="ns2:MediaServiceBillingMetadata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4c7d02dd-d8f6-4ac9-bd74-b11e6dbbf829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0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lcf76f155ced4ddcb4097134ff3c332f" ma:index="12" nillable="true" ma:taxonomy="true" ma:internalName="lcf76f155ced4ddcb4097134ff3c332f" ma:taxonomyFieldName="MediaServiceImageTags" ma:displayName="Image Tags" ma:readOnly="false" ma:fieldId="{5cf76f15-5ced-4ddc-b409-7134ff3c332f}" ma:taxonomyMulti="true" ma:sspId="a407c16c-d400-4155-af4b-d0582c07d429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DateTaken" ma:index="14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OCR" ma:index="15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6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7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Location" ma:index="18" nillable="true" ma:displayName="Location" ma:indexed="true" ma:internalName="MediaServiceLocation" ma:readOnly="true">
      <xsd:simpleType>
        <xsd:restriction base="dms:Text"/>
      </xsd:simpleType>
    </xsd:element>
    <xsd:element name="MediaLengthInSeconds" ma:index="19" nillable="true" ma:displayName="MediaLengthInSeconds" ma:hidden="true" ma:internalName="MediaLengthInSeconds" ma:readOnly="true">
      <xsd:simpleType>
        <xsd:restriction base="dms:Unknown"/>
      </xsd:simpleType>
    </xsd:element>
    <xsd:element name="MediaServiceBillingMetadata" ma:index="20" nillable="true" ma:displayName="MediaServiceBillingMetadata" ma:hidden="true" ma:internalName="MediaServiceBillingMetadata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e23bd75c-2c0f-42ec-881a-8c8145746009" elementFormDefault="qualified">
    <xsd:import namespace="http://schemas.microsoft.com/office/2006/documentManagement/types"/>
    <xsd:import namespace="http://schemas.microsoft.com/office/infopath/2007/PartnerControls"/>
    <xsd:element name="TaxCatchAll" ma:index="13" nillable="true" ma:displayName="Taxonomy Catch All Column" ma:hidden="true" ma:list="{bee8a2b1-86da-4118-9ec0-6d7b842742b1}" ma:internalName="TaxCatchAll" ma:showField="CatchAllData" ma:web="e23bd75c-2c0f-42ec-881a-8c8145746009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e23bd75c-2c0f-42ec-881a-8c8145746009" xsi:nil="true"/>
    <lcf76f155ced4ddcb4097134ff3c332f xmlns="4c7d02dd-d8f6-4ac9-bd74-b11e6dbbf829">
      <Terms xmlns="http://schemas.microsoft.com/office/infopath/2007/PartnerControls"/>
    </lcf76f155ced4ddcb4097134ff3c332f>
  </documentManagement>
</p:properties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7A312309-D77D-4FCD-BBBA-F52028816C79}">
  <ds:schemaRefs>
    <ds:schemaRef ds:uri="4c7d02dd-d8f6-4ac9-bd74-b11e6dbbf829"/>
    <ds:schemaRef ds:uri="e23bd75c-2c0f-42ec-881a-8c8145746009"/>
    <ds:schemaRef ds:uri="http://purl.org/dc/elements/1.1/"/>
    <ds:schemaRef ds:uri="http://purl.org/dc/terms/"/>
    <ds:schemaRef ds:uri="http://schemas.microsoft.com/internal/obd"/>
    <ds:schemaRef ds:uri="http://schemas.microsoft.com/office/2006/documentManagement/types"/>
    <ds:schemaRef ds:uri="http://schemas.microsoft.com/office/2006/metadata/contentType"/>
    <ds:schemaRef ds:uri="http://schemas.microsoft.com/office/2006/metadata/properties"/>
    <ds:schemaRef ds:uri="http://schemas.microsoft.com/office/2006/metadata/properties/metaAttributes"/>
    <ds:schemaRef ds:uri="http://schemas.microsoft.com/office/infopath/2007/PartnerControls"/>
    <ds:schemaRef ds:uri="http://schemas.openxmlformats.org/package/2006/metadata/core-properties"/>
    <ds:schemaRef ds:uri="http://www.w3.org/2001/XMLSchema"/>
  </ds:schemaRefs>
</ds:datastoreItem>
</file>

<file path=customXml/itemProps2.xml><?xml version="1.0" encoding="utf-8"?>
<ds:datastoreItem xmlns:ds="http://schemas.openxmlformats.org/officeDocument/2006/customXml" ds:itemID="{B888D47F-72B8-4B16-9F68-31D2A3AD1D55}">
  <ds:schemaRefs>
    <ds:schemaRef ds:uri="4c7d02dd-d8f6-4ac9-bd74-b11e6dbbf829"/>
    <ds:schemaRef ds:uri="e23bd75c-2c0f-42ec-881a-8c8145746009"/>
    <ds:schemaRef ds:uri="http://purl.org/dc/dcmitype/"/>
    <ds:schemaRef ds:uri="http://purl.org/dc/elements/1.1/"/>
    <ds:schemaRef ds:uri="http://purl.org/dc/terms/"/>
    <ds:schemaRef ds:uri="http://schemas.microsoft.com/office/2006/documentManagement/types"/>
    <ds:schemaRef ds:uri="http://schemas.microsoft.com/office/2006/metadata/properties"/>
    <ds:schemaRef ds:uri="http://schemas.microsoft.com/office/infopath/2007/PartnerControls"/>
    <ds:schemaRef ds:uri="http://schemas.openxmlformats.org/package/2006/metadata/core-properties"/>
    <ds:schemaRef ds:uri="http://www.w3.org/XML/1998/namespace"/>
  </ds:schemaRefs>
</ds:datastoreItem>
</file>

<file path=customXml/itemProps3.xml><?xml version="1.0" encoding="utf-8"?>
<ds:datastoreItem xmlns:ds="http://schemas.openxmlformats.org/officeDocument/2006/customXml" ds:itemID="{ED060835-64FD-4DC1-95B8-3BD144F57414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PowerPoint Template FFL (1)</Template>
  <TotalTime>0</TotalTime>
  <Words>62</Words>
  <Application>Microsoft Office PowerPoint</Application>
  <PresentationFormat>Custom</PresentationFormat>
  <Paragraphs>21</Paragraphs>
  <Slides>21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21</vt:i4>
      </vt:variant>
    </vt:vector>
  </HeadingPairs>
  <TitlesOfParts>
    <vt:vector size="30" baseType="lpstr">
      <vt:lpstr>Source Sans Pro SemiBold</vt:lpstr>
      <vt:lpstr>Source Sans Pro Semi-Bold</vt:lpstr>
      <vt:lpstr>Arial</vt:lpstr>
      <vt:lpstr>Aptos</vt:lpstr>
      <vt:lpstr>Source Sans Pro Light</vt:lpstr>
      <vt:lpstr>Source Sans Pro</vt:lpstr>
      <vt:lpstr>Front and Back</vt:lpstr>
      <vt:lpstr>White Palace</vt:lpstr>
      <vt:lpstr>Lost Verdania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Orla Condon</dc:creator>
  <cp:lastModifiedBy>Orla Condon</cp:lastModifiedBy>
  <cp:revision>30</cp:revision>
  <dcterms:created xsi:type="dcterms:W3CDTF">2026-03-04T15:22:34Z</dcterms:created>
  <dcterms:modified xsi:type="dcterms:W3CDTF">2026-05-12T14:19:58Z</dcterms:modified>
  <dc:identifier>DAHBkqdMVyA</dc:identifier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0x0101008BB7717B116CB0458FBBE0A0DE0182DD</vt:lpwstr>
  </property>
  <property fmtid="{D5CDD505-2E9C-101B-9397-08002B2CF9AE}" pid="3" name="MediaServiceImageTags">
    <vt:lpwstr/>
  </property>
</Properties>
</file>