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7" r:id="rId12"/>
    <p:sldId id="264" r:id="rId13"/>
    <p:sldId id="268" r:id="rId14"/>
    <p:sldId id="270" r:id="rId15"/>
    <p:sldId id="269" r:id="rId16"/>
    <p:sldId id="266" r:id="rId17"/>
    <p:sldId id="265" r:id="rId18"/>
    <p:sldId id="26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73" d="100"/>
          <a:sy n="73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23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Tomatoes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these?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09149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These are tomatoes.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GB" sz="2800" dirty="0" smtClean="0"/>
              <a:t>Tomatoes</a:t>
            </a:r>
            <a:r>
              <a:rPr lang="en-US" sz="2800" dirty="0" smtClean="0"/>
              <a:t> are a fruit, but are more commonly known as a vegetable. 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7938" y="2283798"/>
            <a:ext cx="5404863" cy="360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are these?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/>
              <a:t>What are </a:t>
            </a:r>
            <a:r>
              <a:rPr lang="en-GB" sz="2800" dirty="0" smtClean="0"/>
              <a:t>they made from?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They are all made </a:t>
            </a:r>
            <a:r>
              <a:rPr lang="en-GB" sz="2800" dirty="0" smtClean="0"/>
              <a:t>with </a:t>
            </a:r>
            <a:r>
              <a:rPr lang="en-GB" sz="2800" dirty="0"/>
              <a:t>tomatoes</a:t>
            </a:r>
            <a:r>
              <a:rPr lang="en-GB" sz="2800" dirty="0" smtClean="0"/>
              <a:t>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4371092"/>
            <a:ext cx="3048000" cy="20604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6029" y="4482629"/>
            <a:ext cx="3048000" cy="20330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2753" y="4456315"/>
            <a:ext cx="3045935" cy="19741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5720" y="2126254"/>
            <a:ext cx="2528375" cy="16855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754" y="4371092"/>
            <a:ext cx="3048917" cy="203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</a:t>
            </a:r>
            <a:r>
              <a:rPr lang="en-GB" sz="3600" dirty="0"/>
              <a:t>tomatoes</a:t>
            </a:r>
            <a:r>
              <a:rPr lang="en-GB" dirty="0" smtClean="0"/>
              <a:t>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/>
              <a:t>T</a:t>
            </a:r>
            <a:r>
              <a:rPr lang="en-GB" sz="2800" dirty="0" smtClean="0"/>
              <a:t>omatoes are from a plant.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They grow </a:t>
            </a:r>
            <a:r>
              <a:rPr lang="en-GB" sz="2800" dirty="0" smtClean="0"/>
              <a:t>above the ground.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They are the fruit of the plant.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4942" y="2571092"/>
            <a:ext cx="4972708" cy="331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</a:t>
            </a:r>
            <a:r>
              <a:rPr lang="en-GB" sz="3600" dirty="0"/>
              <a:t>tomatoes</a:t>
            </a:r>
            <a:r>
              <a:rPr lang="en-GB" dirty="0" smtClean="0"/>
              <a:t>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1209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Tomatoes are picked when ready (often as they change </a:t>
            </a:r>
            <a:r>
              <a:rPr lang="en-US" sz="2800" dirty="0" err="1" smtClean="0"/>
              <a:t>colour</a:t>
            </a:r>
            <a:r>
              <a:rPr lang="en-US" sz="2800" dirty="0" smtClean="0"/>
              <a:t> from green to red).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Have </a:t>
            </a:r>
            <a:r>
              <a:rPr lang="en-GB" sz="2800" dirty="0"/>
              <a:t>you seen </a:t>
            </a:r>
            <a:r>
              <a:rPr lang="en-GB" sz="2800" dirty="0" smtClean="0"/>
              <a:t>tomatoes growing before</a:t>
            </a:r>
            <a:r>
              <a:rPr lang="en-GB" sz="2800" dirty="0"/>
              <a:t>?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2183" y="2571092"/>
            <a:ext cx="5165492" cy="344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 smtClean="0"/>
              <a:t>Tomato</a:t>
            </a:r>
            <a:r>
              <a:rPr lang="en-GB" dirty="0" smtClean="0"/>
              <a:t> varieties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54823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There are </a:t>
            </a:r>
            <a:r>
              <a:rPr lang="en-GB" sz="2800" dirty="0" smtClean="0"/>
              <a:t>lots of different </a:t>
            </a:r>
            <a:r>
              <a:rPr lang="en-GB" sz="2800" dirty="0"/>
              <a:t>types tomatoes.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They have different names, such as: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herry;</a:t>
            </a:r>
          </a:p>
          <a:p>
            <a:r>
              <a:rPr lang="en-US" sz="2800" dirty="0"/>
              <a:t>s</a:t>
            </a:r>
            <a:r>
              <a:rPr lang="en-US" sz="2800" dirty="0" smtClean="0"/>
              <a:t>an </a:t>
            </a:r>
            <a:r>
              <a:rPr lang="en-US" sz="2800" dirty="0" err="1" smtClean="0"/>
              <a:t>marzano</a:t>
            </a:r>
            <a:r>
              <a:rPr lang="en-US" sz="2800" dirty="0" smtClean="0"/>
              <a:t>;</a:t>
            </a:r>
          </a:p>
          <a:p>
            <a:r>
              <a:rPr lang="en-US" sz="2800" dirty="0"/>
              <a:t>g</a:t>
            </a:r>
            <a:r>
              <a:rPr lang="en-US" sz="2800" dirty="0" smtClean="0"/>
              <a:t>reen zebra.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642" y="3785940"/>
            <a:ext cx="3577728" cy="23851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4784" y="1139104"/>
            <a:ext cx="2225408" cy="28313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8923" y="3842387"/>
            <a:ext cx="2152719" cy="269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Tomatoes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7446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Tomatoes </a:t>
            </a:r>
            <a:r>
              <a:rPr lang="en-GB" sz="2800" dirty="0"/>
              <a:t>can </a:t>
            </a:r>
            <a:r>
              <a:rPr lang="en-GB" sz="2800" dirty="0" smtClean="0"/>
              <a:t>be purchased as: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resh;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anned;</a:t>
            </a:r>
          </a:p>
          <a:p>
            <a:r>
              <a:rPr lang="en-US" sz="2800" dirty="0"/>
              <a:t>p</a:t>
            </a:r>
            <a:r>
              <a:rPr lang="en-US" sz="2800" dirty="0" smtClean="0"/>
              <a:t>ureed;</a:t>
            </a:r>
          </a:p>
          <a:p>
            <a:r>
              <a:rPr lang="en-US" sz="2800" dirty="0" smtClean="0"/>
              <a:t>juiced;</a:t>
            </a:r>
          </a:p>
          <a:p>
            <a:r>
              <a:rPr lang="en-US" sz="2800" dirty="0"/>
              <a:t>d</a:t>
            </a:r>
            <a:r>
              <a:rPr lang="en-US" sz="2800" dirty="0" smtClean="0"/>
              <a:t>ried.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3000" y="4131325"/>
            <a:ext cx="3429000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2479" y="2197866"/>
            <a:ext cx="2437626" cy="1678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485" y="1495848"/>
            <a:ext cx="2481262" cy="24812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4165" y="3350099"/>
            <a:ext cx="2809301" cy="31082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0252" y="4131325"/>
            <a:ext cx="2655728" cy="197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27693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Tomatoes </a:t>
            </a:r>
            <a:r>
              <a:rPr lang="en-GB" sz="2800" dirty="0"/>
              <a:t>can </a:t>
            </a:r>
            <a:r>
              <a:rPr lang="en-GB" sz="2800" dirty="0" smtClean="0"/>
              <a:t>be eaten raw – just wash first.</a:t>
            </a: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Tomatoes </a:t>
            </a:r>
            <a:r>
              <a:rPr lang="en-GB" sz="2800" dirty="0"/>
              <a:t>can be used in lots of </a:t>
            </a:r>
            <a:r>
              <a:rPr lang="en-GB" sz="2800" dirty="0" smtClean="0"/>
              <a:t>dishes.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6207" y="2096332"/>
            <a:ext cx="3692136" cy="22747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8046" y="3834225"/>
            <a:ext cx="1778079" cy="25694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7855" y="4704240"/>
            <a:ext cx="2823777" cy="18301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6522" y="1893519"/>
            <a:ext cx="2909604" cy="19407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096" y="4591429"/>
            <a:ext cx="2528375" cy="16855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9998" y="4589435"/>
            <a:ext cx="2531366" cy="168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5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Similar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95356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Peppers and cucumbers are similar to tomatoes.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They are the ‘fruit’ of a plant, but are eaten as   a ‘vegetable’.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6057" y="4371092"/>
            <a:ext cx="2875781" cy="24185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9274" y="1749070"/>
            <a:ext cx="4267757" cy="262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98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893722" y="3177618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379801" y="4659398"/>
            <a:ext cx="34037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Tomatoes are grown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32606" y="4673345"/>
            <a:ext cx="2557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Tomatoes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36617" y="4719511"/>
            <a:ext cx="26797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dishes use tomatoes.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505155" y="3147562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463" y="2372747"/>
            <a:ext cx="3036045" cy="20250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5067" y="2246737"/>
            <a:ext cx="2268414" cy="25098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5815" y="2420390"/>
            <a:ext cx="3516637" cy="234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 you like tomatoes?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8582" y="2439929"/>
            <a:ext cx="5536435" cy="369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Tomatoes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E67DE3-9585-4987-AA6D-D0EED6AA2D53}">
  <ds:schemaRefs>
    <ds:schemaRef ds:uri="c53071f4-7f44-43fd-895c-8e7b6a3746b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ad97cfe-a968-427f-b02b-893e6ba0355a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93855E1-2CAE-492B-8456-26B8865E69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5CC9D06-1DC5-406A-A8F3-7775FB81DBF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216</Words>
  <Application>Microsoft Office PowerPoint</Application>
  <PresentationFormat>Widescreen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Office Theme</vt:lpstr>
      <vt:lpstr>Custom Design</vt:lpstr>
      <vt:lpstr>1_Custom Design</vt:lpstr>
      <vt:lpstr>3_Custom Design</vt:lpstr>
      <vt:lpstr>Tomatoes</vt:lpstr>
      <vt:lpstr>What are these?</vt:lpstr>
      <vt:lpstr>What are these?</vt:lpstr>
      <vt:lpstr>Where do tomatoes come from? </vt:lpstr>
      <vt:lpstr>Where do tomatoes come from? </vt:lpstr>
      <vt:lpstr>Tomato varieties</vt:lpstr>
      <vt:lpstr>Tomatoes</vt:lpstr>
      <vt:lpstr>Dishes</vt:lpstr>
      <vt:lpstr>Similar</vt:lpstr>
      <vt:lpstr>Summary</vt:lpstr>
      <vt:lpstr>Do you like tomatoes?</vt:lpstr>
      <vt:lpstr>Tomatoes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45</cp:revision>
  <dcterms:created xsi:type="dcterms:W3CDTF">2018-10-10T09:22:08Z</dcterms:created>
  <dcterms:modified xsi:type="dcterms:W3CDTF">2021-01-19T14:07:39Z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