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18" r:id="rId7"/>
    <p:sldId id="312" r:id="rId8"/>
    <p:sldId id="313" r:id="rId9"/>
    <p:sldId id="263" r:id="rId10"/>
    <p:sldId id="314" r:id="rId11"/>
    <p:sldId id="315" r:id="rId12"/>
    <p:sldId id="316" r:id="rId13"/>
    <p:sldId id="267" r:id="rId14"/>
    <p:sldId id="317" r:id="rId15"/>
    <p:sldId id="319" r:id="rId16"/>
  </p:sldIdLst>
  <p:sldSz cx="18288000" cy="10287000"/>
  <p:notesSz cx="6858000" cy="9144000"/>
  <p:embeddedFontLst>
    <p:embeddedFont>
      <p:font typeface="Source Sans Pro" panose="020B0503030403020204" pitchFamily="34" charset="0"/>
      <p:regular r:id="rId17"/>
      <p:bold r:id="rId18"/>
      <p:italic r:id="rId19"/>
      <p:boldItalic r:id="rId20"/>
    </p:embeddedFont>
    <p:embeddedFont>
      <p:font typeface="Source Sans Pro Light" panose="020B0403030403020204" pitchFamily="34" charset="0"/>
      <p:regular r:id="rId21"/>
      <p:italic r:id="rId22"/>
    </p:embeddedFont>
    <p:embeddedFont>
      <p:font typeface="Source Sans Pro SemiBold" panose="020B0603030403020204" pitchFamily="34" charset="0"/>
      <p:bold r:id="rId23"/>
      <p:boldItalic r:id="rId24"/>
    </p:embeddedFont>
    <p:embeddedFont>
      <p:font typeface="Source Sans Pro Semi-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18"/>
            <p14:sldId id="312"/>
            <p14:sldId id="313"/>
            <p14:sldId id="263"/>
            <p14:sldId id="314"/>
            <p14:sldId id="315"/>
            <p14:sldId id="316"/>
            <p14:sldId id="267"/>
            <p14:sldId id="317"/>
            <p14:sldId id="3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366265-C2AC-404F-A32C-A42DE9F236C0}" v="83" dt="2026-05-18T11:58:47.5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8.fntdata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font" Target="fonts/font3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6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custSel addSld delSld modSld modSection">
      <pc:chgData name="Orla Condon" userId="62ca7181-df71-4740-a21a-4649c658ad3a" providerId="ADAL" clId="{9CA04E6F-9B24-452A-BDA3-5D96B223031B}" dt="2026-05-18T11:59:26.849" v="146" actId="47"/>
      <pc:docMkLst>
        <pc:docMk/>
      </pc:docMkLst>
      <pc:sldChg chg="modSp mod">
        <pc:chgData name="Orla Condon" userId="62ca7181-df71-4740-a21a-4649c658ad3a" providerId="ADAL" clId="{9CA04E6F-9B24-452A-BDA3-5D96B223031B}" dt="2026-05-18T11:44:40.084" v="101" actId="12788"/>
        <pc:sldMkLst>
          <pc:docMk/>
          <pc:sldMk cId="2820886056" sldId="263"/>
        </pc:sldMkLst>
        <pc:spChg chg="mod">
          <ac:chgData name="Orla Condon" userId="62ca7181-df71-4740-a21a-4649c658ad3a" providerId="ADAL" clId="{9CA04E6F-9B24-452A-BDA3-5D96B223031B}" dt="2026-05-18T11:40:38.232" v="14"/>
          <ac:spMkLst>
            <pc:docMk/>
            <pc:sldMk cId="2820886056" sldId="26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4:40.084" v="101" actId="12788"/>
          <ac:spMkLst>
            <pc:docMk/>
            <pc:sldMk cId="2820886056" sldId="263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4:40.084" v="101" actId="12788"/>
          <ac:spMkLst>
            <pc:docMk/>
            <pc:sldMk cId="2820886056" sldId="263"/>
            <ac:spMk id="6" creationId="{00000000-0000-0000-0000-000000000000}"/>
          </ac:spMkLst>
        </pc:spChg>
        <pc:grpChg chg="mod">
          <ac:chgData name="Orla Condon" userId="62ca7181-df71-4740-a21a-4649c658ad3a" providerId="ADAL" clId="{9CA04E6F-9B24-452A-BDA3-5D96B223031B}" dt="2026-05-18T11:44:40.084" v="101" actId="12788"/>
          <ac:grpSpMkLst>
            <pc:docMk/>
            <pc:sldMk cId="2820886056" sldId="263"/>
            <ac:grpSpMk id="4" creationId="{00000000-0000-0000-0000-000000000000}"/>
          </ac:grpSpMkLst>
        </pc:grpChg>
        <pc:picChg chg="mod">
          <ac:chgData name="Orla Condon" userId="62ca7181-df71-4740-a21a-4649c658ad3a" providerId="ADAL" clId="{9CA04E6F-9B24-452A-BDA3-5D96B223031B}" dt="2026-05-18T11:44:10.834" v="95" actId="11530"/>
          <ac:picMkLst>
            <pc:docMk/>
            <pc:sldMk cId="2820886056" sldId="263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1:44:06.468" v="94" actId="1076"/>
          <ac:picMkLst>
            <pc:docMk/>
            <pc:sldMk cId="2820886056" sldId="263"/>
            <ac:picMk id="8" creationId="{1DC2B0D1-0152-4E4C-9361-10F264C68626}"/>
          </ac:picMkLst>
        </pc:picChg>
        <pc:picChg chg="mod">
          <ac:chgData name="Orla Condon" userId="62ca7181-df71-4740-a21a-4649c658ad3a" providerId="ADAL" clId="{9CA04E6F-9B24-452A-BDA3-5D96B223031B}" dt="2026-05-18T11:44:06.468" v="94" actId="1076"/>
          <ac:picMkLst>
            <pc:docMk/>
            <pc:sldMk cId="2820886056" sldId="263"/>
            <ac:picMk id="9" creationId="{9B158AA7-4560-4ED3-91B6-B4838A634708}"/>
          </ac:picMkLst>
        </pc:picChg>
      </pc:sldChg>
      <pc:sldChg chg="addSp modSp mod modAnim">
        <pc:chgData name="Orla Condon" userId="62ca7181-df71-4740-a21a-4649c658ad3a" providerId="ADAL" clId="{9CA04E6F-9B24-452A-BDA3-5D96B223031B}" dt="2026-05-18T11:46:35.198" v="133" actId="1076"/>
        <pc:sldMkLst>
          <pc:docMk/>
          <pc:sldMk cId="182689279" sldId="267"/>
        </pc:sldMkLst>
        <pc:spChg chg="mod">
          <ac:chgData name="Orla Condon" userId="62ca7181-df71-4740-a21a-4649c658ad3a" providerId="ADAL" clId="{9CA04E6F-9B24-452A-BDA3-5D96B223031B}" dt="2026-05-18T11:40:56.118" v="30"/>
          <ac:spMkLst>
            <pc:docMk/>
            <pc:sldMk cId="182689279" sldId="267"/>
            <ac:spMk id="2" creationId="{00000000-0000-0000-0000-000000000000}"/>
          </ac:spMkLst>
        </pc:spChg>
        <pc:spChg chg="add mod">
          <ac:chgData name="Orla Condon" userId="62ca7181-df71-4740-a21a-4649c658ad3a" providerId="ADAL" clId="{9CA04E6F-9B24-452A-BDA3-5D96B223031B}" dt="2026-05-18T11:46:30.846" v="132" actId="12788"/>
          <ac:spMkLst>
            <pc:docMk/>
            <pc:sldMk cId="182689279" sldId="267"/>
            <ac:spMk id="3" creationId="{2998FE4F-E36D-04D6-7319-B6E75550E90B}"/>
          </ac:spMkLst>
        </pc:spChg>
        <pc:spChg chg="mod">
          <ac:chgData name="Orla Condon" userId="62ca7181-df71-4740-a21a-4649c658ad3a" providerId="ADAL" clId="{9CA04E6F-9B24-452A-BDA3-5D96B223031B}" dt="2026-05-18T11:46:30.846" v="132" actId="12788"/>
          <ac:spMkLst>
            <pc:docMk/>
            <pc:sldMk cId="182689279" sldId="267"/>
            <ac:spMk id="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6:23.041" v="130" actId="1076"/>
          <ac:spMkLst>
            <pc:docMk/>
            <pc:sldMk cId="182689279" sldId="267"/>
            <ac:spMk id="5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1:41:27.052" v="58"/>
          <ac:picMkLst>
            <pc:docMk/>
            <pc:sldMk cId="182689279" sldId="267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1:46:35.198" v="133" actId="1076"/>
          <ac:picMkLst>
            <pc:docMk/>
            <pc:sldMk cId="182689279" sldId="267"/>
            <ac:picMk id="7" creationId="{CD69A245-2D8C-4EC6-A4BE-DAEE574E9E11}"/>
          </ac:picMkLst>
        </pc:picChg>
      </pc:sldChg>
      <pc:sldChg chg="modSp mod">
        <pc:chgData name="Orla Condon" userId="62ca7181-df71-4740-a21a-4649c658ad3a" providerId="ADAL" clId="{9CA04E6F-9B24-452A-BDA3-5D96B223031B}" dt="2026-05-18T11:44:29.344" v="99" actId="12788"/>
        <pc:sldMkLst>
          <pc:docMk/>
          <pc:sldMk cId="39403259" sldId="312"/>
        </pc:sldMkLst>
        <pc:spChg chg="mod">
          <ac:chgData name="Orla Condon" userId="62ca7181-df71-4740-a21a-4649c658ad3a" providerId="ADAL" clId="{9CA04E6F-9B24-452A-BDA3-5D96B223031B}" dt="2026-05-18T11:40:32.334" v="6"/>
          <ac:spMkLst>
            <pc:docMk/>
            <pc:sldMk cId="39403259" sldId="31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4:29.344" v="99" actId="12788"/>
          <ac:spMkLst>
            <pc:docMk/>
            <pc:sldMk cId="39403259" sldId="312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4:29.344" v="99" actId="12788"/>
          <ac:spMkLst>
            <pc:docMk/>
            <pc:sldMk cId="39403259" sldId="312"/>
            <ac:spMk id="8" creationId="{00000000-0000-0000-0000-000000000000}"/>
          </ac:spMkLst>
        </pc:spChg>
        <pc:grpChg chg="mod">
          <ac:chgData name="Orla Condon" userId="62ca7181-df71-4740-a21a-4649c658ad3a" providerId="ADAL" clId="{9CA04E6F-9B24-452A-BDA3-5D96B223031B}" dt="2026-05-18T11:44:29.344" v="99" actId="12788"/>
          <ac:grpSpMkLst>
            <pc:docMk/>
            <pc:sldMk cId="39403259" sldId="312"/>
            <ac:grpSpMk id="6" creationId="{00000000-0000-0000-0000-000000000000}"/>
          </ac:grpSpMkLst>
        </pc:grpChg>
        <pc:picChg chg="mod">
          <ac:chgData name="Orla Condon" userId="62ca7181-df71-4740-a21a-4649c658ad3a" providerId="ADAL" clId="{9CA04E6F-9B24-452A-BDA3-5D96B223031B}" dt="2026-05-18T11:43:37.111" v="86" actId="11530"/>
          <ac:picMkLst>
            <pc:docMk/>
            <pc:sldMk cId="39403259" sldId="312"/>
            <ac:picMk id="3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1:43:33.039" v="85" actId="1076"/>
          <ac:picMkLst>
            <pc:docMk/>
            <pc:sldMk cId="39403259" sldId="312"/>
            <ac:picMk id="5" creationId="{FBC4EA79-32A1-46AD-9C56-275B5D55F681}"/>
          </ac:picMkLst>
        </pc:picChg>
      </pc:sldChg>
      <pc:sldChg chg="modSp mod">
        <pc:chgData name="Orla Condon" userId="62ca7181-df71-4740-a21a-4649c658ad3a" providerId="ADAL" clId="{9CA04E6F-9B24-452A-BDA3-5D96B223031B}" dt="2026-05-18T11:43:54.484" v="90" actId="11530"/>
        <pc:sldMkLst>
          <pc:docMk/>
          <pc:sldMk cId="3757350506" sldId="313"/>
        </pc:sldMkLst>
        <pc:spChg chg="mod">
          <ac:chgData name="Orla Condon" userId="62ca7181-df71-4740-a21a-4649c658ad3a" providerId="ADAL" clId="{9CA04E6F-9B24-452A-BDA3-5D96B223031B}" dt="2026-05-18T11:40:35.596" v="10"/>
          <ac:spMkLst>
            <pc:docMk/>
            <pc:sldMk cId="3757350506" sldId="31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3:48.052" v="88" actId="14100"/>
          <ac:spMkLst>
            <pc:docMk/>
            <pc:sldMk cId="3757350506" sldId="313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3:48.052" v="88" actId="14100"/>
          <ac:spMkLst>
            <pc:docMk/>
            <pc:sldMk cId="3757350506" sldId="313"/>
            <ac:spMk id="6" creationId="{00000000-0000-0000-0000-000000000000}"/>
          </ac:spMkLst>
        </pc:spChg>
        <pc:grpChg chg="mod">
          <ac:chgData name="Orla Condon" userId="62ca7181-df71-4740-a21a-4649c658ad3a" providerId="ADAL" clId="{9CA04E6F-9B24-452A-BDA3-5D96B223031B}" dt="2026-05-18T11:43:48.052" v="88" actId="14100"/>
          <ac:grpSpMkLst>
            <pc:docMk/>
            <pc:sldMk cId="3757350506" sldId="313"/>
            <ac:grpSpMk id="4" creationId="{00000000-0000-0000-0000-000000000000}"/>
          </ac:grpSpMkLst>
        </pc:grpChg>
        <pc:picChg chg="mod">
          <ac:chgData name="Orla Condon" userId="62ca7181-df71-4740-a21a-4649c658ad3a" providerId="ADAL" clId="{9CA04E6F-9B24-452A-BDA3-5D96B223031B}" dt="2026-05-18T11:43:54.484" v="90" actId="11530"/>
          <ac:picMkLst>
            <pc:docMk/>
            <pc:sldMk cId="3757350506" sldId="313"/>
            <ac:picMk id="3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1:43:50.147" v="89" actId="1076"/>
          <ac:picMkLst>
            <pc:docMk/>
            <pc:sldMk cId="3757350506" sldId="313"/>
            <ac:picMk id="8" creationId="{B212DBC2-83C4-4C2F-8D68-9E498DDD0209}"/>
          </ac:picMkLst>
        </pc:picChg>
      </pc:sldChg>
      <pc:sldChg chg="addSp modSp mod modAnim">
        <pc:chgData name="Orla Condon" userId="62ca7181-df71-4740-a21a-4649c658ad3a" providerId="ADAL" clId="{9CA04E6F-9B24-452A-BDA3-5D96B223031B}" dt="2026-05-18T11:45:05.568" v="110" actId="12788"/>
        <pc:sldMkLst>
          <pc:docMk/>
          <pc:sldMk cId="3927456006" sldId="314"/>
        </pc:sldMkLst>
        <pc:spChg chg="mod">
          <ac:chgData name="Orla Condon" userId="62ca7181-df71-4740-a21a-4649c658ad3a" providerId="ADAL" clId="{9CA04E6F-9B24-452A-BDA3-5D96B223031B}" dt="2026-05-18T11:40:41.269" v="18"/>
          <ac:spMkLst>
            <pc:docMk/>
            <pc:sldMk cId="3927456006" sldId="31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5:05.568" v="110" actId="12788"/>
          <ac:spMkLst>
            <pc:docMk/>
            <pc:sldMk cId="3927456006" sldId="314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5:05.568" v="110" actId="12788"/>
          <ac:spMkLst>
            <pc:docMk/>
            <pc:sldMk cId="3927456006" sldId="314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2:25.364" v="72" actId="571"/>
          <ac:spMkLst>
            <pc:docMk/>
            <pc:sldMk cId="3927456006" sldId="314"/>
            <ac:spMk id="10" creationId="{9392C70F-2E0A-095B-B152-D85CC43EAD21}"/>
          </ac:spMkLst>
        </pc:spChg>
        <pc:spChg chg="mod">
          <ac:chgData name="Orla Condon" userId="62ca7181-df71-4740-a21a-4649c658ad3a" providerId="ADAL" clId="{9CA04E6F-9B24-452A-BDA3-5D96B223031B}" dt="2026-05-18T11:42:25.364" v="72" actId="571"/>
          <ac:spMkLst>
            <pc:docMk/>
            <pc:sldMk cId="3927456006" sldId="314"/>
            <ac:spMk id="11" creationId="{C171FC1D-D7D5-36F9-06D3-9D121DB6BBF4}"/>
          </ac:spMkLst>
        </pc:spChg>
        <pc:grpChg chg="add mod">
          <ac:chgData name="Orla Condon" userId="62ca7181-df71-4740-a21a-4649c658ad3a" providerId="ADAL" clId="{9CA04E6F-9B24-452A-BDA3-5D96B223031B}" dt="2026-05-18T11:42:25.364" v="72" actId="571"/>
          <ac:grpSpMkLst>
            <pc:docMk/>
            <pc:sldMk cId="3927456006" sldId="314"/>
            <ac:grpSpMk id="3" creationId="{3BA9EC8D-2C72-0E45-96C3-79EA4AD8513A}"/>
          </ac:grpSpMkLst>
        </pc:grpChg>
        <pc:grpChg chg="mod">
          <ac:chgData name="Orla Condon" userId="62ca7181-df71-4740-a21a-4649c658ad3a" providerId="ADAL" clId="{9CA04E6F-9B24-452A-BDA3-5D96B223031B}" dt="2026-05-18T11:45:05.568" v="110" actId="12788"/>
          <ac:grpSpMkLst>
            <pc:docMk/>
            <pc:sldMk cId="3927456006" sldId="314"/>
            <ac:grpSpMk id="4" creationId="{00000000-0000-0000-0000-000000000000}"/>
          </ac:grpSpMkLst>
        </pc:grpChg>
        <pc:picChg chg="mod">
          <ac:chgData name="Orla Condon" userId="62ca7181-df71-4740-a21a-4649c658ad3a" providerId="ADAL" clId="{9CA04E6F-9B24-452A-BDA3-5D96B223031B}" dt="2026-05-18T11:44:46.893" v="102" actId="11530"/>
          <ac:picMkLst>
            <pc:docMk/>
            <pc:sldMk cId="3927456006" sldId="314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1:45:00.584" v="109" actId="11530"/>
          <ac:picMkLst>
            <pc:docMk/>
            <pc:sldMk cId="3927456006" sldId="314"/>
            <ac:picMk id="8" creationId="{B68FD735-7DB2-4C78-AA5F-36E07D6958AE}"/>
          </ac:picMkLst>
        </pc:picChg>
        <pc:picChg chg="mod">
          <ac:chgData name="Orla Condon" userId="62ca7181-df71-4740-a21a-4649c658ad3a" providerId="ADAL" clId="{9CA04E6F-9B24-452A-BDA3-5D96B223031B}" dt="2026-05-18T11:44:57.141" v="108" actId="1076"/>
          <ac:picMkLst>
            <pc:docMk/>
            <pc:sldMk cId="3927456006" sldId="314"/>
            <ac:picMk id="9" creationId="{0F119097-C100-467A-9B20-C32E075A7459}"/>
          </ac:picMkLst>
        </pc:picChg>
        <pc:picChg chg="add mod">
          <ac:chgData name="Orla Condon" userId="62ca7181-df71-4740-a21a-4649c658ad3a" providerId="ADAL" clId="{9CA04E6F-9B24-452A-BDA3-5D96B223031B}" dt="2026-05-18T11:42:25.364" v="72" actId="571"/>
          <ac:picMkLst>
            <pc:docMk/>
            <pc:sldMk cId="3927456006" sldId="314"/>
            <ac:picMk id="12" creationId="{AC86F944-9D25-603A-C88C-799B6B577F6D}"/>
          </ac:picMkLst>
        </pc:picChg>
      </pc:sldChg>
      <pc:sldChg chg="modSp mod">
        <pc:chgData name="Orla Condon" userId="62ca7181-df71-4740-a21a-4649c658ad3a" providerId="ADAL" clId="{9CA04E6F-9B24-452A-BDA3-5D96B223031B}" dt="2026-05-18T11:45:33.319" v="117" actId="1076"/>
        <pc:sldMkLst>
          <pc:docMk/>
          <pc:sldMk cId="3186318710" sldId="315"/>
        </pc:sldMkLst>
        <pc:spChg chg="mod">
          <ac:chgData name="Orla Condon" userId="62ca7181-df71-4740-a21a-4649c658ad3a" providerId="ADAL" clId="{9CA04E6F-9B24-452A-BDA3-5D96B223031B}" dt="2026-05-18T11:40:44.824" v="22"/>
          <ac:spMkLst>
            <pc:docMk/>
            <pc:sldMk cId="3186318710" sldId="31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5:33.319" v="117" actId="1076"/>
          <ac:spMkLst>
            <pc:docMk/>
            <pc:sldMk cId="3186318710" sldId="315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5:33.319" v="117" actId="1076"/>
          <ac:spMkLst>
            <pc:docMk/>
            <pc:sldMk cId="3186318710" sldId="315"/>
            <ac:spMk id="6" creationId="{00000000-0000-0000-0000-000000000000}"/>
          </ac:spMkLst>
        </pc:spChg>
        <pc:grpChg chg="mod">
          <ac:chgData name="Orla Condon" userId="62ca7181-df71-4740-a21a-4649c658ad3a" providerId="ADAL" clId="{9CA04E6F-9B24-452A-BDA3-5D96B223031B}" dt="2026-05-18T11:45:33.319" v="117" actId="1076"/>
          <ac:grpSpMkLst>
            <pc:docMk/>
            <pc:sldMk cId="3186318710" sldId="315"/>
            <ac:grpSpMk id="4" creationId="{00000000-0000-0000-0000-000000000000}"/>
          </ac:grpSpMkLst>
        </pc:grpChg>
        <pc:picChg chg="mod">
          <ac:chgData name="Orla Condon" userId="62ca7181-df71-4740-a21a-4649c658ad3a" providerId="ADAL" clId="{9CA04E6F-9B24-452A-BDA3-5D96B223031B}" dt="2026-05-18T11:45:18.756" v="114" actId="11530"/>
          <ac:picMkLst>
            <pc:docMk/>
            <pc:sldMk cId="3186318710" sldId="315"/>
            <ac:picMk id="7" creationId="{B178C895-76F7-49C8-A8F3-BF6C9C99E868}"/>
          </ac:picMkLst>
        </pc:picChg>
        <pc:picChg chg="mod">
          <ac:chgData name="Orla Condon" userId="62ca7181-df71-4740-a21a-4649c658ad3a" providerId="ADAL" clId="{9CA04E6F-9B24-452A-BDA3-5D96B223031B}" dt="2026-05-18T11:41:21.967" v="50"/>
          <ac:picMkLst>
            <pc:docMk/>
            <pc:sldMk cId="3186318710" sldId="315"/>
            <ac:picMk id="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1:46:06.333" v="124" actId="14100"/>
        <pc:sldMkLst>
          <pc:docMk/>
          <pc:sldMk cId="1058260370" sldId="316"/>
        </pc:sldMkLst>
        <pc:spChg chg="mod">
          <ac:chgData name="Orla Condon" userId="62ca7181-df71-4740-a21a-4649c658ad3a" providerId="ADAL" clId="{9CA04E6F-9B24-452A-BDA3-5D96B223031B}" dt="2026-05-18T11:40:53.313" v="26"/>
          <ac:spMkLst>
            <pc:docMk/>
            <pc:sldMk cId="1058260370" sldId="31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5:56.400" v="123" actId="12788"/>
          <ac:spMkLst>
            <pc:docMk/>
            <pc:sldMk cId="1058260370" sldId="316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45:56.400" v="123" actId="12788"/>
          <ac:spMkLst>
            <pc:docMk/>
            <pc:sldMk cId="1058260370" sldId="316"/>
            <ac:spMk id="6" creationId="{00000000-0000-0000-0000-000000000000}"/>
          </ac:spMkLst>
        </pc:spChg>
        <pc:grpChg chg="mod">
          <ac:chgData name="Orla Condon" userId="62ca7181-df71-4740-a21a-4649c658ad3a" providerId="ADAL" clId="{9CA04E6F-9B24-452A-BDA3-5D96B223031B}" dt="2026-05-18T11:45:56.400" v="123" actId="12788"/>
          <ac:grpSpMkLst>
            <pc:docMk/>
            <pc:sldMk cId="1058260370" sldId="316"/>
            <ac:grpSpMk id="4" creationId="{00000000-0000-0000-0000-000000000000}"/>
          </ac:grpSpMkLst>
        </pc:grpChg>
        <pc:picChg chg="mod">
          <ac:chgData name="Orla Condon" userId="62ca7181-df71-4740-a21a-4649c658ad3a" providerId="ADAL" clId="{9CA04E6F-9B24-452A-BDA3-5D96B223031B}" dt="2026-05-18T11:46:06.333" v="124" actId="14100"/>
          <ac:picMkLst>
            <pc:docMk/>
            <pc:sldMk cId="1058260370" sldId="316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1:45:45.423" v="120" actId="1076"/>
          <ac:picMkLst>
            <pc:docMk/>
            <pc:sldMk cId="1058260370" sldId="316"/>
            <ac:picMk id="8" creationId="{AEE20075-9AD0-45DA-A250-11BB946BDCC1}"/>
          </ac:picMkLst>
        </pc:picChg>
      </pc:sldChg>
      <pc:sldChg chg="modSp mod">
        <pc:chgData name="Orla Condon" userId="62ca7181-df71-4740-a21a-4649c658ad3a" providerId="ADAL" clId="{9CA04E6F-9B24-452A-BDA3-5D96B223031B}" dt="2026-05-18T11:59:20.550" v="145" actId="14100"/>
        <pc:sldMkLst>
          <pc:docMk/>
          <pc:sldMk cId="999236771" sldId="317"/>
        </pc:sldMkLst>
        <pc:spChg chg="mod">
          <ac:chgData name="Orla Condon" userId="62ca7181-df71-4740-a21a-4649c658ad3a" providerId="ADAL" clId="{9CA04E6F-9B24-452A-BDA3-5D96B223031B}" dt="2026-05-18T11:41:00.222" v="34"/>
          <ac:spMkLst>
            <pc:docMk/>
            <pc:sldMk cId="999236771" sldId="31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59:11.715" v="141" actId="1076"/>
          <ac:spMkLst>
            <pc:docMk/>
            <pc:sldMk cId="999236771" sldId="317"/>
            <ac:spMk id="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59:20.550" v="145" actId="14100"/>
          <ac:spMkLst>
            <pc:docMk/>
            <pc:sldMk cId="999236771" sldId="317"/>
            <ac:spMk id="5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1:58:47.586" v="134" actId="11530"/>
          <ac:picMkLst>
            <pc:docMk/>
            <pc:sldMk cId="999236771" sldId="317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1:59:07.905" v="139" actId="1076"/>
          <ac:picMkLst>
            <pc:docMk/>
            <pc:sldMk cId="999236771" sldId="317"/>
            <ac:picMk id="7" creationId="{C61731B5-6953-43FD-9390-DD3FA8FD7A94}"/>
          </ac:picMkLst>
        </pc:picChg>
        <pc:picChg chg="mod">
          <ac:chgData name="Orla Condon" userId="62ca7181-df71-4740-a21a-4649c658ad3a" providerId="ADAL" clId="{9CA04E6F-9B24-452A-BDA3-5D96B223031B}" dt="2026-05-18T11:59:09.218" v="140" actId="1076"/>
          <ac:picMkLst>
            <pc:docMk/>
            <pc:sldMk cId="999236771" sldId="317"/>
            <ac:picMk id="13" creationId="{2E7BA26C-DA67-4AE0-B79B-EF290248BBD9}"/>
          </ac:picMkLst>
        </pc:picChg>
      </pc:sldChg>
      <pc:sldChg chg="addSp delSp modSp mod">
        <pc:chgData name="Orla Condon" userId="62ca7181-df71-4740-a21a-4649c658ad3a" providerId="ADAL" clId="{9CA04E6F-9B24-452A-BDA3-5D96B223031B}" dt="2026-05-18T11:40:10.005" v="0" actId="931"/>
        <pc:sldMkLst>
          <pc:docMk/>
          <pc:sldMk cId="1204928367" sldId="318"/>
        </pc:sldMkLst>
        <pc:spChg chg="del">
          <ac:chgData name="Orla Condon" userId="62ca7181-df71-4740-a21a-4649c658ad3a" providerId="ADAL" clId="{9CA04E6F-9B24-452A-BDA3-5D96B223031B}" dt="2026-05-18T11:40:10.005" v="0" actId="931"/>
          <ac:spMkLst>
            <pc:docMk/>
            <pc:sldMk cId="1204928367" sldId="318"/>
            <ac:spMk id="3" creationId="{0EBB7BEB-0C5E-07BF-3C7E-60ACAEB81709}"/>
          </ac:spMkLst>
        </pc:spChg>
        <pc:picChg chg="add mod ord">
          <ac:chgData name="Orla Condon" userId="62ca7181-df71-4740-a21a-4649c658ad3a" providerId="ADAL" clId="{9CA04E6F-9B24-452A-BDA3-5D96B223031B}" dt="2026-05-18T11:40:10.005" v="0" actId="931"/>
          <ac:picMkLst>
            <pc:docMk/>
            <pc:sldMk cId="1204928367" sldId="318"/>
            <ac:picMk id="5" creationId="{1D3536A3-682C-870E-91D2-0905E65EA563}"/>
          </ac:picMkLst>
        </pc:picChg>
      </pc:sldChg>
      <pc:sldChg chg="addSp delSp modSp mod">
        <pc:chgData name="Orla Condon" userId="62ca7181-df71-4740-a21a-4649c658ad3a" providerId="ADAL" clId="{9CA04E6F-9B24-452A-BDA3-5D96B223031B}" dt="2026-05-18T11:40:17.068" v="1" actId="931"/>
        <pc:sldMkLst>
          <pc:docMk/>
          <pc:sldMk cId="4190913265" sldId="319"/>
        </pc:sldMkLst>
        <pc:spChg chg="del">
          <ac:chgData name="Orla Condon" userId="62ca7181-df71-4740-a21a-4649c658ad3a" providerId="ADAL" clId="{9CA04E6F-9B24-452A-BDA3-5D96B223031B}" dt="2026-05-18T11:40:17.068" v="1" actId="931"/>
          <ac:spMkLst>
            <pc:docMk/>
            <pc:sldMk cId="4190913265" sldId="319"/>
            <ac:spMk id="3" creationId="{1E0BC176-9647-926D-1B51-ABE711A79943}"/>
          </ac:spMkLst>
        </pc:spChg>
        <pc:picChg chg="add mod ord">
          <ac:chgData name="Orla Condon" userId="62ca7181-df71-4740-a21a-4649c658ad3a" providerId="ADAL" clId="{9CA04E6F-9B24-452A-BDA3-5D96B223031B}" dt="2026-05-18T11:40:17.068" v="1" actId="931"/>
          <ac:picMkLst>
            <pc:docMk/>
            <pc:sldMk cId="4190913265" sldId="319"/>
            <ac:picMk id="5" creationId="{806B93E6-C2B2-3AB1-B674-3853CAA67538}"/>
          </ac:picMkLst>
        </pc:picChg>
      </pc:sldChg>
      <pc:sldChg chg="new del">
        <pc:chgData name="Orla Condon" userId="62ca7181-df71-4740-a21a-4649c658ad3a" providerId="ADAL" clId="{9CA04E6F-9B24-452A-BDA3-5D96B223031B}" dt="2026-05-18T11:59:26.849" v="146" actId="47"/>
        <pc:sldMkLst>
          <pc:docMk/>
          <pc:sldMk cId="1240107512" sldId="32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370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300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05F8A3-7F92-C248-B971-228CF3C050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Can</a:t>
            </a:r>
            <a:r>
              <a:rPr lang="en-GB" dirty="0">
                <a:ea typeface="Source Sans Pro SemiBold"/>
              </a:rPr>
              <a:t> I eat this?</a:t>
            </a:r>
            <a:endParaRPr lang="en-GB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D3536A3-682C-870E-91D2-0905E65EA5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28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Can I eat these carrots?</a:t>
            </a:r>
            <a:endParaRPr lang="en-US" sz="5400" dirty="0">
              <a:latin typeface="Source Sans Pro SemiBold"/>
              <a:ea typeface="Source Sans Pro SemiBold"/>
            </a:endParaRPr>
          </a:p>
        </p:txBody>
      </p: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7692664" y="3263773"/>
            <a:ext cx="5174949" cy="4860131"/>
            <a:chOff x="1641" y="1049"/>
            <a:chExt cx="2767" cy="2041"/>
          </a:xfrm>
          <a:solidFill>
            <a:srgbClr val="584288"/>
          </a:solidFill>
        </p:grpSpPr>
        <p:sp>
          <p:nvSpPr>
            <p:cNvPr id="7" name="AutoShape 11"/>
            <p:cNvSpPr>
              <a:spLocks noChangeArrowheads="1"/>
            </p:cNvSpPr>
            <p:nvPr/>
          </p:nvSpPr>
          <p:spPr bwMode="auto">
            <a:xfrm>
              <a:off x="1641" y="1049"/>
              <a:ext cx="2767" cy="2041"/>
            </a:xfrm>
            <a:prstGeom prst="cloudCallout">
              <a:avLst>
                <a:gd name="adj1" fmla="val -75940"/>
                <a:gd name="adj2" fmla="val 1194"/>
              </a:avLst>
            </a:prstGeom>
            <a:solidFill>
              <a:srgbClr val="34713B"/>
            </a:solidFill>
            <a:ln w="9525">
              <a:solidFill>
                <a:srgbClr val="34713B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2181" y="1701"/>
              <a:ext cx="1686" cy="737"/>
            </a:xfrm>
            <a:prstGeom prst="rect">
              <a:avLst/>
            </a:prstGeom>
            <a:solidFill>
              <a:srgbClr val="3471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3600" b="1" dirty="0">
                  <a:solidFill>
                    <a:schemeClr val="bg1"/>
                  </a:solidFill>
                  <a:latin typeface="Source Sans Pro SemiBold"/>
                  <a:ea typeface="Source Sans Pro SemiBold"/>
                </a:rPr>
                <a:t>Not yet, they need to be washed.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689" y="2717161"/>
            <a:ext cx="4995393" cy="5843801"/>
          </a:xfrm>
          <a:prstGeom prst="roundRect">
            <a:avLst/>
          </a:prstGeom>
        </p:spPr>
      </p:pic>
      <p:pic>
        <p:nvPicPr>
          <p:cNvPr id="5" name="Picture 4" descr="A picture containing orange, slice, cut, sliced&#10;&#10;Description automatically generated">
            <a:extLst>
              <a:ext uri="{FF2B5EF4-FFF2-40B4-BE49-F238E27FC236}">
                <a16:creationId xmlns:a16="http://schemas.microsoft.com/office/drawing/2014/main" id="{FBC4EA79-32A1-46AD-9C56-275B5D55F6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25195" y="3948084"/>
            <a:ext cx="5062805" cy="338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Can I eat these plums?</a:t>
            </a:r>
          </a:p>
        </p:txBody>
      </p:sp>
      <p:pic>
        <p:nvPicPr>
          <p:cNvPr id="3" name="Picture 3" descr="Opal Plum (855 x 642)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6689" y="2717161"/>
            <a:ext cx="6213578" cy="5044392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8381221" y="3109679"/>
            <a:ext cx="4651876" cy="4651874"/>
            <a:chOff x="2835" y="1117"/>
            <a:chExt cx="2767" cy="2041"/>
          </a:xfrm>
          <a:solidFill>
            <a:srgbClr val="158B44"/>
          </a:solidFill>
        </p:grpSpPr>
        <p:sp>
          <p:nvSpPr>
            <p:cNvPr id="5" name="AutoShape 11"/>
            <p:cNvSpPr>
              <a:spLocks noChangeArrowheads="1"/>
            </p:cNvSpPr>
            <p:nvPr/>
          </p:nvSpPr>
          <p:spPr bwMode="auto">
            <a:xfrm>
              <a:off x="2835" y="1117"/>
              <a:ext cx="2767" cy="2041"/>
            </a:xfrm>
            <a:prstGeom prst="cloudCallout">
              <a:avLst>
                <a:gd name="adj1" fmla="val -69497"/>
                <a:gd name="adj2" fmla="val 8830"/>
              </a:avLst>
            </a:prstGeom>
            <a:solidFill>
              <a:srgbClr val="34713B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6" name="Text Box 12"/>
            <p:cNvSpPr txBox="1">
              <a:spLocks noChangeArrowheads="1"/>
            </p:cNvSpPr>
            <p:nvPr/>
          </p:nvSpPr>
          <p:spPr bwMode="auto">
            <a:xfrm>
              <a:off x="3203" y="1701"/>
              <a:ext cx="2030" cy="1013"/>
            </a:xfrm>
            <a:prstGeom prst="rect">
              <a:avLst/>
            </a:prstGeom>
            <a:solidFill>
              <a:srgbClr val="3471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3600" b="1" dirty="0">
                  <a:solidFill>
                    <a:schemeClr val="bg1"/>
                  </a:solidFill>
                  <a:latin typeface="Source Sans Pro SemiBold"/>
                  <a:ea typeface="Source Sans Pro SemiBold"/>
                </a:rPr>
                <a:t>Not until they have been picked and washed.</a:t>
              </a:r>
            </a:p>
          </p:txBody>
        </p:sp>
      </p:grpSp>
      <p:pic>
        <p:nvPicPr>
          <p:cNvPr id="8" name="Picture 7" descr="A group of red apples&#10;&#10;Description automatically generated with low confidence">
            <a:extLst>
              <a:ext uri="{FF2B5EF4-FFF2-40B4-BE49-F238E27FC236}">
                <a16:creationId xmlns:a16="http://schemas.microsoft.com/office/drawing/2014/main" id="{B212DBC2-83C4-4C2F-8D68-9E498DDD02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24982" y="3109678"/>
            <a:ext cx="4651875" cy="465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5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C2B0D1-0152-4E4C-9361-10F264C686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18570" y="3425324"/>
            <a:ext cx="2723926" cy="2503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Can I eat these potatoes?</a:t>
            </a: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771657" y="2835997"/>
            <a:ext cx="5033964" cy="4157579"/>
            <a:chOff x="2613" y="1117"/>
            <a:chExt cx="2767" cy="2041"/>
          </a:xfrm>
          <a:solidFill>
            <a:srgbClr val="584288"/>
          </a:solidFill>
        </p:grpSpPr>
        <p:sp>
          <p:nvSpPr>
            <p:cNvPr id="5" name="AutoShape 11"/>
            <p:cNvSpPr>
              <a:spLocks noChangeArrowheads="1"/>
            </p:cNvSpPr>
            <p:nvPr/>
          </p:nvSpPr>
          <p:spPr bwMode="auto">
            <a:xfrm>
              <a:off x="2613" y="1117"/>
              <a:ext cx="2767" cy="2041"/>
            </a:xfrm>
            <a:prstGeom prst="cloudCallout">
              <a:avLst>
                <a:gd name="adj1" fmla="val -68079"/>
                <a:gd name="adj2" fmla="val 31014"/>
              </a:avLst>
            </a:prstGeom>
            <a:solidFill>
              <a:srgbClr val="34713B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6" name="Text Box 12"/>
            <p:cNvSpPr txBox="1">
              <a:spLocks noChangeArrowheads="1"/>
            </p:cNvSpPr>
            <p:nvPr/>
          </p:nvSpPr>
          <p:spPr bwMode="auto">
            <a:xfrm>
              <a:off x="3018" y="1596"/>
              <a:ext cx="1955" cy="861"/>
            </a:xfrm>
            <a:prstGeom prst="rect">
              <a:avLst/>
            </a:prstGeom>
            <a:solidFill>
              <a:srgbClr val="3471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3600" b="1" dirty="0">
                  <a:solidFill>
                    <a:schemeClr val="bg1"/>
                  </a:solidFill>
                  <a:latin typeface="Source Sans Pro SemiBold"/>
                  <a:ea typeface="Source Sans Pro SemiBold"/>
                </a:rPr>
                <a:t>No, they need to be washed and cooked.</a:t>
              </a:r>
            </a:p>
          </p:txBody>
        </p:sp>
      </p:grpSp>
      <p:pic>
        <p:nvPicPr>
          <p:cNvPr id="7" name="Picture 3" descr="S:\Shared\EDUCATION TEAM FILES\Photographs Oct 2018 onwards\Medium size photos\Farming\potatoes growing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2717161"/>
            <a:ext cx="6067602" cy="404111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158AA7-4560-4ED3-91B6-B4838A6347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987517" y="3584696"/>
            <a:ext cx="2212350" cy="21104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2088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Can I have a glass of milk from here?</a:t>
            </a: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496084" y="2928849"/>
            <a:ext cx="4794405" cy="4623944"/>
            <a:chOff x="2835" y="1117"/>
            <a:chExt cx="2827" cy="2089"/>
          </a:xfrm>
          <a:solidFill>
            <a:srgbClr val="158B44"/>
          </a:solidFill>
        </p:grpSpPr>
        <p:sp>
          <p:nvSpPr>
            <p:cNvPr id="5" name="AutoShape 11"/>
            <p:cNvSpPr>
              <a:spLocks noChangeArrowheads="1"/>
            </p:cNvSpPr>
            <p:nvPr/>
          </p:nvSpPr>
          <p:spPr bwMode="auto">
            <a:xfrm>
              <a:off x="2835" y="1117"/>
              <a:ext cx="2827" cy="2089"/>
            </a:xfrm>
            <a:prstGeom prst="cloudCallout">
              <a:avLst>
                <a:gd name="adj1" fmla="val -62476"/>
                <a:gd name="adj2" fmla="val 11268"/>
              </a:avLst>
            </a:prstGeom>
            <a:solidFill>
              <a:srgbClr val="34713B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6" name="Text Box 12"/>
            <p:cNvSpPr txBox="1">
              <a:spLocks noChangeArrowheads="1"/>
            </p:cNvSpPr>
            <p:nvPr/>
          </p:nvSpPr>
          <p:spPr bwMode="auto">
            <a:xfrm>
              <a:off x="3197" y="1442"/>
              <a:ext cx="2102" cy="934"/>
            </a:xfrm>
            <a:prstGeom prst="rect">
              <a:avLst/>
            </a:prstGeom>
            <a:solidFill>
              <a:srgbClr val="3471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3600" b="1" dirty="0">
                  <a:solidFill>
                    <a:schemeClr val="bg1"/>
                  </a:solidFill>
                  <a:latin typeface="Source Sans Pro SemiBold"/>
                  <a:ea typeface="Source Sans Pro SemiBold"/>
                </a:rPr>
                <a:t>No, the cows have to be milked. Then the milk has to be heat treated.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647244" cy="4235433"/>
          </a:xfrm>
          <a:prstGeom prst="roundRect">
            <a:avLst/>
          </a:prstGeom>
        </p:spPr>
      </p:pic>
      <p:pic>
        <p:nvPicPr>
          <p:cNvPr id="8" name="Picture 2" descr="S:\Shared\EDUCATION TEAM FILES\Photographs Oct 2018 onwards\FROM AHDB plan to use\dairy farmer milking.JPG">
            <a:extLst>
              <a:ext uri="{FF2B5EF4-FFF2-40B4-BE49-F238E27FC236}">
                <a16:creationId xmlns:a16="http://schemas.microsoft.com/office/drawing/2014/main" id="{B68FD735-7DB2-4C78-AA5F-36E07D6958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747106" y="3400518"/>
            <a:ext cx="2882993" cy="348596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119097-C100-467A-9B20-C32E075A74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26042" y="3325467"/>
            <a:ext cx="2277978" cy="356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5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Can I eat these meatballs?</a:t>
            </a: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8182666" y="3079713"/>
            <a:ext cx="3750504" cy="3831197"/>
            <a:chOff x="2704" y="1093"/>
            <a:chExt cx="2767" cy="2041"/>
          </a:xfrm>
          <a:solidFill>
            <a:srgbClr val="158B44"/>
          </a:solidFill>
        </p:grpSpPr>
        <p:sp>
          <p:nvSpPr>
            <p:cNvPr id="5" name="AutoShape 11"/>
            <p:cNvSpPr>
              <a:spLocks noChangeArrowheads="1"/>
            </p:cNvSpPr>
            <p:nvPr/>
          </p:nvSpPr>
          <p:spPr bwMode="auto">
            <a:xfrm>
              <a:off x="2704" y="1093"/>
              <a:ext cx="2767" cy="2041"/>
            </a:xfrm>
            <a:prstGeom prst="cloudCallout">
              <a:avLst>
                <a:gd name="adj1" fmla="val -73188"/>
                <a:gd name="adj2" fmla="val 13762"/>
              </a:avLst>
            </a:prstGeom>
            <a:solidFill>
              <a:srgbClr val="34713B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6" name="Text Box 12"/>
            <p:cNvSpPr txBox="1">
              <a:spLocks noChangeArrowheads="1"/>
            </p:cNvSpPr>
            <p:nvPr/>
          </p:nvSpPr>
          <p:spPr bwMode="auto">
            <a:xfrm>
              <a:off x="3159" y="1564"/>
              <a:ext cx="1858" cy="527"/>
            </a:xfrm>
            <a:prstGeom prst="rect">
              <a:avLst/>
            </a:prstGeom>
            <a:solidFill>
              <a:srgbClr val="3471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3600" b="1" dirty="0">
                  <a:solidFill>
                    <a:schemeClr val="bg1"/>
                  </a:solidFill>
                  <a:latin typeface="Source Sans Pro SemiBold"/>
                  <a:ea typeface="Source Sans Pro SemiBold"/>
                </a:rPr>
                <a:t>No, they need to be cooked.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689" y="2717161"/>
            <a:ext cx="6081086" cy="4646405"/>
          </a:xfrm>
          <a:prstGeom prst="rect">
            <a:avLst/>
          </a:prstGeom>
        </p:spPr>
      </p:pic>
      <p:pic>
        <p:nvPicPr>
          <p:cNvPr id="7" name="Picture 6" descr="A plate of spaghetti with a fork&#10;&#10;Description automatically generated with low confidence">
            <a:extLst>
              <a:ext uri="{FF2B5EF4-FFF2-40B4-BE49-F238E27FC236}">
                <a16:creationId xmlns:a16="http://schemas.microsoft.com/office/drawing/2014/main" id="{B178C895-76F7-49C8-A8F3-BF6C9C99E8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68052" y="3376356"/>
            <a:ext cx="5298783" cy="35342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8631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86" y="2717160"/>
            <a:ext cx="5095761" cy="3642165"/>
          </a:xfrm>
          <a:prstGeom prst="rect">
            <a:avLst/>
          </a:prstGeom>
        </p:spPr>
      </p:pic>
      <p:pic>
        <p:nvPicPr>
          <p:cNvPr id="8" name="Picture 7" descr="A picture containing food, dish&#10;&#10;Description automatically generated">
            <a:extLst>
              <a:ext uri="{FF2B5EF4-FFF2-40B4-BE49-F238E27FC236}">
                <a16:creationId xmlns:a16="http://schemas.microsoft.com/office/drawing/2014/main" id="{AEE20075-9AD0-45DA-A250-11BB946BDC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2631" y="2717161"/>
            <a:ext cx="6506286" cy="43201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Can I eat this chicken?</a:t>
            </a:r>
            <a:endParaRPr lang="en-US" sz="5400" dirty="0">
              <a:latin typeface="Source Sans Pro SemiBold"/>
              <a:ea typeface="Source Sans Pro SemiBold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669647" y="2717161"/>
            <a:ext cx="4408551" cy="3786646"/>
            <a:chOff x="1993" y="1212"/>
            <a:chExt cx="2767" cy="2041"/>
          </a:xfrm>
          <a:solidFill>
            <a:srgbClr val="158B44"/>
          </a:solidFill>
        </p:grpSpPr>
        <p:sp>
          <p:nvSpPr>
            <p:cNvPr id="5" name="AutoShape 11"/>
            <p:cNvSpPr>
              <a:spLocks noChangeArrowheads="1"/>
            </p:cNvSpPr>
            <p:nvPr/>
          </p:nvSpPr>
          <p:spPr bwMode="auto">
            <a:xfrm>
              <a:off x="1993" y="1212"/>
              <a:ext cx="2767" cy="2041"/>
            </a:xfrm>
            <a:prstGeom prst="cloudCallout">
              <a:avLst>
                <a:gd name="adj1" fmla="val -81713"/>
                <a:gd name="adj2" fmla="val 11074"/>
              </a:avLst>
            </a:prstGeom>
            <a:solidFill>
              <a:srgbClr val="34713B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6" name="Text Box 12"/>
            <p:cNvSpPr txBox="1">
              <a:spLocks noChangeArrowheads="1"/>
            </p:cNvSpPr>
            <p:nvPr/>
          </p:nvSpPr>
          <p:spPr bwMode="auto">
            <a:xfrm>
              <a:off x="2447" y="1547"/>
              <a:ext cx="1858" cy="683"/>
            </a:xfrm>
            <a:prstGeom prst="rect">
              <a:avLst/>
            </a:prstGeom>
            <a:solidFill>
              <a:srgbClr val="34713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3600" b="1" dirty="0">
                  <a:solidFill>
                    <a:schemeClr val="bg1"/>
                  </a:solidFill>
                  <a:latin typeface="Source Sans Pro SemiBold"/>
                  <a:ea typeface="Source Sans Pro SemiBold"/>
                </a:rPr>
                <a:t>No, it needs to be cooked and carved.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826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Can I eat this salmon?</a:t>
            </a:r>
          </a:p>
        </p:txBody>
      </p:sp>
      <p:sp>
        <p:nvSpPr>
          <p:cNvPr id="4" name="AutoShape 11"/>
          <p:cNvSpPr>
            <a:spLocks noChangeArrowheads="1"/>
          </p:cNvSpPr>
          <p:nvPr/>
        </p:nvSpPr>
        <p:spPr bwMode="auto">
          <a:xfrm>
            <a:off x="8327570" y="3058832"/>
            <a:ext cx="4809163" cy="3639312"/>
          </a:xfrm>
          <a:prstGeom prst="cloudCallout">
            <a:avLst>
              <a:gd name="adj1" fmla="val -78369"/>
              <a:gd name="adj2" fmla="val 7284"/>
            </a:avLst>
          </a:prstGeom>
          <a:solidFill>
            <a:srgbClr val="34713B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9144000" y="3746716"/>
            <a:ext cx="3314700" cy="1754326"/>
          </a:xfrm>
          <a:prstGeom prst="rect">
            <a:avLst/>
          </a:prstGeom>
          <a:solidFill>
            <a:srgbClr val="34713B"/>
          </a:solidFill>
          <a:ln>
            <a:noFill/>
          </a:ln>
          <a:effectLst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solidFill>
                  <a:schemeClr val="bg1"/>
                </a:solidFill>
                <a:latin typeface="Source Sans Pro SemiBold"/>
                <a:ea typeface="Source Sans Pro SemiBold"/>
              </a:rPr>
              <a:t>No, it needs to be filleted and cooked.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689" y="2717161"/>
            <a:ext cx="5859369" cy="19067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69A245-2D8C-4EC6-A4BE-DAEE574E9E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09922" y="2717161"/>
            <a:ext cx="4572000" cy="3639312"/>
          </a:xfrm>
          <a:prstGeom prst="rect">
            <a:avLst/>
          </a:prstGeom>
        </p:spPr>
      </p:pic>
      <p:sp>
        <p:nvSpPr>
          <p:cNvPr id="3" name="Text Box 12">
            <a:extLst>
              <a:ext uri="{FF2B5EF4-FFF2-40B4-BE49-F238E27FC236}">
                <a16:creationId xmlns:a16="http://schemas.microsoft.com/office/drawing/2014/main" id="{2998FE4F-E36D-04D6-7319-B6E75550E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4801" y="3686849"/>
            <a:ext cx="3314700" cy="1754326"/>
          </a:xfrm>
          <a:prstGeom prst="rect">
            <a:avLst/>
          </a:prstGeom>
          <a:solidFill>
            <a:srgbClr val="34713B"/>
          </a:solidFill>
          <a:ln>
            <a:noFill/>
          </a:ln>
          <a:effectLst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solidFill>
                  <a:schemeClr val="bg1"/>
                </a:solidFill>
                <a:latin typeface="Source Sans Pro SemiBold"/>
                <a:ea typeface="Source Sans Pro SemiBold"/>
              </a:rPr>
              <a:t>No, it needs to be filleted and cooked.</a:t>
            </a:r>
          </a:p>
        </p:txBody>
      </p:sp>
    </p:spTree>
    <p:extLst>
      <p:ext uri="{BB962C8B-B14F-4D97-AF65-F5344CB8AC3E}">
        <p14:creationId xmlns:p14="http://schemas.microsoft.com/office/powerpoint/2010/main" val="18268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Can I eat this wheat?</a:t>
            </a:r>
            <a:endParaRPr lang="en-US" sz="5400" dirty="0">
              <a:latin typeface="Source Sans Pro SemiBold"/>
              <a:ea typeface="Source Sans Pro SemiBold"/>
            </a:endParaRPr>
          </a:p>
        </p:txBody>
      </p:sp>
      <p:sp>
        <p:nvSpPr>
          <p:cNvPr id="4" name="AutoShape 11"/>
          <p:cNvSpPr>
            <a:spLocks noChangeArrowheads="1"/>
          </p:cNvSpPr>
          <p:nvPr/>
        </p:nvSpPr>
        <p:spPr bwMode="auto">
          <a:xfrm>
            <a:off x="6714782" y="3383880"/>
            <a:ext cx="6703418" cy="4124996"/>
          </a:xfrm>
          <a:prstGeom prst="cloudCallout">
            <a:avLst>
              <a:gd name="adj1" fmla="val -64886"/>
              <a:gd name="adj2" fmla="val -17378"/>
            </a:avLst>
          </a:prstGeom>
          <a:solidFill>
            <a:srgbClr val="34713B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700"/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7604872" y="4275301"/>
            <a:ext cx="4448341" cy="2308324"/>
          </a:xfrm>
          <a:prstGeom prst="rect">
            <a:avLst/>
          </a:prstGeom>
          <a:solidFill>
            <a:srgbClr val="34713B"/>
          </a:solidFill>
          <a:ln>
            <a:noFill/>
          </a:ln>
          <a:effectLst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solidFill>
                  <a:schemeClr val="bg1"/>
                </a:solidFill>
                <a:latin typeface="Source Sans Pro SemiBold"/>
                <a:ea typeface="Source Sans Pro SemiBold"/>
              </a:rPr>
              <a:t>Not yet, it needs to be harvested,  milled, made into a food and cooked.</a:t>
            </a:r>
          </a:p>
        </p:txBody>
      </p:sp>
      <p:pic>
        <p:nvPicPr>
          <p:cNvPr id="6" name="Picture 5" descr="\\BNF01\Home\ctheobald\Documents\GRAIN CHAIN images\Ripe wheat - close up.JPG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6689" y="2717161"/>
            <a:ext cx="4283106" cy="4642271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7" name="Picture 6" descr="A picture containing doughnut, food, donut, bread&#10;&#10;Description automatically generated">
            <a:extLst>
              <a:ext uri="{FF2B5EF4-FFF2-40B4-BE49-F238E27FC236}">
                <a16:creationId xmlns:a16="http://schemas.microsoft.com/office/drawing/2014/main" id="{C61731B5-6953-43FD-9390-DD3FA8FD7A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1304" y="3290662"/>
            <a:ext cx="3488867" cy="2349708"/>
          </a:xfrm>
          <a:prstGeom prst="rect">
            <a:avLst/>
          </a:prstGeom>
        </p:spPr>
      </p:pic>
      <p:pic>
        <p:nvPicPr>
          <p:cNvPr id="13" name="Picture 12" descr="A picture containing pasta, dish, vegetable&#10;&#10;Description automatically generated">
            <a:extLst>
              <a:ext uri="{FF2B5EF4-FFF2-40B4-BE49-F238E27FC236}">
                <a16:creationId xmlns:a16="http://schemas.microsoft.com/office/drawing/2014/main" id="{2E7BA26C-DA67-4AE0-B79B-EF290248B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8200" y="5901302"/>
            <a:ext cx="4395074" cy="291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3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046AC9-B1ED-C862-D832-EDC88A2167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Can I eat this?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806B93E6-C2B2-3AB1-B674-3853CAA675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1326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164</Words>
  <Application>Microsoft Office PowerPoint</Application>
  <PresentationFormat>Custom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Can I eat these carrots?</vt:lpstr>
      <vt:lpstr>Can I eat these plums?</vt:lpstr>
      <vt:lpstr>Can I eat these potatoes?</vt:lpstr>
      <vt:lpstr>Can I have a glass of milk from here?</vt:lpstr>
      <vt:lpstr>Can I eat these meatballs?</vt:lpstr>
      <vt:lpstr>Can I eat this chicken?</vt:lpstr>
      <vt:lpstr>Can I eat this salmon?</vt:lpstr>
      <vt:lpstr>Can I eat this wheat?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60</cp:revision>
  <dcterms:created xsi:type="dcterms:W3CDTF">2026-03-04T15:22:34Z</dcterms:created>
  <dcterms:modified xsi:type="dcterms:W3CDTF">2026-05-18T11:59:37Z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