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61" r:id="rId7"/>
    <p:sldId id="353" r:id="rId8"/>
    <p:sldId id="340" r:id="rId9"/>
    <p:sldId id="356" r:id="rId10"/>
    <p:sldId id="344" r:id="rId11"/>
    <p:sldId id="354" r:id="rId12"/>
    <p:sldId id="341" r:id="rId13"/>
    <p:sldId id="339" r:id="rId14"/>
    <p:sldId id="342" r:id="rId15"/>
    <p:sldId id="357" r:id="rId16"/>
    <p:sldId id="359" r:id="rId17"/>
    <p:sldId id="343" r:id="rId18"/>
    <p:sldId id="345" r:id="rId19"/>
    <p:sldId id="350" r:id="rId20"/>
    <p:sldId id="346" r:id="rId21"/>
    <p:sldId id="347" r:id="rId22"/>
    <p:sldId id="348" r:id="rId23"/>
    <p:sldId id="349" r:id="rId24"/>
    <p:sldId id="360" r:id="rId25"/>
    <p:sldId id="351" r:id="rId26"/>
    <p:sldId id="352" r:id="rId27"/>
    <p:sldId id="362" r:id="rId28"/>
  </p:sldIdLst>
  <p:sldSz cx="18288000" cy="10287000"/>
  <p:notesSz cx="6858000" cy="9144000"/>
  <p:embeddedFontLst>
    <p:embeddedFont>
      <p:font typeface="Source Sans Pro" panose="020B0503030403020204" pitchFamily="34" charset="0"/>
      <p:regular r:id="rId29"/>
      <p:bold r:id="rId30"/>
      <p:italic r:id="rId31"/>
      <p:boldItalic r:id="rId32"/>
    </p:embeddedFont>
    <p:embeddedFont>
      <p:font typeface="Source Sans Pro Light" panose="020B0403030403020204" pitchFamily="34" charset="0"/>
      <p:regular r:id="rId33"/>
      <p:italic r:id="rId34"/>
    </p:embeddedFont>
    <p:embeddedFont>
      <p:font typeface="Source Sans Pro SemiBold" panose="020B0603030403020204" pitchFamily="34" charset="0"/>
      <p:bold r:id="rId35"/>
      <p:boldItalic r:id="rId36"/>
    </p:embeddedFont>
    <p:embeddedFont>
      <p:font typeface="Source Sans Pro Semi-Bold" panose="020B0604020202020204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61"/>
            <p14:sldId id="353"/>
            <p14:sldId id="340"/>
            <p14:sldId id="356"/>
            <p14:sldId id="344"/>
            <p14:sldId id="354"/>
            <p14:sldId id="341"/>
            <p14:sldId id="339"/>
            <p14:sldId id="342"/>
            <p14:sldId id="357"/>
            <p14:sldId id="359"/>
            <p14:sldId id="343"/>
            <p14:sldId id="345"/>
            <p14:sldId id="350"/>
            <p14:sldId id="346"/>
            <p14:sldId id="347"/>
            <p14:sldId id="348"/>
            <p14:sldId id="349"/>
            <p14:sldId id="360"/>
            <p14:sldId id="351"/>
            <p14:sldId id="352"/>
            <p14:sldId id="3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8EFC7-D010-4650-BED7-5C5ED9A71F0D}" v="59" dt="2026-05-12T15:23:53.0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font" Target="fonts/font6.fntdata"/><Relationship Id="rId42" Type="http://schemas.microsoft.com/office/2016/11/relationships/changesInfo" Target="changesInfos/changesInfo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8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3.fntdata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microsoft.com/office/2015/10/relationships/revisionInfo" Target="revisionInfo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5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williamevans@hotmail.com" userId="S::urn:spo:guest#davidwilliamevans@hotmail.com::" providerId="AD" clId="Web-{D338C08B-3EFF-164F-DF93-D22345C64F1B}"/>
    <pc:docChg chg="addSld delSld modSld sldOrd modSection">
      <pc:chgData name="davidwilliamevans@hotmail.com" userId="S::urn:spo:guest#davidwilliamevans@hotmail.com::" providerId="AD" clId="Web-{D338C08B-3EFF-164F-DF93-D22345C64F1B}" dt="2026-04-13T14:19:13.809" v="86" actId="20577"/>
      <pc:docMkLst>
        <pc:docMk/>
      </pc:docMkLst>
      <pc:sldChg chg="modSp add">
        <pc:chgData name="davidwilliamevans@hotmail.com" userId="S::urn:spo:guest#davidwilliamevans@hotmail.com::" providerId="AD" clId="Web-{D338C08B-3EFF-164F-DF93-D22345C64F1B}" dt="2026-04-13T14:16:37.962" v="57"/>
        <pc:sldMkLst>
          <pc:docMk/>
          <pc:sldMk cId="1520560249" sldId="339"/>
        </pc:sldMkLst>
        <pc:spChg chg="mod">
          <ac:chgData name="davidwilliamevans@hotmail.com" userId="S::urn:spo:guest#davidwilliamevans@hotmail.com::" providerId="AD" clId="Web-{D338C08B-3EFF-164F-DF93-D22345C64F1B}" dt="2026-04-13T14:16:37.962" v="57"/>
          <ac:spMkLst>
            <pc:docMk/>
            <pc:sldMk cId="1520560249" sldId="339"/>
            <ac:spMk id="2" creationId="{454489E2-F4F1-45A0-A0BF-76467A61F481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6:18.820" v="52"/>
        <pc:sldMkLst>
          <pc:docMk/>
          <pc:sldMk cId="1055736391" sldId="340"/>
        </pc:sldMkLst>
        <pc:spChg chg="mod">
          <ac:chgData name="davidwilliamevans@hotmail.com" userId="S::urn:spo:guest#davidwilliamevans@hotmail.com::" providerId="AD" clId="Web-{D338C08B-3EFF-164F-DF93-D22345C64F1B}" dt="2026-04-13T14:16:18.820" v="52"/>
          <ac:spMkLst>
            <pc:docMk/>
            <pc:sldMk cId="1055736391" sldId="340"/>
            <ac:spMk id="2" creationId="{454489E2-F4F1-45A0-A0BF-76467A61F481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6:34.337" v="56"/>
        <pc:sldMkLst>
          <pc:docMk/>
          <pc:sldMk cId="2664039507" sldId="341"/>
        </pc:sldMkLst>
        <pc:spChg chg="mod">
          <ac:chgData name="davidwilliamevans@hotmail.com" userId="S::urn:spo:guest#davidwilliamevans@hotmail.com::" providerId="AD" clId="Web-{D338C08B-3EFF-164F-DF93-D22345C64F1B}" dt="2026-04-13T14:16:34.337" v="56"/>
          <ac:spMkLst>
            <pc:docMk/>
            <pc:sldMk cId="2664039507" sldId="341"/>
            <ac:spMk id="2" creationId="{454489E2-F4F1-45A0-A0BF-76467A61F481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6:41.509" v="58"/>
        <pc:sldMkLst>
          <pc:docMk/>
          <pc:sldMk cId="2594711018" sldId="342"/>
        </pc:sldMkLst>
        <pc:spChg chg="mod">
          <ac:chgData name="davidwilliamevans@hotmail.com" userId="S::urn:spo:guest#davidwilliamevans@hotmail.com::" providerId="AD" clId="Web-{D338C08B-3EFF-164F-DF93-D22345C64F1B}" dt="2026-04-13T14:16:41.509" v="58"/>
          <ac:spMkLst>
            <pc:docMk/>
            <pc:sldMk cId="2594711018" sldId="342"/>
            <ac:spMk id="2" creationId="{454489E2-F4F1-45A0-A0BF-76467A61F481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8:33.293" v="84" actId="1076"/>
        <pc:sldMkLst>
          <pc:docMk/>
          <pc:sldMk cId="1732214653" sldId="343"/>
        </pc:sldMkLst>
        <pc:spChg chg="mod">
          <ac:chgData name="davidwilliamevans@hotmail.com" userId="S::urn:spo:guest#davidwilliamevans@hotmail.com::" providerId="AD" clId="Web-{D338C08B-3EFF-164F-DF93-D22345C64F1B}" dt="2026-04-13T14:16:52.962" v="61"/>
          <ac:spMkLst>
            <pc:docMk/>
            <pc:sldMk cId="1732214653" sldId="343"/>
            <ac:spMk id="2" creationId="{454489E2-F4F1-45A0-A0BF-76467A61F481}"/>
          </ac:spMkLst>
        </pc:spChg>
        <pc:picChg chg="mod">
          <ac:chgData name="davidwilliamevans@hotmail.com" userId="S::urn:spo:guest#davidwilliamevans@hotmail.com::" providerId="AD" clId="Web-{D338C08B-3EFF-164F-DF93-D22345C64F1B}" dt="2026-04-13T14:18:31.652" v="83" actId="1076"/>
          <ac:picMkLst>
            <pc:docMk/>
            <pc:sldMk cId="1732214653" sldId="343"/>
            <ac:picMk id="4" creationId="{6E6013B3-4815-4C73-88E1-33FB6F3D2EDC}"/>
          </ac:picMkLst>
        </pc:picChg>
        <pc:picChg chg="mod">
          <ac:chgData name="davidwilliamevans@hotmail.com" userId="S::urn:spo:guest#davidwilliamevans@hotmail.com::" providerId="AD" clId="Web-{D338C08B-3EFF-164F-DF93-D22345C64F1B}" dt="2026-04-13T14:18:30.621" v="82" actId="1076"/>
          <ac:picMkLst>
            <pc:docMk/>
            <pc:sldMk cId="1732214653" sldId="343"/>
            <ac:picMk id="5" creationId="{420FF327-3A55-4262-B5E9-BCE38AB3CCE4}"/>
          </ac:picMkLst>
        </pc:picChg>
        <pc:picChg chg="mod">
          <ac:chgData name="davidwilliamevans@hotmail.com" userId="S::urn:spo:guest#davidwilliamevans@hotmail.com::" providerId="AD" clId="Web-{D338C08B-3EFF-164F-DF93-D22345C64F1B}" dt="2026-04-13T14:18:33.293" v="84" actId="1076"/>
          <ac:picMkLst>
            <pc:docMk/>
            <pc:sldMk cId="1732214653" sldId="343"/>
            <ac:picMk id="8" creationId="{270975CA-D2FB-4BDB-8CD2-3D7278D71567}"/>
          </ac:picMkLst>
        </pc:picChg>
      </pc:sldChg>
      <pc:sldChg chg="modSp add">
        <pc:chgData name="davidwilliamevans@hotmail.com" userId="S::urn:spo:guest#davidwilliamevans@hotmail.com::" providerId="AD" clId="Web-{D338C08B-3EFF-164F-DF93-D22345C64F1B}" dt="2026-04-13T14:16:27.836" v="54"/>
        <pc:sldMkLst>
          <pc:docMk/>
          <pc:sldMk cId="1145212842" sldId="344"/>
        </pc:sldMkLst>
        <pc:spChg chg="mod">
          <ac:chgData name="davidwilliamevans@hotmail.com" userId="S::urn:spo:guest#davidwilliamevans@hotmail.com::" providerId="AD" clId="Web-{D338C08B-3EFF-164F-DF93-D22345C64F1B}" dt="2026-04-13T14:16:27.836" v="54"/>
          <ac:spMkLst>
            <pc:docMk/>
            <pc:sldMk cId="1145212842" sldId="344"/>
            <ac:spMk id="2" creationId="{454489E2-F4F1-45A0-A0BF-76467A61F481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6:55.931" v="62"/>
        <pc:sldMkLst>
          <pc:docMk/>
          <pc:sldMk cId="2594264449" sldId="345"/>
        </pc:sldMkLst>
        <pc:spChg chg="mod">
          <ac:chgData name="davidwilliamevans@hotmail.com" userId="S::urn:spo:guest#davidwilliamevans@hotmail.com::" providerId="AD" clId="Web-{D338C08B-3EFF-164F-DF93-D22345C64F1B}" dt="2026-04-13T14:16:55.931" v="62"/>
          <ac:spMkLst>
            <pc:docMk/>
            <pc:sldMk cId="2594264449" sldId="345"/>
            <ac:spMk id="2" creationId="{454489E2-F4F1-45A0-A0BF-76467A61F481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7:02.588" v="64"/>
        <pc:sldMkLst>
          <pc:docMk/>
          <pc:sldMk cId="2871680963" sldId="346"/>
        </pc:sldMkLst>
        <pc:spChg chg="mod">
          <ac:chgData name="davidwilliamevans@hotmail.com" userId="S::urn:spo:guest#davidwilliamevans@hotmail.com::" providerId="AD" clId="Web-{D338C08B-3EFF-164F-DF93-D22345C64F1B}" dt="2026-04-13T14:17:02.588" v="64"/>
          <ac:spMkLst>
            <pc:docMk/>
            <pc:sldMk cId="2871680963" sldId="346"/>
            <ac:spMk id="2" creationId="{454489E2-F4F1-45A0-A0BF-76467A61F481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7:06.369" v="65"/>
        <pc:sldMkLst>
          <pc:docMk/>
          <pc:sldMk cId="1993164667" sldId="347"/>
        </pc:sldMkLst>
        <pc:spChg chg="mod">
          <ac:chgData name="davidwilliamevans@hotmail.com" userId="S::urn:spo:guest#davidwilliamevans@hotmail.com::" providerId="AD" clId="Web-{D338C08B-3EFF-164F-DF93-D22345C64F1B}" dt="2026-04-13T14:17:06.369" v="65"/>
          <ac:spMkLst>
            <pc:docMk/>
            <pc:sldMk cId="1993164667" sldId="347"/>
            <ac:spMk id="2" creationId="{454489E2-F4F1-45A0-A0BF-76467A61F481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7:10.401" v="66"/>
        <pc:sldMkLst>
          <pc:docMk/>
          <pc:sldMk cId="239576969" sldId="348"/>
        </pc:sldMkLst>
        <pc:spChg chg="mod">
          <ac:chgData name="davidwilliamevans@hotmail.com" userId="S::urn:spo:guest#davidwilliamevans@hotmail.com::" providerId="AD" clId="Web-{D338C08B-3EFF-164F-DF93-D22345C64F1B}" dt="2026-04-13T14:17:10.401" v="66"/>
          <ac:spMkLst>
            <pc:docMk/>
            <pc:sldMk cId="239576969" sldId="348"/>
            <ac:spMk id="2" creationId="{454489E2-F4F1-45A0-A0BF-76467A61F481}"/>
          </ac:spMkLst>
        </pc:spChg>
      </pc:sldChg>
      <pc:sldChg chg="modSp add ord">
        <pc:chgData name="davidwilliamevans@hotmail.com" userId="S::urn:spo:guest#davidwilliamevans@hotmail.com::" providerId="AD" clId="Web-{D338C08B-3EFF-164F-DF93-D22345C64F1B}" dt="2026-04-13T14:18:20.668" v="81"/>
        <pc:sldMkLst>
          <pc:docMk/>
          <pc:sldMk cId="833653666" sldId="349"/>
        </pc:sldMkLst>
        <pc:spChg chg="mod">
          <ac:chgData name="davidwilliamevans@hotmail.com" userId="S::urn:spo:guest#davidwilliamevans@hotmail.com::" providerId="AD" clId="Web-{D338C08B-3EFF-164F-DF93-D22345C64F1B}" dt="2026-04-13T14:17:13.026" v="67"/>
          <ac:spMkLst>
            <pc:docMk/>
            <pc:sldMk cId="833653666" sldId="349"/>
            <ac:spMk id="2" creationId="{454489E2-F4F1-45A0-A0BF-76467A61F481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7:00.353" v="63"/>
        <pc:sldMkLst>
          <pc:docMk/>
          <pc:sldMk cId="3004190539" sldId="350"/>
        </pc:sldMkLst>
        <pc:spChg chg="mod">
          <ac:chgData name="davidwilliamevans@hotmail.com" userId="S::urn:spo:guest#davidwilliamevans@hotmail.com::" providerId="AD" clId="Web-{D338C08B-3EFF-164F-DF93-D22345C64F1B}" dt="2026-04-13T14:17:00.353" v="63"/>
          <ac:spMkLst>
            <pc:docMk/>
            <pc:sldMk cId="3004190539" sldId="350"/>
            <ac:spMk id="2" creationId="{454489E2-F4F1-45A0-A0BF-76467A61F481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7:25.620" v="70"/>
        <pc:sldMkLst>
          <pc:docMk/>
          <pc:sldMk cId="2372629123" sldId="351"/>
        </pc:sldMkLst>
        <pc:spChg chg="mod">
          <ac:chgData name="davidwilliamevans@hotmail.com" userId="S::urn:spo:guest#davidwilliamevans@hotmail.com::" providerId="AD" clId="Web-{D338C08B-3EFF-164F-DF93-D22345C64F1B}" dt="2026-04-13T14:17:25.620" v="70"/>
          <ac:spMkLst>
            <pc:docMk/>
            <pc:sldMk cId="2372629123" sldId="351"/>
            <ac:spMk id="2" creationId="{454489E2-F4F1-45A0-A0BF-76467A61F481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7:31.589" v="71"/>
        <pc:sldMkLst>
          <pc:docMk/>
          <pc:sldMk cId="574946887" sldId="352"/>
        </pc:sldMkLst>
        <pc:spChg chg="mod">
          <ac:chgData name="davidwilliamevans@hotmail.com" userId="S::urn:spo:guest#davidwilliamevans@hotmail.com::" providerId="AD" clId="Web-{D338C08B-3EFF-164F-DF93-D22345C64F1B}" dt="2026-04-13T14:17:31.589" v="71"/>
          <ac:spMkLst>
            <pc:docMk/>
            <pc:sldMk cId="574946887" sldId="352"/>
            <ac:spMk id="2" creationId="{454489E2-F4F1-45A0-A0BF-76467A61F481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9:13.809" v="86" actId="20577"/>
        <pc:sldMkLst>
          <pc:docMk/>
          <pc:sldMk cId="4143725250" sldId="353"/>
        </pc:sldMkLst>
        <pc:spChg chg="mod">
          <ac:chgData name="davidwilliamevans@hotmail.com" userId="S::urn:spo:guest#davidwilliamevans@hotmail.com::" providerId="AD" clId="Web-{D338C08B-3EFF-164F-DF93-D22345C64F1B}" dt="2026-04-13T14:16:06.929" v="51" actId="20577"/>
          <ac:spMkLst>
            <pc:docMk/>
            <pc:sldMk cId="4143725250" sldId="353"/>
            <ac:spMk id="2" creationId="{085AA59C-70E5-4ABE-AA22-89C4BD41B4D8}"/>
          </ac:spMkLst>
        </pc:spChg>
        <pc:spChg chg="mod">
          <ac:chgData name="davidwilliamevans@hotmail.com" userId="S::urn:spo:guest#davidwilliamevans@hotmail.com::" providerId="AD" clId="Web-{D338C08B-3EFF-164F-DF93-D22345C64F1B}" dt="2026-04-13T14:19:13.809" v="86" actId="20577"/>
          <ac:spMkLst>
            <pc:docMk/>
            <pc:sldMk cId="4143725250" sldId="353"/>
            <ac:spMk id="3" creationId="{F43253C5-6C6C-4ACC-88CB-399B0B1D1372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6:31.305" v="55"/>
        <pc:sldMkLst>
          <pc:docMk/>
          <pc:sldMk cId="2636889368" sldId="354"/>
        </pc:sldMkLst>
        <pc:spChg chg="mod">
          <ac:chgData name="davidwilliamevans@hotmail.com" userId="S::urn:spo:guest#davidwilliamevans@hotmail.com::" providerId="AD" clId="Web-{D338C08B-3EFF-164F-DF93-D22345C64F1B}" dt="2026-04-13T14:16:31.305" v="55"/>
          <ac:spMkLst>
            <pc:docMk/>
            <pc:sldMk cId="2636889368" sldId="354"/>
            <ac:spMk id="2" creationId="{088A63AF-53C6-49F9-8CDA-32DDDA63924D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6:23.820" v="53"/>
        <pc:sldMkLst>
          <pc:docMk/>
          <pc:sldMk cId="1630717544" sldId="356"/>
        </pc:sldMkLst>
        <pc:spChg chg="mod">
          <ac:chgData name="davidwilliamevans@hotmail.com" userId="S::urn:spo:guest#davidwilliamevans@hotmail.com::" providerId="AD" clId="Web-{D338C08B-3EFF-164F-DF93-D22345C64F1B}" dt="2026-04-13T14:16:23.820" v="53"/>
          <ac:spMkLst>
            <pc:docMk/>
            <pc:sldMk cId="1630717544" sldId="356"/>
            <ac:spMk id="2" creationId="{454489E2-F4F1-45A0-A0BF-76467A61F481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6:45.087" v="59"/>
        <pc:sldMkLst>
          <pc:docMk/>
          <pc:sldMk cId="3950323428" sldId="357"/>
        </pc:sldMkLst>
        <pc:spChg chg="mod">
          <ac:chgData name="davidwilliamevans@hotmail.com" userId="S::urn:spo:guest#davidwilliamevans@hotmail.com::" providerId="AD" clId="Web-{D338C08B-3EFF-164F-DF93-D22345C64F1B}" dt="2026-04-13T14:16:45.087" v="59"/>
          <ac:spMkLst>
            <pc:docMk/>
            <pc:sldMk cId="3950323428" sldId="357"/>
            <ac:spMk id="2" creationId="{454489E2-F4F1-45A0-A0BF-76467A61F481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6:49.072" v="60"/>
        <pc:sldMkLst>
          <pc:docMk/>
          <pc:sldMk cId="1266171229" sldId="359"/>
        </pc:sldMkLst>
        <pc:spChg chg="mod">
          <ac:chgData name="davidwilliamevans@hotmail.com" userId="S::urn:spo:guest#davidwilliamevans@hotmail.com::" providerId="AD" clId="Web-{D338C08B-3EFF-164F-DF93-D22345C64F1B}" dt="2026-04-13T14:16:49.072" v="60"/>
          <ac:spMkLst>
            <pc:docMk/>
            <pc:sldMk cId="1266171229" sldId="359"/>
            <ac:spMk id="2" creationId="{454489E2-F4F1-45A0-A0BF-76467A61F481}"/>
          </ac:spMkLst>
        </pc:spChg>
      </pc:sldChg>
      <pc:sldChg chg="modSp add">
        <pc:chgData name="davidwilliamevans@hotmail.com" userId="S::urn:spo:guest#davidwilliamevans@hotmail.com::" providerId="AD" clId="Web-{D338C08B-3EFF-164F-DF93-D22345C64F1B}" dt="2026-04-13T14:17:16.432" v="68"/>
        <pc:sldMkLst>
          <pc:docMk/>
          <pc:sldMk cId="2107687773" sldId="360"/>
        </pc:sldMkLst>
        <pc:spChg chg="mod">
          <ac:chgData name="davidwilliamevans@hotmail.com" userId="S::urn:spo:guest#davidwilliamevans@hotmail.com::" providerId="AD" clId="Web-{D338C08B-3EFF-164F-DF93-D22345C64F1B}" dt="2026-04-13T14:17:16.432" v="68"/>
          <ac:spMkLst>
            <pc:docMk/>
            <pc:sldMk cId="2107687773" sldId="360"/>
            <ac:spMk id="2" creationId="{454489E2-F4F1-45A0-A0BF-76467A61F481}"/>
          </ac:spMkLst>
        </pc:spChg>
      </pc:sldChg>
      <pc:sldChg chg="modSp new ord">
        <pc:chgData name="davidwilliamevans@hotmail.com" userId="S::urn:spo:guest#davidwilliamevans@hotmail.com::" providerId="AD" clId="Web-{D338C08B-3EFF-164F-DF93-D22345C64F1B}" dt="2026-04-13T14:15:36.898" v="48"/>
        <pc:sldMkLst>
          <pc:docMk/>
          <pc:sldMk cId="1935097556" sldId="361"/>
        </pc:sldMkLst>
        <pc:spChg chg="mod">
          <ac:chgData name="davidwilliamevans@hotmail.com" userId="S::urn:spo:guest#davidwilliamevans@hotmail.com::" providerId="AD" clId="Web-{D338C08B-3EFF-164F-DF93-D22345C64F1B}" dt="2026-04-13T14:15:35.226" v="47" actId="20577"/>
          <ac:spMkLst>
            <pc:docMk/>
            <pc:sldMk cId="1935097556" sldId="361"/>
            <ac:spMk id="2" creationId="{4C4B557B-F8CE-E441-7683-FEC5FE6127BC}"/>
          </ac:spMkLst>
        </pc:spChg>
      </pc:sldChg>
      <pc:sldChg chg="modSp new">
        <pc:chgData name="davidwilliamevans@hotmail.com" userId="S::urn:spo:guest#davidwilliamevans@hotmail.com::" providerId="AD" clId="Web-{D338C08B-3EFF-164F-DF93-D22345C64F1B}" dt="2026-04-13T14:17:50.745" v="80" actId="20577"/>
        <pc:sldMkLst>
          <pc:docMk/>
          <pc:sldMk cId="1547662323" sldId="362"/>
        </pc:sldMkLst>
        <pc:spChg chg="mod">
          <ac:chgData name="davidwilliamevans@hotmail.com" userId="S::urn:spo:guest#davidwilliamevans@hotmail.com::" providerId="AD" clId="Web-{D338C08B-3EFF-164F-DF93-D22345C64F1B}" dt="2026-04-13T14:17:50.745" v="80" actId="20577"/>
          <ac:spMkLst>
            <pc:docMk/>
            <pc:sldMk cId="1547662323" sldId="362"/>
            <ac:spMk id="2" creationId="{A3FD2A30-D785-7DF5-E01F-6ACF090F4242}"/>
          </ac:spMkLst>
        </pc:spChg>
      </pc:sldChg>
      <pc:sldMasterChg chg="addSldLayout">
        <pc:chgData name="davidwilliamevans@hotmail.com" userId="S::urn:spo:guest#davidwilliamevans@hotmail.com::" providerId="AD" clId="Web-{D338C08B-3EFF-164F-DF93-D22345C64F1B}" dt="2026-04-13T14:14:56.538" v="21"/>
        <pc:sldMasterMkLst>
          <pc:docMk/>
          <pc:sldMasterMk cId="0" sldId="2147483648"/>
        </pc:sldMasterMkLst>
        <pc:sldLayoutChg chg="add replId">
          <pc:chgData name="davidwilliamevans@hotmail.com" userId="S::urn:spo:guest#davidwilliamevans@hotmail.com::" providerId="AD" clId="Web-{D338C08B-3EFF-164F-DF93-D22345C64F1B}" dt="2026-04-13T14:14:55.179" v="0"/>
          <pc:sldLayoutMkLst>
            <pc:docMk/>
            <pc:sldMasterMk cId="0" sldId="2147483648"/>
            <pc:sldLayoutMk cId="2337605398" sldId="2147483670"/>
          </pc:sldLayoutMkLst>
        </pc:sldLayoutChg>
        <pc:sldLayoutChg chg="add">
          <pc:chgData name="davidwilliamevans@hotmail.com" userId="S::urn:spo:guest#davidwilliamevans@hotmail.com::" providerId="AD" clId="Web-{D338C08B-3EFF-164F-DF93-D22345C64F1B}" dt="2026-04-13T14:14:55.226" v="1"/>
          <pc:sldLayoutMkLst>
            <pc:docMk/>
            <pc:sldMasterMk cId="0" sldId="2147483648"/>
            <pc:sldLayoutMk cId="2644993141" sldId="2147483671"/>
          </pc:sldLayoutMkLst>
        </pc:sldLayoutChg>
        <pc:sldLayoutChg chg="add">
          <pc:chgData name="davidwilliamevans@hotmail.com" userId="S::urn:spo:guest#davidwilliamevans@hotmail.com::" providerId="AD" clId="Web-{D338C08B-3EFF-164F-DF93-D22345C64F1B}" dt="2026-04-13T14:14:56.538" v="21"/>
          <pc:sldLayoutMkLst>
            <pc:docMk/>
            <pc:sldMasterMk cId="0" sldId="2147483648"/>
            <pc:sldLayoutMk cId="1017437362" sldId="2147483672"/>
          </pc:sldLayoutMkLst>
        </pc:sldLayoutChg>
      </pc:sldMasterChg>
    </pc:docChg>
  </pc:docChgLst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5-12T15:27:53.590" v="373" actId="20577"/>
      <pc:docMkLst>
        <pc:docMk/>
      </pc:docMkLst>
      <pc:sldChg chg="modSp mod">
        <pc:chgData name="Orla Condon" userId="62ca7181-df71-4740-a21a-4649c658ad3a" providerId="ADAL" clId="{9CA04E6F-9B24-452A-BDA3-5D96B223031B}" dt="2026-05-12T15:24:42.419" v="222" actId="1035"/>
        <pc:sldMkLst>
          <pc:docMk/>
          <pc:sldMk cId="1520560249" sldId="339"/>
        </pc:sldMkLst>
        <pc:spChg chg="mod">
          <ac:chgData name="Orla Condon" userId="62ca7181-df71-4740-a21a-4649c658ad3a" providerId="ADAL" clId="{9CA04E6F-9B24-452A-BDA3-5D96B223031B}" dt="2026-05-12T15:20:54.699" v="28"/>
          <ac:spMkLst>
            <pc:docMk/>
            <pc:sldMk cId="1520560249" sldId="339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4:42.419" v="222" actId="1035"/>
          <ac:picMkLst>
            <pc:docMk/>
            <pc:sldMk cId="1520560249" sldId="339"/>
            <ac:picMk id="5" creationId="{D31DA586-68BA-4767-A3F4-FF628A7D6C67}"/>
          </ac:picMkLst>
        </pc:picChg>
      </pc:sldChg>
      <pc:sldChg chg="modSp mod">
        <pc:chgData name="Orla Condon" userId="62ca7181-df71-4740-a21a-4649c658ad3a" providerId="ADAL" clId="{9CA04E6F-9B24-452A-BDA3-5D96B223031B}" dt="2026-05-12T15:24:08.115" v="123" actId="1076"/>
        <pc:sldMkLst>
          <pc:docMk/>
          <pc:sldMk cId="1055736391" sldId="340"/>
        </pc:sldMkLst>
        <pc:spChg chg="mod">
          <ac:chgData name="Orla Condon" userId="62ca7181-df71-4740-a21a-4649c658ad3a" providerId="ADAL" clId="{9CA04E6F-9B24-452A-BDA3-5D96B223031B}" dt="2026-05-12T15:20:19.934" v="8"/>
          <ac:spMkLst>
            <pc:docMk/>
            <pc:sldMk cId="1055736391" sldId="340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3:33.660" v="97"/>
          <ac:picMkLst>
            <pc:docMk/>
            <pc:sldMk cId="1055736391" sldId="340"/>
            <ac:picMk id="4" creationId="{B8B466BD-B502-447B-8751-637BE340A565}"/>
          </ac:picMkLst>
        </pc:picChg>
        <pc:picChg chg="mod">
          <ac:chgData name="Orla Condon" userId="62ca7181-df71-4740-a21a-4649c658ad3a" providerId="ADAL" clId="{9CA04E6F-9B24-452A-BDA3-5D96B223031B}" dt="2026-05-12T15:24:06.254" v="122" actId="1076"/>
          <ac:picMkLst>
            <pc:docMk/>
            <pc:sldMk cId="1055736391" sldId="340"/>
            <ac:picMk id="6" creationId="{3389B24C-866B-4956-A63A-08AD53536A1C}"/>
          </ac:picMkLst>
        </pc:picChg>
        <pc:picChg chg="mod">
          <ac:chgData name="Orla Condon" userId="62ca7181-df71-4740-a21a-4649c658ad3a" providerId="ADAL" clId="{9CA04E6F-9B24-452A-BDA3-5D96B223031B}" dt="2026-05-12T15:24:08.115" v="123" actId="1076"/>
          <ac:picMkLst>
            <pc:docMk/>
            <pc:sldMk cId="1055736391" sldId="340"/>
            <ac:picMk id="7" creationId="{3CBCC710-3052-42A9-B0E3-A957CDCFD656}"/>
          </ac:picMkLst>
        </pc:picChg>
      </pc:sldChg>
      <pc:sldChg chg="modSp mod">
        <pc:chgData name="Orla Condon" userId="62ca7181-df71-4740-a21a-4649c658ad3a" providerId="ADAL" clId="{9CA04E6F-9B24-452A-BDA3-5D96B223031B}" dt="2026-05-12T15:24:37.536" v="203" actId="1035"/>
        <pc:sldMkLst>
          <pc:docMk/>
          <pc:sldMk cId="2664039507" sldId="341"/>
        </pc:sldMkLst>
        <pc:spChg chg="mod">
          <ac:chgData name="Orla Condon" userId="62ca7181-df71-4740-a21a-4649c658ad3a" providerId="ADAL" clId="{9CA04E6F-9B24-452A-BDA3-5D96B223031B}" dt="2026-05-12T15:20:32.239" v="24"/>
          <ac:spMkLst>
            <pc:docMk/>
            <pc:sldMk cId="2664039507" sldId="341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4:37.536" v="203" actId="1035"/>
          <ac:picMkLst>
            <pc:docMk/>
            <pc:sldMk cId="2664039507" sldId="341"/>
            <ac:picMk id="8" creationId="{9AD6AEA6-4E46-449C-B2DB-6E987D74594F}"/>
          </ac:picMkLst>
        </pc:picChg>
      </pc:sldChg>
      <pc:sldChg chg="modSp mod">
        <pc:chgData name="Orla Condon" userId="62ca7181-df71-4740-a21a-4649c658ad3a" providerId="ADAL" clId="{9CA04E6F-9B24-452A-BDA3-5D96B223031B}" dt="2026-05-12T15:24:46.264" v="241" actId="1035"/>
        <pc:sldMkLst>
          <pc:docMk/>
          <pc:sldMk cId="2594711018" sldId="342"/>
        </pc:sldMkLst>
        <pc:spChg chg="mod">
          <ac:chgData name="Orla Condon" userId="62ca7181-df71-4740-a21a-4649c658ad3a" providerId="ADAL" clId="{9CA04E6F-9B24-452A-BDA3-5D96B223031B}" dt="2026-05-12T15:20:57.567" v="32"/>
          <ac:spMkLst>
            <pc:docMk/>
            <pc:sldMk cId="2594711018" sldId="342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4:46.264" v="241" actId="1035"/>
          <ac:picMkLst>
            <pc:docMk/>
            <pc:sldMk cId="2594711018" sldId="342"/>
            <ac:picMk id="4" creationId="{F01B03B9-CB35-45DD-B190-6F8C76383D3C}"/>
          </ac:picMkLst>
        </pc:picChg>
      </pc:sldChg>
      <pc:sldChg chg="modSp mod">
        <pc:chgData name="Orla Condon" userId="62ca7181-df71-4740-a21a-4649c658ad3a" providerId="ADAL" clId="{9CA04E6F-9B24-452A-BDA3-5D96B223031B}" dt="2026-05-12T15:25:17.132" v="288" actId="1076"/>
        <pc:sldMkLst>
          <pc:docMk/>
          <pc:sldMk cId="1732214653" sldId="343"/>
        </pc:sldMkLst>
        <pc:spChg chg="mod">
          <ac:chgData name="Orla Condon" userId="62ca7181-df71-4740-a21a-4649c658ad3a" providerId="ADAL" clId="{9CA04E6F-9B24-452A-BDA3-5D96B223031B}" dt="2026-05-12T15:21:31.776" v="44"/>
          <ac:spMkLst>
            <pc:docMk/>
            <pc:sldMk cId="1732214653" sldId="343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5:15.495" v="287" actId="1076"/>
          <ac:picMkLst>
            <pc:docMk/>
            <pc:sldMk cId="1732214653" sldId="343"/>
            <ac:picMk id="4" creationId="{6E6013B3-4815-4C73-88E1-33FB6F3D2EDC}"/>
          </ac:picMkLst>
        </pc:picChg>
        <pc:picChg chg="mod">
          <ac:chgData name="Orla Condon" userId="62ca7181-df71-4740-a21a-4649c658ad3a" providerId="ADAL" clId="{9CA04E6F-9B24-452A-BDA3-5D96B223031B}" dt="2026-05-12T15:25:13.019" v="286" actId="14100"/>
          <ac:picMkLst>
            <pc:docMk/>
            <pc:sldMk cId="1732214653" sldId="343"/>
            <ac:picMk id="5" creationId="{420FF327-3A55-4262-B5E9-BCE38AB3CCE4}"/>
          </ac:picMkLst>
        </pc:picChg>
        <pc:picChg chg="mod">
          <ac:chgData name="Orla Condon" userId="62ca7181-df71-4740-a21a-4649c658ad3a" providerId="ADAL" clId="{9CA04E6F-9B24-452A-BDA3-5D96B223031B}" dt="2026-05-12T15:25:17.132" v="288" actId="1076"/>
          <ac:picMkLst>
            <pc:docMk/>
            <pc:sldMk cId="1732214653" sldId="343"/>
            <ac:picMk id="8" creationId="{270975CA-D2FB-4BDB-8CD2-3D7278D71567}"/>
          </ac:picMkLst>
        </pc:picChg>
      </pc:sldChg>
      <pc:sldChg chg="modSp mod">
        <pc:chgData name="Orla Condon" userId="62ca7181-df71-4740-a21a-4649c658ad3a" providerId="ADAL" clId="{9CA04E6F-9B24-452A-BDA3-5D96B223031B}" dt="2026-05-12T15:24:24.368" v="149" actId="1076"/>
        <pc:sldMkLst>
          <pc:docMk/>
          <pc:sldMk cId="1145212842" sldId="344"/>
        </pc:sldMkLst>
        <pc:spChg chg="mod">
          <ac:chgData name="Orla Condon" userId="62ca7181-df71-4740-a21a-4649c658ad3a" providerId="ADAL" clId="{9CA04E6F-9B24-452A-BDA3-5D96B223031B}" dt="2026-05-12T15:20:26.216" v="16"/>
          <ac:spMkLst>
            <pc:docMk/>
            <pc:sldMk cId="1145212842" sldId="344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4:24.368" v="149" actId="1076"/>
          <ac:picMkLst>
            <pc:docMk/>
            <pc:sldMk cId="1145212842" sldId="344"/>
            <ac:picMk id="7" creationId="{5FEB4E9B-B3F0-4CE4-9D65-34370A433B7E}"/>
          </ac:picMkLst>
        </pc:picChg>
        <pc:picChg chg="mod">
          <ac:chgData name="Orla Condon" userId="62ca7181-df71-4740-a21a-4649c658ad3a" providerId="ADAL" clId="{9CA04E6F-9B24-452A-BDA3-5D96B223031B}" dt="2026-05-12T15:23:38.410" v="101"/>
          <ac:picMkLst>
            <pc:docMk/>
            <pc:sldMk cId="1145212842" sldId="344"/>
            <ac:picMk id="8" creationId="{922D5A73-AC18-45FF-A10B-2F9AFC8D3D38}"/>
          </ac:picMkLst>
        </pc:picChg>
        <pc:picChg chg="mod">
          <ac:chgData name="Orla Condon" userId="62ca7181-df71-4740-a21a-4649c658ad3a" providerId="ADAL" clId="{9CA04E6F-9B24-452A-BDA3-5D96B223031B}" dt="2026-05-12T15:24:22.837" v="148" actId="1076"/>
          <ac:picMkLst>
            <pc:docMk/>
            <pc:sldMk cId="1145212842" sldId="344"/>
            <ac:picMk id="9" creationId="{24733DBC-1B17-4172-8515-15D22ABEA2F3}"/>
          </ac:picMkLst>
        </pc:picChg>
      </pc:sldChg>
      <pc:sldChg chg="modSp mod">
        <pc:chgData name="Orla Condon" userId="62ca7181-df71-4740-a21a-4649c658ad3a" providerId="ADAL" clId="{9CA04E6F-9B24-452A-BDA3-5D96B223031B}" dt="2026-05-12T15:25:24.180" v="291" actId="1076"/>
        <pc:sldMkLst>
          <pc:docMk/>
          <pc:sldMk cId="2594264449" sldId="345"/>
        </pc:sldMkLst>
        <pc:spChg chg="mod">
          <ac:chgData name="Orla Condon" userId="62ca7181-df71-4740-a21a-4649c658ad3a" providerId="ADAL" clId="{9CA04E6F-9B24-452A-BDA3-5D96B223031B}" dt="2026-05-12T15:21:35.722" v="48"/>
          <ac:spMkLst>
            <pc:docMk/>
            <pc:sldMk cId="2594264449" sldId="345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3:45.902" v="109"/>
          <ac:picMkLst>
            <pc:docMk/>
            <pc:sldMk cId="2594264449" sldId="345"/>
            <ac:picMk id="6" creationId="{1DE414DA-6EB7-4879-A6D1-96B1F3DFE346}"/>
          </ac:picMkLst>
        </pc:picChg>
        <pc:picChg chg="mod">
          <ac:chgData name="Orla Condon" userId="62ca7181-df71-4740-a21a-4649c658ad3a" providerId="ADAL" clId="{9CA04E6F-9B24-452A-BDA3-5D96B223031B}" dt="2026-05-12T15:25:24.180" v="291" actId="1076"/>
          <ac:picMkLst>
            <pc:docMk/>
            <pc:sldMk cId="2594264449" sldId="345"/>
            <ac:picMk id="10" creationId="{855816B2-EDFF-4B42-8E9E-584F77FF7338}"/>
          </ac:picMkLst>
        </pc:picChg>
      </pc:sldChg>
      <pc:sldChg chg="modSp mod">
        <pc:chgData name="Orla Condon" userId="62ca7181-df71-4740-a21a-4649c658ad3a" providerId="ADAL" clId="{9CA04E6F-9B24-452A-BDA3-5D96B223031B}" dt="2026-05-12T15:25:28.429" v="292" actId="1076"/>
        <pc:sldMkLst>
          <pc:docMk/>
          <pc:sldMk cId="2871680963" sldId="346"/>
        </pc:sldMkLst>
        <pc:spChg chg="mod">
          <ac:chgData name="Orla Condon" userId="62ca7181-df71-4740-a21a-4649c658ad3a" providerId="ADAL" clId="{9CA04E6F-9B24-452A-BDA3-5D96B223031B}" dt="2026-05-12T15:21:41.273" v="56"/>
          <ac:spMkLst>
            <pc:docMk/>
            <pc:sldMk cId="2871680963" sldId="346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5:28.429" v="292" actId="1076"/>
          <ac:picMkLst>
            <pc:docMk/>
            <pc:sldMk cId="2871680963" sldId="346"/>
            <ac:picMk id="4" creationId="{AC763670-965D-467F-9C6A-E5EB081E12C5}"/>
          </ac:picMkLst>
        </pc:picChg>
        <pc:picChg chg="mod">
          <ac:chgData name="Orla Condon" userId="62ca7181-df71-4740-a21a-4649c658ad3a" providerId="ADAL" clId="{9CA04E6F-9B24-452A-BDA3-5D96B223031B}" dt="2026-05-12T15:23:48.251" v="113"/>
          <ac:picMkLst>
            <pc:docMk/>
            <pc:sldMk cId="2871680963" sldId="346"/>
            <ac:picMk id="5" creationId="{03C9C6DD-D3C1-4CF4-8000-923068784FD9}"/>
          </ac:picMkLst>
        </pc:picChg>
      </pc:sldChg>
      <pc:sldChg chg="modSp mod">
        <pc:chgData name="Orla Condon" userId="62ca7181-df71-4740-a21a-4649c658ad3a" providerId="ADAL" clId="{9CA04E6F-9B24-452A-BDA3-5D96B223031B}" dt="2026-05-12T15:25:35.901" v="295" actId="1076"/>
        <pc:sldMkLst>
          <pc:docMk/>
          <pc:sldMk cId="1993164667" sldId="347"/>
        </pc:sldMkLst>
        <pc:spChg chg="mod">
          <ac:chgData name="Orla Condon" userId="62ca7181-df71-4740-a21a-4649c658ad3a" providerId="ADAL" clId="{9CA04E6F-9B24-452A-BDA3-5D96B223031B}" dt="2026-05-12T15:21:43.944" v="60"/>
          <ac:spMkLst>
            <pc:docMk/>
            <pc:sldMk cId="1993164667" sldId="347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3:51.075" v="117"/>
          <ac:picMkLst>
            <pc:docMk/>
            <pc:sldMk cId="1993164667" sldId="347"/>
            <ac:picMk id="4" creationId="{75D1B15F-EE87-4CD4-B2DC-50CC7B460067}"/>
          </ac:picMkLst>
        </pc:picChg>
        <pc:picChg chg="mod">
          <ac:chgData name="Orla Condon" userId="62ca7181-df71-4740-a21a-4649c658ad3a" providerId="ADAL" clId="{9CA04E6F-9B24-452A-BDA3-5D96B223031B}" dt="2026-05-12T15:25:35.901" v="295" actId="1076"/>
          <ac:picMkLst>
            <pc:docMk/>
            <pc:sldMk cId="1993164667" sldId="347"/>
            <ac:picMk id="6" creationId="{2EC33943-94D3-46F8-8D24-3DDEADB7CA79}"/>
          </ac:picMkLst>
        </pc:picChg>
      </pc:sldChg>
      <pc:sldChg chg="modSp mod">
        <pc:chgData name="Orla Condon" userId="62ca7181-df71-4740-a21a-4649c658ad3a" providerId="ADAL" clId="{9CA04E6F-9B24-452A-BDA3-5D96B223031B}" dt="2026-05-12T15:25:47.396" v="298" actId="14100"/>
        <pc:sldMkLst>
          <pc:docMk/>
          <pc:sldMk cId="239576969" sldId="348"/>
        </pc:sldMkLst>
        <pc:spChg chg="mod">
          <ac:chgData name="Orla Condon" userId="62ca7181-df71-4740-a21a-4649c658ad3a" providerId="ADAL" clId="{9CA04E6F-9B24-452A-BDA3-5D96B223031B}" dt="2026-05-12T15:21:47.001" v="64"/>
          <ac:spMkLst>
            <pc:docMk/>
            <pc:sldMk cId="239576969" sldId="348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3:53.009" v="121"/>
          <ac:picMkLst>
            <pc:docMk/>
            <pc:sldMk cId="239576969" sldId="348"/>
            <ac:picMk id="5" creationId="{344B2CEA-8C77-42A5-9E3A-82A768B1DD24}"/>
          </ac:picMkLst>
        </pc:picChg>
        <pc:picChg chg="mod">
          <ac:chgData name="Orla Condon" userId="62ca7181-df71-4740-a21a-4649c658ad3a" providerId="ADAL" clId="{9CA04E6F-9B24-452A-BDA3-5D96B223031B}" dt="2026-05-12T15:25:41.459" v="296" actId="1076"/>
          <ac:picMkLst>
            <pc:docMk/>
            <pc:sldMk cId="239576969" sldId="348"/>
            <ac:picMk id="7" creationId="{D45CACA7-E69B-4639-8D80-16BD3E94A549}"/>
          </ac:picMkLst>
        </pc:picChg>
        <pc:picChg chg="mod">
          <ac:chgData name="Orla Condon" userId="62ca7181-df71-4740-a21a-4649c658ad3a" providerId="ADAL" clId="{9CA04E6F-9B24-452A-BDA3-5D96B223031B}" dt="2026-05-12T15:25:47.396" v="298" actId="14100"/>
          <ac:picMkLst>
            <pc:docMk/>
            <pc:sldMk cId="239576969" sldId="348"/>
            <ac:picMk id="8" creationId="{BCE4A3C9-FF2E-4AA7-8535-A8FC9FA8A0DD}"/>
          </ac:picMkLst>
        </pc:picChg>
      </pc:sldChg>
      <pc:sldChg chg="modSp mod">
        <pc:chgData name="Orla Condon" userId="62ca7181-df71-4740-a21a-4649c658ad3a" providerId="ADAL" clId="{9CA04E6F-9B24-452A-BDA3-5D96B223031B}" dt="2026-05-12T15:25:51.057" v="318" actId="1035"/>
        <pc:sldMkLst>
          <pc:docMk/>
          <pc:sldMk cId="833653666" sldId="349"/>
        </pc:sldMkLst>
        <pc:spChg chg="mod">
          <ac:chgData name="Orla Condon" userId="62ca7181-df71-4740-a21a-4649c658ad3a" providerId="ADAL" clId="{9CA04E6F-9B24-452A-BDA3-5D96B223031B}" dt="2026-05-12T15:21:49.993" v="68"/>
          <ac:spMkLst>
            <pc:docMk/>
            <pc:sldMk cId="833653666" sldId="349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5:51.057" v="318" actId="1035"/>
          <ac:picMkLst>
            <pc:docMk/>
            <pc:sldMk cId="833653666" sldId="349"/>
            <ac:picMk id="6" creationId="{312F4EF2-2910-48EE-BD97-15830A6BBFA0}"/>
          </ac:picMkLst>
        </pc:picChg>
      </pc:sldChg>
      <pc:sldChg chg="modSp mod">
        <pc:chgData name="Orla Condon" userId="62ca7181-df71-4740-a21a-4649c658ad3a" providerId="ADAL" clId="{9CA04E6F-9B24-452A-BDA3-5D96B223031B}" dt="2026-05-12T15:21:38.880" v="52"/>
        <pc:sldMkLst>
          <pc:docMk/>
          <pc:sldMk cId="3004190539" sldId="350"/>
        </pc:sldMkLst>
        <pc:spChg chg="mod">
          <ac:chgData name="Orla Condon" userId="62ca7181-df71-4740-a21a-4649c658ad3a" providerId="ADAL" clId="{9CA04E6F-9B24-452A-BDA3-5D96B223031B}" dt="2026-05-12T15:21:38.880" v="52"/>
          <ac:spMkLst>
            <pc:docMk/>
            <pc:sldMk cId="3004190539" sldId="350"/>
            <ac:spMk id="2" creationId="{454489E2-F4F1-45A0-A0BF-76467A61F481}"/>
          </ac:spMkLst>
        </pc:spChg>
      </pc:sldChg>
      <pc:sldChg chg="modSp mod">
        <pc:chgData name="Orla Condon" userId="62ca7181-df71-4740-a21a-4649c658ad3a" providerId="ADAL" clId="{9CA04E6F-9B24-452A-BDA3-5D96B223031B}" dt="2026-05-12T15:26:04.289" v="350" actId="1035"/>
        <pc:sldMkLst>
          <pc:docMk/>
          <pc:sldMk cId="2372629123" sldId="351"/>
        </pc:sldMkLst>
        <pc:spChg chg="mod">
          <ac:chgData name="Orla Condon" userId="62ca7181-df71-4740-a21a-4649c658ad3a" providerId="ADAL" clId="{9CA04E6F-9B24-452A-BDA3-5D96B223031B}" dt="2026-05-12T15:21:55.122" v="76"/>
          <ac:spMkLst>
            <pc:docMk/>
            <pc:sldMk cId="2372629123" sldId="351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6:04.289" v="350" actId="1035"/>
          <ac:picMkLst>
            <pc:docMk/>
            <pc:sldMk cId="2372629123" sldId="351"/>
            <ac:picMk id="5" creationId="{0D1CB5C3-BA8D-45EC-9F43-F5AAC1F29976}"/>
          </ac:picMkLst>
        </pc:picChg>
      </pc:sldChg>
      <pc:sldChg chg="modSp mod">
        <pc:chgData name="Orla Condon" userId="62ca7181-df71-4740-a21a-4649c658ad3a" providerId="ADAL" clId="{9CA04E6F-9B24-452A-BDA3-5D96B223031B}" dt="2026-05-12T15:26:08.708" v="364" actId="1035"/>
        <pc:sldMkLst>
          <pc:docMk/>
          <pc:sldMk cId="574946887" sldId="352"/>
        </pc:sldMkLst>
        <pc:spChg chg="mod">
          <ac:chgData name="Orla Condon" userId="62ca7181-df71-4740-a21a-4649c658ad3a" providerId="ADAL" clId="{9CA04E6F-9B24-452A-BDA3-5D96B223031B}" dt="2026-05-12T15:21:57.914" v="80"/>
          <ac:spMkLst>
            <pc:docMk/>
            <pc:sldMk cId="574946887" sldId="352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6:08.708" v="364" actId="1035"/>
          <ac:picMkLst>
            <pc:docMk/>
            <pc:sldMk cId="574946887" sldId="352"/>
            <ac:picMk id="4" creationId="{FA044885-4CF7-4CED-A120-A8E3DBC3BC5A}"/>
          </ac:picMkLst>
        </pc:picChg>
      </pc:sldChg>
      <pc:sldChg chg="modSp mod">
        <pc:chgData name="Orla Condon" userId="62ca7181-df71-4740-a21a-4649c658ad3a" providerId="ADAL" clId="{9CA04E6F-9B24-452A-BDA3-5D96B223031B}" dt="2026-05-12T15:23:31.087" v="93"/>
        <pc:sldMkLst>
          <pc:docMk/>
          <pc:sldMk cId="4143725250" sldId="353"/>
        </pc:sldMkLst>
        <pc:spChg chg="mod">
          <ac:chgData name="Orla Condon" userId="62ca7181-df71-4740-a21a-4649c658ad3a" providerId="ADAL" clId="{9CA04E6F-9B24-452A-BDA3-5D96B223031B}" dt="2026-05-12T15:20:17.490" v="4"/>
          <ac:spMkLst>
            <pc:docMk/>
            <pc:sldMk cId="4143725250" sldId="353"/>
            <ac:spMk id="2" creationId="{085AA59C-70E5-4ABE-AA22-89C4BD41B4D8}"/>
          </ac:spMkLst>
        </pc:spChg>
        <pc:spChg chg="mod">
          <ac:chgData name="Orla Condon" userId="62ca7181-df71-4740-a21a-4649c658ad3a" providerId="ADAL" clId="{9CA04E6F-9B24-452A-BDA3-5D96B223031B}" dt="2026-05-12T15:23:31.087" v="93"/>
          <ac:spMkLst>
            <pc:docMk/>
            <pc:sldMk cId="4143725250" sldId="353"/>
            <ac:spMk id="3" creationId="{F43253C5-6C6C-4ACC-88CB-399B0B1D1372}"/>
          </ac:spMkLst>
        </pc:spChg>
      </pc:sldChg>
      <pc:sldChg chg="modSp mod">
        <pc:chgData name="Orla Condon" userId="62ca7181-df71-4740-a21a-4649c658ad3a" providerId="ADAL" clId="{9CA04E6F-9B24-452A-BDA3-5D96B223031B}" dt="2026-05-12T15:24:31.143" v="179" actId="1035"/>
        <pc:sldMkLst>
          <pc:docMk/>
          <pc:sldMk cId="2636889368" sldId="354"/>
        </pc:sldMkLst>
        <pc:spChg chg="mod">
          <ac:chgData name="Orla Condon" userId="62ca7181-df71-4740-a21a-4649c658ad3a" providerId="ADAL" clId="{9CA04E6F-9B24-452A-BDA3-5D96B223031B}" dt="2026-05-12T15:20:29.402" v="20"/>
          <ac:spMkLst>
            <pc:docMk/>
            <pc:sldMk cId="2636889368" sldId="354"/>
            <ac:spMk id="2" creationId="{088A63AF-53C6-49F9-8CDA-32DDDA63924D}"/>
          </ac:spMkLst>
        </pc:spChg>
        <pc:picChg chg="mod">
          <ac:chgData name="Orla Condon" userId="62ca7181-df71-4740-a21a-4649c658ad3a" providerId="ADAL" clId="{9CA04E6F-9B24-452A-BDA3-5D96B223031B}" dt="2026-05-12T15:24:31.143" v="179" actId="1035"/>
          <ac:picMkLst>
            <pc:docMk/>
            <pc:sldMk cId="2636889368" sldId="354"/>
            <ac:picMk id="4" creationId="{57EF6CAD-7C2F-4DFF-8C70-5F5316524436}"/>
          </ac:picMkLst>
        </pc:picChg>
      </pc:sldChg>
      <pc:sldChg chg="modSp mod">
        <pc:chgData name="Orla Condon" userId="62ca7181-df71-4740-a21a-4649c658ad3a" providerId="ADAL" clId="{9CA04E6F-9B24-452A-BDA3-5D96B223031B}" dt="2026-05-12T15:24:17.559" v="147" actId="1035"/>
        <pc:sldMkLst>
          <pc:docMk/>
          <pc:sldMk cId="1630717544" sldId="356"/>
        </pc:sldMkLst>
        <pc:spChg chg="mod">
          <ac:chgData name="Orla Condon" userId="62ca7181-df71-4740-a21a-4649c658ad3a" providerId="ADAL" clId="{9CA04E6F-9B24-452A-BDA3-5D96B223031B}" dt="2026-05-12T15:20:23.122" v="12"/>
          <ac:spMkLst>
            <pc:docMk/>
            <pc:sldMk cId="1630717544" sldId="356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4:17.559" v="147" actId="1035"/>
          <ac:picMkLst>
            <pc:docMk/>
            <pc:sldMk cId="1630717544" sldId="356"/>
            <ac:picMk id="5" creationId="{27705578-54FA-4E64-8141-0D90AD3A5C2A}"/>
          </ac:picMkLst>
        </pc:picChg>
      </pc:sldChg>
      <pc:sldChg chg="modSp mod">
        <pc:chgData name="Orla Condon" userId="62ca7181-df71-4740-a21a-4649c658ad3a" providerId="ADAL" clId="{9CA04E6F-9B24-452A-BDA3-5D96B223031B}" dt="2026-05-12T15:24:51.117" v="256" actId="1035"/>
        <pc:sldMkLst>
          <pc:docMk/>
          <pc:sldMk cId="3950323428" sldId="357"/>
        </pc:sldMkLst>
        <pc:spChg chg="mod">
          <ac:chgData name="Orla Condon" userId="62ca7181-df71-4740-a21a-4649c658ad3a" providerId="ADAL" clId="{9CA04E6F-9B24-452A-BDA3-5D96B223031B}" dt="2026-05-12T15:21:24.973" v="36"/>
          <ac:spMkLst>
            <pc:docMk/>
            <pc:sldMk cId="3950323428" sldId="357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4:51.117" v="256" actId="1035"/>
          <ac:picMkLst>
            <pc:docMk/>
            <pc:sldMk cId="3950323428" sldId="357"/>
            <ac:picMk id="5" creationId="{05EB76A3-C397-45EC-A751-F3CB53465C13}"/>
          </ac:picMkLst>
        </pc:picChg>
      </pc:sldChg>
      <pc:sldChg chg="modSp mod">
        <pc:chgData name="Orla Condon" userId="62ca7181-df71-4740-a21a-4649c658ad3a" providerId="ADAL" clId="{9CA04E6F-9B24-452A-BDA3-5D96B223031B}" dt="2026-05-12T15:24:57.221" v="280" actId="14100"/>
        <pc:sldMkLst>
          <pc:docMk/>
          <pc:sldMk cId="1266171229" sldId="359"/>
        </pc:sldMkLst>
        <pc:spChg chg="mod">
          <ac:chgData name="Orla Condon" userId="62ca7181-df71-4740-a21a-4649c658ad3a" providerId="ADAL" clId="{9CA04E6F-9B24-452A-BDA3-5D96B223031B}" dt="2026-05-12T15:21:28.985" v="40"/>
          <ac:spMkLst>
            <pc:docMk/>
            <pc:sldMk cId="1266171229" sldId="359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4:57.221" v="280" actId="14100"/>
          <ac:picMkLst>
            <pc:docMk/>
            <pc:sldMk cId="1266171229" sldId="359"/>
            <ac:picMk id="4" creationId="{66228ADD-441E-46AC-8848-AB4015E42054}"/>
          </ac:picMkLst>
        </pc:picChg>
      </pc:sldChg>
      <pc:sldChg chg="modSp mod">
        <pc:chgData name="Orla Condon" userId="62ca7181-df71-4740-a21a-4649c658ad3a" providerId="ADAL" clId="{9CA04E6F-9B24-452A-BDA3-5D96B223031B}" dt="2026-05-12T15:26:02.109" v="333" actId="1035"/>
        <pc:sldMkLst>
          <pc:docMk/>
          <pc:sldMk cId="2107687773" sldId="360"/>
        </pc:sldMkLst>
        <pc:spChg chg="mod">
          <ac:chgData name="Orla Condon" userId="62ca7181-df71-4740-a21a-4649c658ad3a" providerId="ADAL" clId="{9CA04E6F-9B24-452A-BDA3-5D96B223031B}" dt="2026-05-12T15:21:52.241" v="72"/>
          <ac:spMkLst>
            <pc:docMk/>
            <pc:sldMk cId="2107687773" sldId="360"/>
            <ac:spMk id="2" creationId="{454489E2-F4F1-45A0-A0BF-76467A61F481}"/>
          </ac:spMkLst>
        </pc:spChg>
        <pc:picChg chg="mod">
          <ac:chgData name="Orla Condon" userId="62ca7181-df71-4740-a21a-4649c658ad3a" providerId="ADAL" clId="{9CA04E6F-9B24-452A-BDA3-5D96B223031B}" dt="2026-05-12T15:26:02.109" v="333" actId="1035"/>
          <ac:picMkLst>
            <pc:docMk/>
            <pc:sldMk cId="2107687773" sldId="360"/>
            <ac:picMk id="4" creationId="{942E47CD-A519-4B44-B932-653D1B702110}"/>
          </ac:picMkLst>
        </pc:picChg>
      </pc:sldChg>
      <pc:sldChg chg="addSp delSp modSp mod">
        <pc:chgData name="Orla Condon" userId="62ca7181-df71-4740-a21a-4649c658ad3a" providerId="ADAL" clId="{9CA04E6F-9B24-452A-BDA3-5D96B223031B}" dt="2026-05-12T15:27:37.883" v="370" actId="20577"/>
        <pc:sldMkLst>
          <pc:docMk/>
          <pc:sldMk cId="1935097556" sldId="361"/>
        </pc:sldMkLst>
        <pc:spChg chg="mod">
          <ac:chgData name="Orla Condon" userId="62ca7181-df71-4740-a21a-4649c658ad3a" providerId="ADAL" clId="{9CA04E6F-9B24-452A-BDA3-5D96B223031B}" dt="2026-05-12T15:27:37.883" v="370" actId="20577"/>
          <ac:spMkLst>
            <pc:docMk/>
            <pc:sldMk cId="1935097556" sldId="361"/>
            <ac:spMk id="2" creationId="{4C4B557B-F8CE-E441-7683-FEC5FE6127BC}"/>
          </ac:spMkLst>
        </pc:spChg>
        <pc:spChg chg="del">
          <ac:chgData name="Orla Condon" userId="62ca7181-df71-4740-a21a-4649c658ad3a" providerId="ADAL" clId="{9CA04E6F-9B24-452A-BDA3-5D96B223031B}" dt="2026-05-12T15:27:27.056" v="366" actId="931"/>
          <ac:spMkLst>
            <pc:docMk/>
            <pc:sldMk cId="1935097556" sldId="361"/>
            <ac:spMk id="3" creationId="{90FE6254-E157-3643-746C-5791D28CA95D}"/>
          </ac:spMkLst>
        </pc:spChg>
        <pc:picChg chg="add mod ord">
          <ac:chgData name="Orla Condon" userId="62ca7181-df71-4740-a21a-4649c658ad3a" providerId="ADAL" clId="{9CA04E6F-9B24-452A-BDA3-5D96B223031B}" dt="2026-05-12T15:27:27.056" v="366" actId="931"/>
          <ac:picMkLst>
            <pc:docMk/>
            <pc:sldMk cId="1935097556" sldId="361"/>
            <ac:picMk id="5" creationId="{669CF8EE-F5BC-D6E5-173C-ED5F6139C308}"/>
          </ac:picMkLst>
        </pc:picChg>
      </pc:sldChg>
      <pc:sldChg chg="addSp delSp modSp mod">
        <pc:chgData name="Orla Condon" userId="62ca7181-df71-4740-a21a-4649c658ad3a" providerId="ADAL" clId="{9CA04E6F-9B24-452A-BDA3-5D96B223031B}" dt="2026-05-12T15:27:53.590" v="373" actId="20577"/>
        <pc:sldMkLst>
          <pc:docMk/>
          <pc:sldMk cId="1547662323" sldId="362"/>
        </pc:sldMkLst>
        <pc:spChg chg="mod">
          <ac:chgData name="Orla Condon" userId="62ca7181-df71-4740-a21a-4649c658ad3a" providerId="ADAL" clId="{9CA04E6F-9B24-452A-BDA3-5D96B223031B}" dt="2026-05-12T15:27:53.590" v="373" actId="20577"/>
          <ac:spMkLst>
            <pc:docMk/>
            <pc:sldMk cId="1547662323" sldId="362"/>
            <ac:spMk id="2" creationId="{A3FD2A30-D785-7DF5-E01F-6ACF090F4242}"/>
          </ac:spMkLst>
        </pc:spChg>
        <pc:spChg chg="del">
          <ac:chgData name="Orla Condon" userId="62ca7181-df71-4740-a21a-4649c658ad3a" providerId="ADAL" clId="{9CA04E6F-9B24-452A-BDA3-5D96B223031B}" dt="2026-05-12T15:27:45.490" v="371" actId="931"/>
          <ac:spMkLst>
            <pc:docMk/>
            <pc:sldMk cId="1547662323" sldId="362"/>
            <ac:spMk id="3" creationId="{9B52274F-877D-4D4E-B164-1A00E581AB15}"/>
          </ac:spMkLst>
        </pc:spChg>
        <pc:picChg chg="add mod ord">
          <ac:chgData name="Orla Condon" userId="62ca7181-df71-4740-a21a-4649c658ad3a" providerId="ADAL" clId="{9CA04E6F-9B24-452A-BDA3-5D96B223031B}" dt="2026-05-12T15:27:45.490" v="371" actId="931"/>
          <ac:picMkLst>
            <pc:docMk/>
            <pc:sldMk cId="1547662323" sldId="362"/>
            <ac:picMk id="5" creationId="{9A59054C-A073-2227-1B17-09254CE2DA1B}"/>
          </ac:picMkLst>
        </pc:picChg>
      </pc:sldChg>
      <pc:sldChg chg="new add del">
        <pc:chgData name="Orla Condon" userId="62ca7181-df71-4740-a21a-4649c658ad3a" providerId="ADAL" clId="{9CA04E6F-9B24-452A-BDA3-5D96B223031B}" dt="2026-05-12T15:26:12.957" v="365" actId="47"/>
        <pc:sldMkLst>
          <pc:docMk/>
          <pc:sldMk cId="1699145925" sldId="3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337605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44993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30268" y="881640"/>
            <a:ext cx="13716000" cy="953237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0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30268" y="4598233"/>
            <a:ext cx="13716000" cy="4631960"/>
          </a:xfrm>
          <a:prstGeom prst="rect">
            <a:avLst/>
          </a:prstGeom>
        </p:spPr>
        <p:txBody>
          <a:bodyPr lIns="0" tIns="0" rIns="0" bIns="0"/>
          <a:lstStyle>
            <a:lvl1pPr marL="428625" indent="-428625" algn="l">
              <a:buFont typeface="Arial" charset="0"/>
              <a:buChar char="•"/>
              <a:defRPr sz="2700"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017437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  <p:sldLayoutId id="2147483672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4B557B-F8CE-E441-7683-FEC5FE6127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Meal-time images</a:t>
            </a:r>
            <a:endParaRPr lang="en-GB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69CF8EE-F5BC-D6E5-173C-ED5F6139C30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5" r="298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097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AA59C-70E5-4ABE-AA22-89C4BD41B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Meal time images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3253C5-6C6C-4ACC-88CB-399B0B1D1372}"/>
              </a:ext>
            </a:extLst>
          </p:cNvPr>
          <p:cNvSpPr txBox="1"/>
          <p:nvPr/>
        </p:nvSpPr>
        <p:spPr>
          <a:xfrm>
            <a:off x="1066689" y="2717161"/>
            <a:ext cx="13270683" cy="23544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-GB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Name the food or meal. </a:t>
            </a:r>
          </a:p>
          <a:p>
            <a:pPr marL="514350" indent="-514350">
              <a:buAutoNum type="arabicPeriod"/>
            </a:pPr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endParaRPr lang="en-GB" sz="3600" dirty="0">
              <a:solidFill>
                <a:srgbClr val="000000"/>
              </a:solidFill>
              <a:ea typeface="Source Sans Pro"/>
            </a:endParaRPr>
          </a:p>
          <a:p>
            <a:r>
              <a:rPr lang="en-GB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2. When would the food be eaten?</a:t>
            </a:r>
          </a:p>
        </p:txBody>
      </p:sp>
    </p:spTree>
    <p:extLst>
      <p:ext uri="{BB962C8B-B14F-4D97-AF65-F5344CB8AC3E}">
        <p14:creationId xmlns:p14="http://schemas.microsoft.com/office/powerpoint/2010/main" val="4143725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Cheese and salad roll, apple and grapes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B466BD-B502-447B-8751-637BE340A5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6689" y="2717161"/>
            <a:ext cx="6173022" cy="35314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89B24C-866B-4956-A63A-08AD53536A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2218" y="2842970"/>
            <a:ext cx="3685536" cy="32797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BCC710-3052-42A9-B0E3-A957CDCFD6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636447" y="2709443"/>
            <a:ext cx="3584864" cy="35391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5573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Fajitas</a:t>
            </a:r>
          </a:p>
        </p:txBody>
      </p:sp>
      <p:pic>
        <p:nvPicPr>
          <p:cNvPr id="5" name="Picture 4" descr="A group of tacos&#10;&#10;Description automatically generated with low confidence">
            <a:extLst>
              <a:ext uri="{FF2B5EF4-FFF2-40B4-BE49-F238E27FC236}">
                <a16:creationId xmlns:a16="http://schemas.microsoft.com/office/drawing/2014/main" id="{27705578-54FA-4E64-8141-0D90AD3A5C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8917" y="2163859"/>
            <a:ext cx="8291270" cy="553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71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Muesli, pear and orange juice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EB4E9B-B3F0-4CE4-9D65-34370A433B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56953" y="3060550"/>
            <a:ext cx="3104736" cy="46931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2D5A73-AC18-45FF-A10B-2F9AFC8D3D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6689" y="2717161"/>
            <a:ext cx="5224254" cy="43747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733DBC-1B17-4172-8515-15D22ABEA2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96940" y="2717161"/>
            <a:ext cx="4060028" cy="50364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4521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A63AF-53C6-49F9-8CDA-32DDDA639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Beef stir fry with wholegrain noodles</a:t>
            </a:r>
          </a:p>
        </p:txBody>
      </p:sp>
      <p:pic>
        <p:nvPicPr>
          <p:cNvPr id="4" name="Picture 3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57EF6CAD-7C2F-4DFF-8C70-5F531652443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0396" y="2701211"/>
            <a:ext cx="6470375" cy="647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88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Spaghetti bolognaise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D6AEA6-4E46-449C-B2DB-6E987D7459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55517" y="2926058"/>
            <a:ext cx="7004501" cy="58308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6403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Fish fingers, chips and peas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1DA586-68BA-4767-A3F4-FF628A7D6C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48535" y="3077206"/>
            <a:ext cx="8592213" cy="52862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2056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Porridge with banana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1B03B9-CB35-45DD-B190-6F8C76383D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78673" y="2938261"/>
            <a:ext cx="7340981" cy="53857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9471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Ham and cheese omelette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EB76A3-C397-45EC-A751-F3CB53465C1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1191" y="3362560"/>
            <a:ext cx="7434371" cy="495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32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Egg and salad baguette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228ADD-441E-46AC-8848-AB4015E420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2184" y="2790726"/>
            <a:ext cx="7469100" cy="527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7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117514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Bagel with soft cheese, sliced apple and orange juice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0FF327-3A55-4262-B5E9-BCE38AB3CC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2"/>
            <a:ext cx="6248511" cy="4166794"/>
          </a:xfrm>
          <a:prstGeom prst="rect">
            <a:avLst/>
          </a:prstGeom>
        </p:spPr>
      </p:pic>
      <p:pic>
        <p:nvPicPr>
          <p:cNvPr id="4" name="Picture 3" descr="A picture containing fruit, slice, sliced, dessert&#10;&#10;Description automatically generated">
            <a:extLst>
              <a:ext uri="{FF2B5EF4-FFF2-40B4-BE49-F238E27FC236}">
                <a16:creationId xmlns:a16="http://schemas.microsoft.com/office/drawing/2014/main" id="{6E6013B3-4815-4C73-88E1-33FB6F3D2ED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8291" y="3167530"/>
            <a:ext cx="4887665" cy="3951940"/>
          </a:xfrm>
          <a:prstGeom prst="rect">
            <a:avLst/>
          </a:prstGeom>
        </p:spPr>
      </p:pic>
      <p:pic>
        <p:nvPicPr>
          <p:cNvPr id="8" name="Picture 7" descr="A glass of yellow liquid&#10;&#10;Description automatically generated with medium confidence">
            <a:extLst>
              <a:ext uri="{FF2B5EF4-FFF2-40B4-BE49-F238E27FC236}">
                <a16:creationId xmlns:a16="http://schemas.microsoft.com/office/drawing/2014/main" id="{270975CA-D2FB-4BDB-8CD2-3D7278D7156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73462" y="2717162"/>
            <a:ext cx="3847849" cy="57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21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Tuna and sweetcorn in a baked jacket potato and water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E414DA-6EB7-4879-A6D1-96B1F3DFE3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6689" y="2717161"/>
            <a:ext cx="7384256" cy="46123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5816B2-EDFF-4B42-8E9E-584F77FF73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73321" y="3141435"/>
            <a:ext cx="3837969" cy="50297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9426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Yogurt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FB2036-95E1-462D-BA64-6315426CDE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12656" y="3562673"/>
            <a:ext cx="7246145" cy="52527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0419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Crumpet and milk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C9C6DD-D3C1-4CF4-8000-923068784F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6689" y="2717161"/>
            <a:ext cx="6218396" cy="55235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763670-965D-467F-9C6A-E5EB081E12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56362" y="3108145"/>
            <a:ext cx="4381935" cy="49782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71680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Beans on toast and cucumber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D1B15F-EE87-4CD4-B2DC-50CC7B4600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6689" y="2717161"/>
            <a:ext cx="5600700" cy="52178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C33943-94D3-46F8-8D24-3DDEADB7CA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29873" y="3357349"/>
            <a:ext cx="4474966" cy="38095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9316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Vegetable pizza, salad and water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4B2CEA-8C77-42A5-9E3A-82A768B1DD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6689" y="2717161"/>
            <a:ext cx="6383786" cy="30609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5CACA7-E69B-4639-8D80-16BD3E94A5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77822" y="2883959"/>
            <a:ext cx="4319409" cy="38233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E4A3C9-FF2E-4AA7-8535-A8FC9FA8A0D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466628" y="2883959"/>
            <a:ext cx="2754684" cy="36082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957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Banana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2F4EF2-2910-48EE-BD97-15830A6BBF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29914" y="2845769"/>
            <a:ext cx="4428173" cy="46577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365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Lamb curry</a:t>
            </a:r>
          </a:p>
        </p:txBody>
      </p:sp>
      <p:pic>
        <p:nvPicPr>
          <p:cNvPr id="4" name="Picture 3" descr="A plate of food&#10;&#10;Description automatically generated">
            <a:extLst>
              <a:ext uri="{FF2B5EF4-FFF2-40B4-BE49-F238E27FC236}">
                <a16:creationId xmlns:a16="http://schemas.microsoft.com/office/drawing/2014/main" id="{942E47CD-A519-4B44-B932-653D1B702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25" y="3128745"/>
            <a:ext cx="7521948" cy="51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8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Rice cakes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1CB5C3-BA8D-45EC-9F43-F5AAC1F299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6351" y="2992497"/>
            <a:ext cx="7208546" cy="484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62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489E2-F4F1-45A0-A0BF-76467A61F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Hummus and vegetable sticks</a:t>
            </a:r>
          </a:p>
        </p:txBody>
      </p:sp>
      <p:pic>
        <p:nvPicPr>
          <p:cNvPr id="4" name="Picture 3" descr="A picture containing food, plate, table, indoor&#10;&#10;Description automatically generated">
            <a:extLst>
              <a:ext uri="{FF2B5EF4-FFF2-40B4-BE49-F238E27FC236}">
                <a16:creationId xmlns:a16="http://schemas.microsoft.com/office/drawing/2014/main" id="{FA044885-4CF7-4CED-A120-A8E3DBC3BC5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9687" y="2729609"/>
            <a:ext cx="9057974" cy="604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4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3FD2A30-D785-7DF5-E01F-6ACF090F42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Meal-time </a:t>
            </a:r>
            <a:r>
              <a:rPr lang="en-GB" dirty="0">
                <a:ea typeface="Source Sans Pro SemiBold"/>
              </a:rPr>
              <a:t>images</a:t>
            </a:r>
            <a:endParaRPr lang="en-GB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A59054C-A073-2227-1B17-09254CE2DA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5" r="298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662323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106</Words>
  <Application>Microsoft Office PowerPoint</Application>
  <PresentationFormat>Custom</PresentationFormat>
  <Paragraphs>26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Source Sans Pro SemiBold</vt:lpstr>
      <vt:lpstr>Source Sans Pro Semi-Bold</vt:lpstr>
      <vt:lpstr>Arial</vt:lpstr>
      <vt:lpstr>Aptos</vt:lpstr>
      <vt:lpstr>Source Sans Pro Light</vt:lpstr>
      <vt:lpstr>Source Sans Pro</vt:lpstr>
      <vt:lpstr>Front and Back</vt:lpstr>
      <vt:lpstr>White Palace</vt:lpstr>
      <vt:lpstr>Lost Verdania</vt:lpstr>
      <vt:lpstr>PowerPoint Presentation</vt:lpstr>
      <vt:lpstr>Meal time images</vt:lpstr>
      <vt:lpstr>Cheese and salad roll, apple and grapes</vt:lpstr>
      <vt:lpstr>Fajitas</vt:lpstr>
      <vt:lpstr>Muesli, pear and orange juice</vt:lpstr>
      <vt:lpstr>Beef stir fry with wholegrain noodles</vt:lpstr>
      <vt:lpstr>Spaghetti bolognaise</vt:lpstr>
      <vt:lpstr>Fish fingers, chips and peas</vt:lpstr>
      <vt:lpstr>Porridge with banana</vt:lpstr>
      <vt:lpstr>Ham and cheese omelette</vt:lpstr>
      <vt:lpstr>Egg and salad baguette</vt:lpstr>
      <vt:lpstr>Bagel with soft cheese, sliced apple and orange juice</vt:lpstr>
      <vt:lpstr>Tuna and sweetcorn in a baked jacket potato and water</vt:lpstr>
      <vt:lpstr>Yogurt</vt:lpstr>
      <vt:lpstr>Crumpet and milk</vt:lpstr>
      <vt:lpstr>Beans on toast and cucumber</vt:lpstr>
      <vt:lpstr>Vegetable pizza, salad and water</vt:lpstr>
      <vt:lpstr>Banana</vt:lpstr>
      <vt:lpstr>Lamb curry</vt:lpstr>
      <vt:lpstr>Rice cakes</vt:lpstr>
      <vt:lpstr>Hummus and vegetable sticks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34</cp:revision>
  <dcterms:created xsi:type="dcterms:W3CDTF">2026-03-04T15:22:34Z</dcterms:created>
  <dcterms:modified xsi:type="dcterms:W3CDTF">2026-05-12T15:27:54Z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