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7" r:id="rId12"/>
    <p:sldId id="264" r:id="rId13"/>
    <p:sldId id="268" r:id="rId14"/>
    <p:sldId id="269" r:id="rId15"/>
    <p:sldId id="266" r:id="rId16"/>
    <p:sldId id="265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Plums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these?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9149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These are plums.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Plums are a fruit.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0775" y="1953959"/>
            <a:ext cx="5272088" cy="406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are these?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They </a:t>
            </a:r>
            <a:r>
              <a:rPr lang="en-GB" sz="2800" dirty="0"/>
              <a:t>are all </a:t>
            </a:r>
            <a:r>
              <a:rPr lang="en-GB" sz="2800" dirty="0" smtClean="0"/>
              <a:t>use plums.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276" y="3383005"/>
            <a:ext cx="2964260" cy="19761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1823" y="2412693"/>
            <a:ext cx="4850177" cy="32334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9843" y="3383005"/>
            <a:ext cx="2964260" cy="197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dirty="0" smtClean="0"/>
              <a:t>plums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Plums grow in the UK.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Plums are a plant and grow on a tree.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Plums are the fruit from the tree.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Plums have a hard ‘stone’ in the middle. 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0418" y="2115239"/>
            <a:ext cx="4602297" cy="306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dirty="0" smtClean="0"/>
              <a:t>plums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209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Plums are pulled off the tree when ready (ripe). 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Have </a:t>
            </a:r>
            <a:r>
              <a:rPr lang="en-GB" sz="2800" dirty="0"/>
              <a:t>you seen </a:t>
            </a:r>
            <a:r>
              <a:rPr lang="en-GB" sz="2800" dirty="0" smtClean="0"/>
              <a:t>plums </a:t>
            </a:r>
            <a:r>
              <a:rPr lang="en-GB" sz="2800" dirty="0"/>
              <a:t>growing before?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867" y="2406878"/>
            <a:ext cx="5475383" cy="365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Plum types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60920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There are </a:t>
            </a:r>
            <a:r>
              <a:rPr lang="en-GB" sz="2800" dirty="0" smtClean="0"/>
              <a:t>lots of different </a:t>
            </a:r>
            <a:r>
              <a:rPr lang="en-GB" sz="2800" dirty="0"/>
              <a:t>types </a:t>
            </a:r>
            <a:r>
              <a:rPr lang="en-GB" sz="2800" dirty="0" smtClean="0"/>
              <a:t>plum.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They have different names, such as:</a:t>
            </a:r>
          </a:p>
          <a:p>
            <a:r>
              <a:rPr lang="en-US" sz="2800" dirty="0" smtClean="0"/>
              <a:t>Victoria;</a:t>
            </a:r>
          </a:p>
          <a:p>
            <a:r>
              <a:rPr lang="en-US" sz="2800" dirty="0" smtClean="0"/>
              <a:t>Opal;</a:t>
            </a:r>
          </a:p>
          <a:p>
            <a:r>
              <a:rPr lang="en-US" sz="2800" dirty="0" smtClean="0"/>
              <a:t>Czar.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8060" y="1696597"/>
            <a:ext cx="3712685" cy="37126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7580" y="4117770"/>
            <a:ext cx="2663193" cy="205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60920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Plums can </a:t>
            </a:r>
            <a:r>
              <a:rPr lang="en-GB" sz="2800" dirty="0" smtClean="0"/>
              <a:t>be eaten raw – just wash first and remove the stone.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Plums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7270" y="4063293"/>
            <a:ext cx="2964260" cy="19783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7269" y="1923798"/>
            <a:ext cx="2964260" cy="19761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559" r="16159"/>
          <a:stretch/>
        </p:blipFill>
        <p:spPr>
          <a:xfrm>
            <a:off x="5332163" y="2780414"/>
            <a:ext cx="3408239" cy="35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60920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Peaches and cherries are similar to plums.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all have a hard ‘stone’ in the middle.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60" t="10983" r="5307" b="9880"/>
          <a:stretch/>
        </p:blipFill>
        <p:spPr>
          <a:xfrm>
            <a:off x="5629275" y="1443039"/>
            <a:ext cx="4100512" cy="3143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000" r="30339"/>
          <a:stretch/>
        </p:blipFill>
        <p:spPr>
          <a:xfrm>
            <a:off x="9238478" y="3972536"/>
            <a:ext cx="2431108" cy="219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9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83553" y="2754955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613846" y="4866643"/>
            <a:ext cx="3169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Plums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32606" y="4900244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Plums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46545" y="4959884"/>
            <a:ext cx="2809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plums.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505155" y="2754954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9657" y="2344467"/>
            <a:ext cx="2663193" cy="20533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6545" y="2421616"/>
            <a:ext cx="2964260" cy="197617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456" y="2421616"/>
            <a:ext cx="2964260" cy="197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 you like plums?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9832" y="2158624"/>
            <a:ext cx="6251791" cy="415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Plums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C90E35-A9C6-4899-9972-712E5696B45B}">
  <ds:schemaRefs>
    <ds:schemaRef ds:uri="c53071f4-7f44-43fd-895c-8e7b6a3746b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FFFC12F-368A-49B8-92F9-6057E997FF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62CF64F-1598-433B-800A-001094B9A6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189</Words>
  <Application>Microsoft Office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Office Theme</vt:lpstr>
      <vt:lpstr>Custom Design</vt:lpstr>
      <vt:lpstr>1_Custom Design</vt:lpstr>
      <vt:lpstr>3_Custom Design</vt:lpstr>
      <vt:lpstr>Plums</vt:lpstr>
      <vt:lpstr>What are these?</vt:lpstr>
      <vt:lpstr>What are these?</vt:lpstr>
      <vt:lpstr>Where do plums come from? </vt:lpstr>
      <vt:lpstr>Where do plums come from? </vt:lpstr>
      <vt:lpstr>Plum types</vt:lpstr>
      <vt:lpstr>Dishes</vt:lpstr>
      <vt:lpstr>Similar</vt:lpstr>
      <vt:lpstr>Summary</vt:lpstr>
      <vt:lpstr>Do you like plums?</vt:lpstr>
      <vt:lpstr>Plums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43</cp:revision>
  <dcterms:created xsi:type="dcterms:W3CDTF">2018-10-10T09:22:08Z</dcterms:created>
  <dcterms:modified xsi:type="dcterms:W3CDTF">2021-01-19T14:08:43Z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