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62" r:id="rId9"/>
    <p:sldId id="263" r:id="rId10"/>
    <p:sldId id="279" r:id="rId11"/>
    <p:sldId id="266" r:id="rId12"/>
    <p:sldId id="268" r:id="rId13"/>
    <p:sldId id="275" r:id="rId14"/>
    <p:sldId id="280" r:id="rId15"/>
    <p:sldId id="26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3C2"/>
    <a:srgbClr val="EF9F3F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89" d="100"/>
          <a:sy n="89" d="100"/>
        </p:scale>
        <p:origin x="75" y="14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670322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government/publications/start-active-stay-active-infographics-on-physical-activity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government/publications/start-active-stay-active-infographics-on-physical-activity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hs.uk/live-well/exercise/exercise-health-benefits/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digital.nhs.uk/data-and-information/publications/statistical/statistics-on-obesity-physical-activity-and-diet/england-2020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benefits of physical activity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The benefits of physical activity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568278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Everybody, regardless of age, shape, size and ability needs to become more active every day. We should all be moving more. </a:t>
            </a:r>
          </a:p>
          <a:p>
            <a:pPr marL="0" indent="0">
              <a:buNone/>
            </a:pPr>
            <a:r>
              <a:rPr lang="en-GB" sz="2000" dirty="0"/>
              <a:t>An active life is essential for physical and mental health and wellbeing.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18300" y="2838204"/>
            <a:ext cx="4989377" cy="308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6330043" y="5971037"/>
            <a:ext cx="55008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Gov.UK: Start active, stay active infographics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890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Physical activity and chronic disease risk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32405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Regular physical activity can help decrease our risk of cancer and type 2 diabetes, and conditions like obesity, hypertension and depression.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According to the NHS, physical activity can reduce your risk of heart disease, stroke, type 2 diabetes and cancer by up to 50% and lower your risk of early death by up to 30%.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365"/>
          <a:stretch/>
        </p:blipFill>
        <p:spPr bwMode="auto">
          <a:xfrm>
            <a:off x="7562601" y="2541269"/>
            <a:ext cx="4514603" cy="2486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6740596" y="5971037"/>
            <a:ext cx="54514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Gov.UK: Start active, stay active infographics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876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/>
              <a:t>It is medically proven that people who do regular physical activity have lower risk of: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/>
              <a:t>coronary heart disease and stroke;</a:t>
            </a:r>
          </a:p>
          <a:p>
            <a:r>
              <a:rPr lang="en-GB" sz="2000" dirty="0"/>
              <a:t>type 2 diabetes;</a:t>
            </a:r>
          </a:p>
          <a:p>
            <a:r>
              <a:rPr lang="en-GB" sz="2000" dirty="0"/>
              <a:t>bowel cancer;</a:t>
            </a:r>
          </a:p>
          <a:p>
            <a:r>
              <a:rPr lang="en-GB" sz="2000" dirty="0"/>
              <a:t>breast cancer in women;</a:t>
            </a:r>
          </a:p>
          <a:p>
            <a:r>
              <a:rPr lang="en-GB" sz="2000" dirty="0"/>
              <a:t>early death;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osteoarthritis;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hip fracture;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falls (among older adults);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depression;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dementia.</a:t>
            </a:r>
          </a:p>
          <a:p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Physical activity and chronic disease risk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F19420-6E72-CA3A-5E01-0834EC7C0086}"/>
              </a:ext>
            </a:extLst>
          </p:cNvPr>
          <p:cNvSpPr txBox="1"/>
          <p:nvPr/>
        </p:nvSpPr>
        <p:spPr>
          <a:xfrm>
            <a:off x="6185644" y="5408321"/>
            <a:ext cx="47456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https://www.nhs.uk/live-well/exercise/exercise-health-benefits/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8633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Physical activity and mental health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35467"/>
            <a:ext cx="4736224" cy="2127335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Physical activity does not just reduce the risk of chronic diseases.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Research shows that physical activity can also boost self-esteem, mood, sleep quality and energy, as well as reducing your risk of stress and depression.</a:t>
            </a:r>
          </a:p>
        </p:txBody>
      </p:sp>
      <p:pic>
        <p:nvPicPr>
          <p:cNvPr id="1026" name="Picture 2" descr="C:\Users\AWhite\Downloads\shutterstock_2474113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391" y="2535467"/>
            <a:ext cx="4913798" cy="3277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0769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How active are we?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240927" cy="3600000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/>
              <a:t>67% of adults were considered active (as per government guidelines).</a:t>
            </a:r>
          </a:p>
          <a:p>
            <a:pPr marL="0" indent="0">
              <a:spcBef>
                <a:spcPct val="5000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/>
              <a:t>47% of children and young people were meeting the current physical activity guidelines.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188026" y="6168123"/>
            <a:ext cx="61210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Statistics on Obesity, Physical Activity and Diet 2021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892" y="1780505"/>
            <a:ext cx="3103767" cy="20594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892" y="3907461"/>
            <a:ext cx="3103768" cy="253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815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Activity for all ages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51405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Being active at every age increases quality of life and everyone’s chances of remaining healthy and independent.</a:t>
            </a:r>
          </a:p>
          <a:p>
            <a:pPr marL="0" indent="0">
              <a:buNone/>
            </a:pPr>
            <a:r>
              <a:rPr lang="en-GB" sz="2000" dirty="0"/>
              <a:t>Whatever your age, there's strong evidence that being physically active can help you lead a healthier and happier life.</a:t>
            </a:r>
          </a:p>
          <a:p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19"/>
          <a:stretch/>
        </p:blipFill>
        <p:spPr>
          <a:xfrm>
            <a:off x="7908966" y="1732590"/>
            <a:ext cx="3946121" cy="473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908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Physical activity guidelines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47645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For activity to be effective for our health and wellbeing, not all activity has to be classed as vigorous activity.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There are many different activities that can count towards the recommendations.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Physical activity guidelines are in place for both children and adults and can be found in the </a:t>
            </a:r>
            <a:r>
              <a:rPr lang="en-GB" sz="2000" b="1" dirty="0"/>
              <a:t>Physical activity guidelines presentation</a:t>
            </a:r>
            <a:r>
              <a:rPr lang="en-GB" sz="2000" dirty="0"/>
              <a:t>.</a:t>
            </a:r>
          </a:p>
          <a:p>
            <a:endParaRPr lang="en-GB" dirty="0"/>
          </a:p>
        </p:txBody>
      </p:sp>
      <p:pic>
        <p:nvPicPr>
          <p:cNvPr id="1026" name="Picture 2" descr="Free Hiker Standing photo and picture">
            <a:extLst>
              <a:ext uri="{FF2B5EF4-FFF2-40B4-BE49-F238E27FC236}">
                <a16:creationId xmlns:a16="http://schemas.microsoft.com/office/drawing/2014/main" id="{A8E9BC5F-08F3-7E81-4806-57F75A968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015" y="2498271"/>
            <a:ext cx="5225370" cy="3637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4762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benefits of physical activity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48BCC5-9267-5138-8B7D-A3BA2A82C06F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005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A94B6F0-B1B3-46A1-AE93-90488788EFA9}"/>
</file>

<file path=customXml/itemProps2.xml><?xml version="1.0" encoding="utf-8"?>
<ds:datastoreItem xmlns:ds="http://schemas.openxmlformats.org/officeDocument/2006/customXml" ds:itemID="{C736326D-3B55-48CE-A3F8-E022A6758A28}">
  <ds:schemaRefs>
    <ds:schemaRef ds:uri="http://schemas.microsoft.com/office/2006/metadata/properties"/>
    <ds:schemaRef ds:uri="http://schemas.microsoft.com/office/infopath/2007/PartnerControls"/>
    <ds:schemaRef ds:uri="ead97cfe-a968-427f-b02b-893e6ba0355a"/>
    <ds:schemaRef ds:uri="c53071f4-7f44-43fd-895c-8e7b6a3746b0"/>
  </ds:schemaRefs>
</ds:datastoreItem>
</file>

<file path=customXml/itemProps3.xml><?xml version="1.0" encoding="utf-8"?>
<ds:datastoreItem xmlns:ds="http://schemas.openxmlformats.org/officeDocument/2006/customXml" ds:itemID="{5C51BF37-D467-4F76-8466-2E246FA82EE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434</Words>
  <Application>Microsoft Office PowerPoint</Application>
  <PresentationFormat>Widescreen</PresentationFormat>
  <Paragraphs>46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Office Theme</vt:lpstr>
      <vt:lpstr>Custom Design</vt:lpstr>
      <vt:lpstr>1_Custom Design</vt:lpstr>
      <vt:lpstr>3_Custom Design</vt:lpstr>
      <vt:lpstr>The benefits of physical activity</vt:lpstr>
      <vt:lpstr>The benefits of physical activity</vt:lpstr>
      <vt:lpstr>Physical activity and chronic disease risk</vt:lpstr>
      <vt:lpstr>Physical activity and chronic disease risk</vt:lpstr>
      <vt:lpstr>Physical activity and mental health</vt:lpstr>
      <vt:lpstr>How active are we?</vt:lpstr>
      <vt:lpstr>Activity for all ages</vt:lpstr>
      <vt:lpstr>Physical activity guidelines</vt:lpstr>
      <vt:lpstr>The benefits of physical 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Alexander White</cp:lastModifiedBy>
  <cp:revision>36</cp:revision>
  <dcterms:created xsi:type="dcterms:W3CDTF">2018-10-10T09:22:08Z</dcterms:created>
  <dcterms:modified xsi:type="dcterms:W3CDTF">2023-10-20T10:55:11Z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</Properties>
</file>