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54" r:id="rId7"/>
    <p:sldId id="259" r:id="rId8"/>
    <p:sldId id="338" r:id="rId9"/>
    <p:sldId id="350" r:id="rId10"/>
    <p:sldId id="351" r:id="rId11"/>
    <p:sldId id="352" r:id="rId12"/>
    <p:sldId id="353" r:id="rId13"/>
    <p:sldId id="332" r:id="rId14"/>
    <p:sldId id="336" r:id="rId15"/>
    <p:sldId id="333" r:id="rId16"/>
    <p:sldId id="340" r:id="rId17"/>
    <p:sldId id="341" r:id="rId18"/>
    <p:sldId id="342" r:id="rId19"/>
    <p:sldId id="343" r:id="rId20"/>
    <p:sldId id="344" r:id="rId21"/>
    <p:sldId id="334" r:id="rId22"/>
    <p:sldId id="335" r:id="rId23"/>
    <p:sldId id="337" r:id="rId24"/>
    <p:sldId id="355" r:id="rId25"/>
  </p:sldIdLst>
  <p:sldSz cx="18288000" cy="10287000"/>
  <p:notesSz cx="6858000" cy="9144000"/>
  <p:embeddedFontLst>
    <p:embeddedFont>
      <p:font typeface="Source Sans Pro" panose="020B0503030403020204" pitchFamily="34" charset="0"/>
      <p:regular r:id="rId26"/>
      <p:bold r:id="rId27"/>
      <p:italic r:id="rId28"/>
      <p:boldItalic r:id="rId29"/>
    </p:embeddedFont>
    <p:embeddedFont>
      <p:font typeface="Source Sans Pro Light" panose="020B0403030403020204" pitchFamily="34" charset="0"/>
      <p:regular r:id="rId30"/>
      <p:italic r:id="rId31"/>
    </p:embeddedFont>
    <p:embeddedFont>
      <p:font typeface="Source Sans Pro SemiBold" panose="020B0603030403020204" pitchFamily="34" charset="0"/>
      <p:bold r:id="rId32"/>
      <p:boldItalic r:id="rId33"/>
    </p:embeddedFont>
    <p:embeddedFont>
      <p:font typeface="Source Sans Pro Semi-Bold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54"/>
            <p14:sldId id="259"/>
            <p14:sldId id="338"/>
            <p14:sldId id="350"/>
            <p14:sldId id="351"/>
            <p14:sldId id="352"/>
            <p14:sldId id="353"/>
            <p14:sldId id="332"/>
            <p14:sldId id="336"/>
            <p14:sldId id="333"/>
            <p14:sldId id="340"/>
            <p14:sldId id="341"/>
            <p14:sldId id="342"/>
            <p14:sldId id="343"/>
            <p14:sldId id="344"/>
            <p14:sldId id="334"/>
            <p14:sldId id="335"/>
            <p14:sldId id="337"/>
            <p14:sldId id="3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1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5.xml"/><Relationship Id="rId34" Type="http://schemas.openxmlformats.org/officeDocument/2006/relationships/font" Target="fonts/font9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williamevans@hotmail.com" userId="S::urn:spo:guest#davidwilliamevans@hotmail.com::" providerId="AD" clId="Web-{5D5E29CE-8EA8-2247-BCDA-A2007114FAAE}"/>
    <pc:docChg chg="addSld modSection">
      <pc:chgData name="davidwilliamevans@hotmail.com" userId="S::urn:spo:guest#davidwilliamevans@hotmail.com::" providerId="AD" clId="Web-{5D5E29CE-8EA8-2247-BCDA-A2007114FAAE}" dt="2026-04-13T13:49:11.579" v="18"/>
      <pc:docMkLst>
        <pc:docMk/>
      </pc:docMkLst>
      <pc:sldChg chg="add">
        <pc:chgData name="davidwilliamevans@hotmail.com" userId="S::urn:spo:guest#davidwilliamevans@hotmail.com::" providerId="AD" clId="Web-{5D5E29CE-8EA8-2247-BCDA-A2007114FAAE}" dt="2026-04-13T13:49:09.735" v="1"/>
        <pc:sldMkLst>
          <pc:docMk/>
          <pc:sldMk cId="1740713487" sldId="259"/>
        </pc:sldMkLst>
      </pc:sldChg>
      <pc:sldChg chg="add">
        <pc:chgData name="davidwilliamevans@hotmail.com" userId="S::urn:spo:guest#davidwilliamevans@hotmail.com::" providerId="AD" clId="Web-{5D5E29CE-8EA8-2247-BCDA-A2007114FAAE}" dt="2026-04-13T13:49:10.344" v="7"/>
        <pc:sldMkLst>
          <pc:docMk/>
          <pc:sldMk cId="1321457714" sldId="332"/>
        </pc:sldMkLst>
      </pc:sldChg>
      <pc:sldChg chg="add">
        <pc:chgData name="davidwilliamevans@hotmail.com" userId="S::urn:spo:guest#davidwilliamevans@hotmail.com::" providerId="AD" clId="Web-{5D5E29CE-8EA8-2247-BCDA-A2007114FAAE}" dt="2026-04-13T13:49:10.594" v="9"/>
        <pc:sldMkLst>
          <pc:docMk/>
          <pc:sldMk cId="3319960369" sldId="333"/>
        </pc:sldMkLst>
      </pc:sldChg>
      <pc:sldChg chg="add">
        <pc:chgData name="davidwilliamevans@hotmail.com" userId="S::urn:spo:guest#davidwilliamevans@hotmail.com::" providerId="AD" clId="Web-{5D5E29CE-8EA8-2247-BCDA-A2007114FAAE}" dt="2026-04-13T13:49:11.266" v="15"/>
        <pc:sldMkLst>
          <pc:docMk/>
          <pc:sldMk cId="2450103295" sldId="334"/>
        </pc:sldMkLst>
      </pc:sldChg>
      <pc:sldChg chg="add">
        <pc:chgData name="davidwilliamevans@hotmail.com" userId="S::urn:spo:guest#davidwilliamevans@hotmail.com::" providerId="AD" clId="Web-{5D5E29CE-8EA8-2247-BCDA-A2007114FAAE}" dt="2026-04-13T13:49:11.360" v="16"/>
        <pc:sldMkLst>
          <pc:docMk/>
          <pc:sldMk cId="2927011108" sldId="335"/>
        </pc:sldMkLst>
      </pc:sldChg>
      <pc:sldChg chg="add">
        <pc:chgData name="davidwilliamevans@hotmail.com" userId="S::urn:spo:guest#davidwilliamevans@hotmail.com::" providerId="AD" clId="Web-{5D5E29CE-8EA8-2247-BCDA-A2007114FAAE}" dt="2026-04-13T13:49:10.454" v="8"/>
        <pc:sldMkLst>
          <pc:docMk/>
          <pc:sldMk cId="1283108018" sldId="336"/>
        </pc:sldMkLst>
      </pc:sldChg>
      <pc:sldChg chg="add">
        <pc:chgData name="davidwilliamevans@hotmail.com" userId="S::urn:spo:guest#davidwilliamevans@hotmail.com::" providerId="AD" clId="Web-{5D5E29CE-8EA8-2247-BCDA-A2007114FAAE}" dt="2026-04-13T13:49:11.500" v="17"/>
        <pc:sldMkLst>
          <pc:docMk/>
          <pc:sldMk cId="207738689" sldId="337"/>
        </pc:sldMkLst>
      </pc:sldChg>
      <pc:sldChg chg="add">
        <pc:chgData name="davidwilliamevans@hotmail.com" userId="S::urn:spo:guest#davidwilliamevans@hotmail.com::" providerId="AD" clId="Web-{5D5E29CE-8EA8-2247-BCDA-A2007114FAAE}" dt="2026-04-13T13:49:09.828" v="2"/>
        <pc:sldMkLst>
          <pc:docMk/>
          <pc:sldMk cId="2322568473" sldId="338"/>
        </pc:sldMkLst>
      </pc:sldChg>
      <pc:sldChg chg="add">
        <pc:chgData name="davidwilliamevans@hotmail.com" userId="S::urn:spo:guest#davidwilliamevans@hotmail.com::" providerId="AD" clId="Web-{5D5E29CE-8EA8-2247-BCDA-A2007114FAAE}" dt="2026-04-13T13:49:10.688" v="10"/>
        <pc:sldMkLst>
          <pc:docMk/>
          <pc:sldMk cId="2040907077" sldId="340"/>
        </pc:sldMkLst>
      </pc:sldChg>
      <pc:sldChg chg="add">
        <pc:chgData name="davidwilliamevans@hotmail.com" userId="S::urn:spo:guest#davidwilliamevans@hotmail.com::" providerId="AD" clId="Web-{5D5E29CE-8EA8-2247-BCDA-A2007114FAAE}" dt="2026-04-13T13:49:10.797" v="11"/>
        <pc:sldMkLst>
          <pc:docMk/>
          <pc:sldMk cId="458583903" sldId="341"/>
        </pc:sldMkLst>
      </pc:sldChg>
      <pc:sldChg chg="add">
        <pc:chgData name="davidwilliamevans@hotmail.com" userId="S::urn:spo:guest#davidwilliamevans@hotmail.com::" providerId="AD" clId="Web-{5D5E29CE-8EA8-2247-BCDA-A2007114FAAE}" dt="2026-04-13T13:49:10.907" v="12"/>
        <pc:sldMkLst>
          <pc:docMk/>
          <pc:sldMk cId="961239379" sldId="342"/>
        </pc:sldMkLst>
      </pc:sldChg>
      <pc:sldChg chg="add">
        <pc:chgData name="davidwilliamevans@hotmail.com" userId="S::urn:spo:guest#davidwilliamevans@hotmail.com::" providerId="AD" clId="Web-{5D5E29CE-8EA8-2247-BCDA-A2007114FAAE}" dt="2026-04-13T13:49:11" v="13"/>
        <pc:sldMkLst>
          <pc:docMk/>
          <pc:sldMk cId="677398413" sldId="343"/>
        </pc:sldMkLst>
      </pc:sldChg>
      <pc:sldChg chg="add">
        <pc:chgData name="davidwilliamevans@hotmail.com" userId="S::urn:spo:guest#davidwilliamevans@hotmail.com::" providerId="AD" clId="Web-{5D5E29CE-8EA8-2247-BCDA-A2007114FAAE}" dt="2026-04-13T13:49:11.125" v="14"/>
        <pc:sldMkLst>
          <pc:docMk/>
          <pc:sldMk cId="233127639" sldId="344"/>
        </pc:sldMkLst>
      </pc:sldChg>
      <pc:sldChg chg="add">
        <pc:chgData name="davidwilliamevans@hotmail.com" userId="S::urn:spo:guest#davidwilliamevans@hotmail.com::" providerId="AD" clId="Web-{5D5E29CE-8EA8-2247-BCDA-A2007114FAAE}" dt="2026-04-13T13:49:09.922" v="3"/>
        <pc:sldMkLst>
          <pc:docMk/>
          <pc:sldMk cId="1075136618" sldId="350"/>
        </pc:sldMkLst>
      </pc:sldChg>
      <pc:sldChg chg="add">
        <pc:chgData name="davidwilliamevans@hotmail.com" userId="S::urn:spo:guest#davidwilliamevans@hotmail.com::" providerId="AD" clId="Web-{5D5E29CE-8EA8-2247-BCDA-A2007114FAAE}" dt="2026-04-13T13:49:10.032" v="4"/>
        <pc:sldMkLst>
          <pc:docMk/>
          <pc:sldMk cId="211503966" sldId="351"/>
        </pc:sldMkLst>
      </pc:sldChg>
      <pc:sldChg chg="add">
        <pc:chgData name="davidwilliamevans@hotmail.com" userId="S::urn:spo:guest#davidwilliamevans@hotmail.com::" providerId="AD" clId="Web-{5D5E29CE-8EA8-2247-BCDA-A2007114FAAE}" dt="2026-04-13T13:49:10.141" v="5"/>
        <pc:sldMkLst>
          <pc:docMk/>
          <pc:sldMk cId="2415560955" sldId="352"/>
        </pc:sldMkLst>
      </pc:sldChg>
      <pc:sldChg chg="add">
        <pc:chgData name="davidwilliamevans@hotmail.com" userId="S::urn:spo:guest#davidwilliamevans@hotmail.com::" providerId="AD" clId="Web-{5D5E29CE-8EA8-2247-BCDA-A2007114FAAE}" dt="2026-04-13T13:49:10.250" v="6"/>
        <pc:sldMkLst>
          <pc:docMk/>
          <pc:sldMk cId="1228955129" sldId="353"/>
        </pc:sldMkLst>
      </pc:sldChg>
      <pc:sldMasterChg chg="addSldLayout">
        <pc:chgData name="davidwilliamevans@hotmail.com" userId="S::urn:spo:guest#davidwilliamevans@hotmail.com::" providerId="AD" clId="Web-{5D5E29CE-8EA8-2247-BCDA-A2007114FAAE}" dt="2026-04-13T13:49:10.032" v="4"/>
        <pc:sldMasterMkLst>
          <pc:docMk/>
          <pc:sldMasterMk cId="3992305853" sldId="2147483657"/>
        </pc:sldMasterMkLst>
        <pc:sldLayoutChg chg="add">
          <pc:chgData name="davidwilliamevans@hotmail.com" userId="S::urn:spo:guest#davidwilliamevans@hotmail.com::" providerId="AD" clId="Web-{5D5E29CE-8EA8-2247-BCDA-A2007114FAAE}" dt="2026-04-13T13:49:09.657" v="0"/>
          <pc:sldLayoutMkLst>
            <pc:docMk/>
            <pc:sldMasterMk cId="3992305853" sldId="2147483657"/>
            <pc:sldLayoutMk cId="3037752553" sldId="2147483670"/>
          </pc:sldLayoutMkLst>
        </pc:sldLayoutChg>
        <pc:sldLayoutChg chg="add">
          <pc:chgData name="davidwilliamevans@hotmail.com" userId="S::urn:spo:guest#davidwilliamevans@hotmail.com::" providerId="AD" clId="Web-{5D5E29CE-8EA8-2247-BCDA-A2007114FAAE}" dt="2026-04-13T13:49:09.735" v="1"/>
          <pc:sldLayoutMkLst>
            <pc:docMk/>
            <pc:sldMasterMk cId="3992305853" sldId="2147483657"/>
            <pc:sldLayoutMk cId="1402316508" sldId="2147483671"/>
          </pc:sldLayoutMkLst>
        </pc:sldLayoutChg>
        <pc:sldLayoutChg chg="add">
          <pc:chgData name="davidwilliamevans@hotmail.com" userId="S::urn:spo:guest#davidwilliamevans@hotmail.com::" providerId="AD" clId="Web-{5D5E29CE-8EA8-2247-BCDA-A2007114FAAE}" dt="2026-04-13T13:49:10.032" v="4"/>
          <pc:sldLayoutMkLst>
            <pc:docMk/>
            <pc:sldMasterMk cId="3992305853" sldId="2147483657"/>
            <pc:sldLayoutMk cId="2631945823" sldId="2147483672"/>
          </pc:sldLayoutMkLst>
        </pc:sldLayoutChg>
      </pc:sldMasterChg>
    </pc:docChg>
  </pc:docChgLst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2T15:26:20.655" v="360" actId="47"/>
      <pc:docMkLst>
        <pc:docMk/>
      </pc:docMkLst>
      <pc:sldChg chg="addSp delSp modSp mod delAnim modAnim">
        <pc:chgData name="Orla Condon" userId="62ca7181-df71-4740-a21a-4649c658ad3a" providerId="ADAL" clId="{9CA04E6F-9B24-452A-BDA3-5D96B223031B}" dt="2026-05-11T13:23:39.186" v="343" actId="11530"/>
        <pc:sldMkLst>
          <pc:docMk/>
          <pc:sldMk cId="1740713487" sldId="259"/>
        </pc:sldMkLst>
        <pc:spChg chg="mod">
          <ac:chgData name="Orla Condon" userId="62ca7181-df71-4740-a21a-4649c658ad3a" providerId="ADAL" clId="{9CA04E6F-9B24-452A-BDA3-5D96B223031B}" dt="2026-05-11T13:08:07.579" v="4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1:18.017" v="139" actId="1076"/>
          <ac:spMkLst>
            <pc:docMk/>
            <pc:sldMk cId="1740713487" sldId="259"/>
            <ac:spMk id="6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11T13:11:18.017" v="139" actId="1076"/>
          <ac:spMkLst>
            <pc:docMk/>
            <pc:sldMk cId="1740713487" sldId="259"/>
            <ac:spMk id="9" creationId="{E4DB4D67-BB05-4B9C-81F4-F7F519427223}"/>
          </ac:spMkLst>
        </pc:spChg>
        <pc:spChg chg="mod">
          <ac:chgData name="Orla Condon" userId="62ca7181-df71-4740-a21a-4649c658ad3a" providerId="ADAL" clId="{9CA04E6F-9B24-452A-BDA3-5D96B223031B}" dt="2026-05-11T13:11:18.017" v="139" actId="1076"/>
          <ac:spMkLst>
            <pc:docMk/>
            <pc:sldMk cId="1740713487" sldId="259"/>
            <ac:spMk id="12" creationId="{671C8826-801A-4659-9260-29B939F34924}"/>
          </ac:spMkLst>
        </pc:spChg>
        <pc:picChg chg="add del mod">
          <ac:chgData name="Orla Condon" userId="62ca7181-df71-4740-a21a-4649c658ad3a" providerId="ADAL" clId="{9CA04E6F-9B24-452A-BDA3-5D96B223031B}" dt="2026-05-11T13:23:35.272" v="342" actId="478"/>
          <ac:picMkLst>
            <pc:docMk/>
            <pc:sldMk cId="1740713487" sldId="259"/>
            <ac:picMk id="3" creationId="{BE21C847-1BC3-87EC-E149-4DE24EC48F53}"/>
          </ac:picMkLst>
        </pc:picChg>
        <pc:picChg chg="add del mod">
          <ac:chgData name="Orla Condon" userId="62ca7181-df71-4740-a21a-4649c658ad3a" providerId="ADAL" clId="{9CA04E6F-9B24-452A-BDA3-5D96B223031B}" dt="2026-05-11T13:23:32.991" v="340" actId="478"/>
          <ac:picMkLst>
            <pc:docMk/>
            <pc:sldMk cId="1740713487" sldId="259"/>
            <ac:picMk id="4" creationId="{F931DFEC-5C4D-ADB0-86E9-53E440166C02}"/>
          </ac:picMkLst>
        </pc:picChg>
        <pc:picChg chg="mod">
          <ac:chgData name="Orla Condon" userId="62ca7181-df71-4740-a21a-4649c658ad3a" providerId="ADAL" clId="{9CA04E6F-9B24-452A-BDA3-5D96B223031B}" dt="2026-05-11T13:23:39.186" v="343" actId="11530"/>
          <ac:picMkLst>
            <pc:docMk/>
            <pc:sldMk cId="1740713487" sldId="259"/>
            <ac:picMk id="5" creationId="{E65C58BE-B065-429B-84B5-9CD1F7B71FE8}"/>
          </ac:picMkLst>
        </pc:picChg>
        <pc:picChg chg="mod">
          <ac:chgData name="Orla Condon" userId="62ca7181-df71-4740-a21a-4649c658ad3a" providerId="ADAL" clId="{9CA04E6F-9B24-452A-BDA3-5D96B223031B}" dt="2026-05-11T13:23:31.339" v="339" actId="11530"/>
          <ac:picMkLst>
            <pc:docMk/>
            <pc:sldMk cId="1740713487" sldId="259"/>
            <ac:picMk id="8" creationId="{9FC3A0A1-8EA6-49F7-83A3-EDAB8084C66B}"/>
          </ac:picMkLst>
        </pc:picChg>
        <pc:picChg chg="mod">
          <ac:chgData name="Orla Condon" userId="62ca7181-df71-4740-a21a-4649c658ad3a" providerId="ADAL" clId="{9CA04E6F-9B24-452A-BDA3-5D96B223031B}" dt="2026-05-11T13:23:24.293" v="337" actId="11530"/>
          <ac:picMkLst>
            <pc:docMk/>
            <pc:sldMk cId="1740713487" sldId="259"/>
            <ac:picMk id="11" creationId="{E38306B7-854C-4B7F-9E36-6DD3688B20EF}"/>
          </ac:picMkLst>
        </pc:picChg>
      </pc:sldChg>
      <pc:sldChg chg="modSp mod">
        <pc:chgData name="Orla Condon" userId="62ca7181-df71-4740-a21a-4649c658ad3a" providerId="ADAL" clId="{9CA04E6F-9B24-452A-BDA3-5D96B223031B}" dt="2026-05-11T13:15:07.414" v="201" actId="1035"/>
        <pc:sldMkLst>
          <pc:docMk/>
          <pc:sldMk cId="1321457714" sldId="332"/>
        </pc:sldMkLst>
        <pc:spChg chg="mod">
          <ac:chgData name="Orla Condon" userId="62ca7181-df71-4740-a21a-4649c658ad3a" providerId="ADAL" clId="{9CA04E6F-9B24-452A-BDA3-5D96B223031B}" dt="2026-05-11T13:09:31.566" v="100"/>
          <ac:spMkLst>
            <pc:docMk/>
            <pc:sldMk cId="1321457714" sldId="332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08:26.147" v="28"/>
          <ac:spMkLst>
            <pc:docMk/>
            <pc:sldMk cId="1321457714" sldId="332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5:07.414" v="201" actId="1035"/>
          <ac:spMkLst>
            <pc:docMk/>
            <pc:sldMk cId="1321457714" sldId="332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5:07.414" v="201" actId="1035"/>
          <ac:spMkLst>
            <pc:docMk/>
            <pc:sldMk cId="1321457714" sldId="332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5:07.414" v="201" actId="1035"/>
          <ac:spMkLst>
            <pc:docMk/>
            <pc:sldMk cId="1321457714" sldId="332"/>
            <ac:spMk id="11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1T13:14:44.299" v="187" actId="1076"/>
          <ac:picMkLst>
            <pc:docMk/>
            <pc:sldMk cId="1321457714" sldId="332"/>
            <ac:picMk id="3" creationId="{6C0689A9-020C-4D6E-BBE7-B6C3671BC454}"/>
          </ac:picMkLst>
        </pc:picChg>
        <pc:picChg chg="mod">
          <ac:chgData name="Orla Condon" userId="62ca7181-df71-4740-a21a-4649c658ad3a" providerId="ADAL" clId="{9CA04E6F-9B24-452A-BDA3-5D96B223031B}" dt="2026-05-11T13:14:40.371" v="186" actId="1076"/>
          <ac:picMkLst>
            <pc:docMk/>
            <pc:sldMk cId="1321457714" sldId="332"/>
            <ac:picMk id="921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14:44.299" v="187" actId="1076"/>
          <ac:picMkLst>
            <pc:docMk/>
            <pc:sldMk cId="1321457714" sldId="332"/>
            <ac:picMk id="922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14:44.299" v="187" actId="1076"/>
          <ac:picMkLst>
            <pc:docMk/>
            <pc:sldMk cId="1321457714" sldId="332"/>
            <ac:picMk id="922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1T13:24:53.504" v="351" actId="11530"/>
        <pc:sldMkLst>
          <pc:docMk/>
          <pc:sldMk cId="3319960369" sldId="333"/>
        </pc:sldMkLst>
        <pc:spChg chg="mod">
          <ac:chgData name="Orla Condon" userId="62ca7181-df71-4740-a21a-4649c658ad3a" providerId="ADAL" clId="{9CA04E6F-9B24-452A-BDA3-5D96B223031B}" dt="2026-05-11T13:08:32.912" v="36"/>
          <ac:spMkLst>
            <pc:docMk/>
            <pc:sldMk cId="3319960369" sldId="333"/>
            <ac:spMk id="2" creationId="{7E79CC50-EFF7-4AC9-8387-8B039ACC5939}"/>
          </ac:spMkLst>
        </pc:spChg>
        <pc:spChg chg="mod">
          <ac:chgData name="Orla Condon" userId="62ca7181-df71-4740-a21a-4649c658ad3a" providerId="ADAL" clId="{9CA04E6F-9B24-452A-BDA3-5D96B223031B}" dt="2026-05-11T13:09:37.100" v="108"/>
          <ac:spMkLst>
            <pc:docMk/>
            <pc:sldMk cId="3319960369" sldId="333"/>
            <ac:spMk id="8" creationId="{37739A0E-BD54-4BD3-8E7D-3B31562984B1}"/>
          </ac:spMkLst>
        </pc:spChg>
        <pc:spChg chg="mod">
          <ac:chgData name="Orla Condon" userId="62ca7181-df71-4740-a21a-4649c658ad3a" providerId="ADAL" clId="{9CA04E6F-9B24-452A-BDA3-5D96B223031B}" dt="2026-05-11T13:16:03.449" v="225" actId="1076"/>
          <ac:spMkLst>
            <pc:docMk/>
            <pc:sldMk cId="3319960369" sldId="333"/>
            <ac:spMk id="9" creationId="{006EB948-7393-44ED-88DC-40FF47199D21}"/>
          </ac:spMkLst>
        </pc:spChg>
        <pc:spChg chg="mod">
          <ac:chgData name="Orla Condon" userId="62ca7181-df71-4740-a21a-4649c658ad3a" providerId="ADAL" clId="{9CA04E6F-9B24-452A-BDA3-5D96B223031B}" dt="2026-05-11T13:16:03.449" v="225" actId="1076"/>
          <ac:spMkLst>
            <pc:docMk/>
            <pc:sldMk cId="3319960369" sldId="333"/>
            <ac:spMk id="10" creationId="{8DEBD2C8-D655-4329-A7C1-4BEB56245DEC}"/>
          </ac:spMkLst>
        </pc:spChg>
        <pc:spChg chg="mod">
          <ac:chgData name="Orla Condon" userId="62ca7181-df71-4740-a21a-4649c658ad3a" providerId="ADAL" clId="{9CA04E6F-9B24-452A-BDA3-5D96B223031B}" dt="2026-05-11T13:16:03.449" v="225" actId="1076"/>
          <ac:spMkLst>
            <pc:docMk/>
            <pc:sldMk cId="3319960369" sldId="333"/>
            <ac:spMk id="11" creationId="{3CC540C8-D233-47DF-BE7B-41C2A8F699B3}"/>
          </ac:spMkLst>
        </pc:spChg>
        <pc:spChg chg="mod">
          <ac:chgData name="Orla Condon" userId="62ca7181-df71-4740-a21a-4649c658ad3a" providerId="ADAL" clId="{9CA04E6F-9B24-452A-BDA3-5D96B223031B}" dt="2026-05-11T13:16:03.449" v="225" actId="1076"/>
          <ac:spMkLst>
            <pc:docMk/>
            <pc:sldMk cId="3319960369" sldId="333"/>
            <ac:spMk id="12" creationId="{85D827E9-3F80-4865-83D4-544A0DFB75E3}"/>
          </ac:spMkLst>
        </pc:spChg>
        <pc:spChg chg="mod">
          <ac:chgData name="Orla Condon" userId="62ca7181-df71-4740-a21a-4649c658ad3a" providerId="ADAL" clId="{9CA04E6F-9B24-452A-BDA3-5D96B223031B}" dt="2026-05-11T13:16:03.449" v="225" actId="1076"/>
          <ac:spMkLst>
            <pc:docMk/>
            <pc:sldMk cId="3319960369" sldId="333"/>
            <ac:spMk id="13" creationId="{374631FF-5229-4BB4-A413-701B51BACFB4}"/>
          </ac:spMkLst>
        </pc:spChg>
        <pc:picChg chg="mod">
          <ac:chgData name="Orla Condon" userId="62ca7181-df71-4740-a21a-4649c658ad3a" providerId="ADAL" clId="{9CA04E6F-9B24-452A-BDA3-5D96B223031B}" dt="2026-05-11T13:24:53.504" v="351" actId="11530"/>
          <ac:picMkLst>
            <pc:docMk/>
            <pc:sldMk cId="3319960369" sldId="333"/>
            <ac:picMk id="4" creationId="{332A7824-36B4-4BCA-8536-CB9BC667CCAD}"/>
          </ac:picMkLst>
        </pc:picChg>
        <pc:picChg chg="mod">
          <ac:chgData name="Orla Condon" userId="62ca7181-df71-4740-a21a-4649c658ad3a" providerId="ADAL" clId="{9CA04E6F-9B24-452A-BDA3-5D96B223031B}" dt="2026-05-11T13:24:53.504" v="351" actId="11530"/>
          <ac:picMkLst>
            <pc:docMk/>
            <pc:sldMk cId="3319960369" sldId="333"/>
            <ac:picMk id="6" creationId="{7BC097F6-9886-4074-A882-4A723A6146BD}"/>
          </ac:picMkLst>
        </pc:picChg>
        <pc:picChg chg="mod">
          <ac:chgData name="Orla Condon" userId="62ca7181-df71-4740-a21a-4649c658ad3a" providerId="ADAL" clId="{9CA04E6F-9B24-452A-BDA3-5D96B223031B}" dt="2026-05-11T13:24:53.504" v="351" actId="11530"/>
          <ac:picMkLst>
            <pc:docMk/>
            <pc:sldMk cId="3319960369" sldId="333"/>
            <ac:picMk id="14" creationId="{691B7733-5049-4E18-A2E2-3504B2854814}"/>
          </ac:picMkLst>
        </pc:picChg>
        <pc:picChg chg="mod">
          <ac:chgData name="Orla Condon" userId="62ca7181-df71-4740-a21a-4649c658ad3a" providerId="ADAL" clId="{9CA04E6F-9B24-452A-BDA3-5D96B223031B}" dt="2026-05-11T13:24:53.504" v="351" actId="11530"/>
          <ac:picMkLst>
            <pc:docMk/>
            <pc:sldMk cId="3319960369" sldId="333"/>
            <ac:picMk id="18" creationId="{59FC6E00-60DC-41BE-8ACB-32B4038E68AE}"/>
          </ac:picMkLst>
        </pc:picChg>
        <pc:picChg chg="mod">
          <ac:chgData name="Orla Condon" userId="62ca7181-df71-4740-a21a-4649c658ad3a" providerId="ADAL" clId="{9CA04E6F-9B24-452A-BDA3-5D96B223031B}" dt="2026-05-11T13:24:53.504" v="351" actId="11530"/>
          <ac:picMkLst>
            <pc:docMk/>
            <pc:sldMk cId="3319960369" sldId="333"/>
            <ac:picMk id="22" creationId="{2C9A56C4-EAC7-4E9A-8AC8-2BB79A602EAD}"/>
          </ac:picMkLst>
        </pc:picChg>
      </pc:sldChg>
      <pc:sldChg chg="modSp mod">
        <pc:chgData name="Orla Condon" userId="62ca7181-df71-4740-a21a-4649c658ad3a" providerId="ADAL" clId="{9CA04E6F-9B24-452A-BDA3-5D96B223031B}" dt="2026-05-11T13:21:32.131" v="329" actId="11530"/>
        <pc:sldMkLst>
          <pc:docMk/>
          <pc:sldMk cId="2450103295" sldId="334"/>
        </pc:sldMkLst>
        <pc:spChg chg="mod">
          <ac:chgData name="Orla Condon" userId="62ca7181-df71-4740-a21a-4649c658ad3a" providerId="ADAL" clId="{9CA04E6F-9B24-452A-BDA3-5D96B223031B}" dt="2026-05-11T13:08:49.358" v="60"/>
          <ac:spMkLst>
            <pc:docMk/>
            <pc:sldMk cId="2450103295" sldId="334"/>
            <ac:spMk id="2" creationId="{3A960C2F-D207-41B9-88CA-4D52E793D53F}"/>
          </ac:spMkLst>
        </pc:spChg>
        <pc:picChg chg="mod">
          <ac:chgData name="Orla Condon" userId="62ca7181-df71-4740-a21a-4649c658ad3a" providerId="ADAL" clId="{9CA04E6F-9B24-452A-BDA3-5D96B223031B}" dt="2026-05-11T13:21:32.131" v="329" actId="11530"/>
          <ac:picMkLst>
            <pc:docMk/>
            <pc:sldMk cId="2450103295" sldId="334"/>
            <ac:picMk id="4" creationId="{9E914204-33D2-49A8-BA6E-0EAB5F03FCA0}"/>
          </ac:picMkLst>
        </pc:picChg>
      </pc:sldChg>
      <pc:sldChg chg="modSp mod">
        <pc:chgData name="Orla Condon" userId="62ca7181-df71-4740-a21a-4649c658ad3a" providerId="ADAL" clId="{9CA04E6F-9B24-452A-BDA3-5D96B223031B}" dt="2026-05-11T13:21:38.411" v="330" actId="11530"/>
        <pc:sldMkLst>
          <pc:docMk/>
          <pc:sldMk cId="2927011108" sldId="335"/>
        </pc:sldMkLst>
        <pc:spChg chg="mod">
          <ac:chgData name="Orla Condon" userId="62ca7181-df71-4740-a21a-4649c658ad3a" providerId="ADAL" clId="{9CA04E6F-9B24-452A-BDA3-5D96B223031B}" dt="2026-05-11T13:08:51.644" v="64"/>
          <ac:spMkLst>
            <pc:docMk/>
            <pc:sldMk cId="2927011108" sldId="335"/>
            <ac:spMk id="2" creationId="{B5F152E3-67A7-42E6-A8A3-D1F7AB86C036}"/>
          </ac:spMkLst>
        </pc:spChg>
        <pc:picChg chg="mod">
          <ac:chgData name="Orla Condon" userId="62ca7181-df71-4740-a21a-4649c658ad3a" providerId="ADAL" clId="{9CA04E6F-9B24-452A-BDA3-5D96B223031B}" dt="2026-05-11T13:21:38.411" v="330" actId="11530"/>
          <ac:picMkLst>
            <pc:docMk/>
            <pc:sldMk cId="2927011108" sldId="335"/>
            <ac:picMk id="4" creationId="{6616603A-22B1-4514-BC93-BBBBBB9FEFE5}"/>
          </ac:picMkLst>
        </pc:picChg>
      </pc:sldChg>
      <pc:sldChg chg="modSp mod">
        <pc:chgData name="Orla Condon" userId="62ca7181-df71-4740-a21a-4649c658ad3a" providerId="ADAL" clId="{9CA04E6F-9B24-452A-BDA3-5D96B223031B}" dt="2026-05-11T13:24:46.575" v="350" actId="11530"/>
        <pc:sldMkLst>
          <pc:docMk/>
          <pc:sldMk cId="1283108018" sldId="336"/>
        </pc:sldMkLst>
        <pc:spChg chg="mod">
          <ac:chgData name="Orla Condon" userId="62ca7181-df71-4740-a21a-4649c658ad3a" providerId="ADAL" clId="{9CA04E6F-9B24-452A-BDA3-5D96B223031B}" dt="2026-05-11T13:08:28.966" v="32"/>
          <ac:spMkLst>
            <pc:docMk/>
            <pc:sldMk cId="1283108018" sldId="33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5:20.604" v="204" actId="1076"/>
          <ac:spMkLst>
            <pc:docMk/>
            <pc:sldMk cId="1283108018" sldId="336"/>
            <ac:spMk id="9" creationId="{E4DB4D67-BB05-4B9C-81F4-F7F519427223}"/>
          </ac:spMkLst>
        </pc:spChg>
        <pc:spChg chg="mod">
          <ac:chgData name="Orla Condon" userId="62ca7181-df71-4740-a21a-4649c658ad3a" providerId="ADAL" clId="{9CA04E6F-9B24-452A-BDA3-5D96B223031B}" dt="2026-05-11T13:15:26.484" v="223" actId="1076"/>
          <ac:spMkLst>
            <pc:docMk/>
            <pc:sldMk cId="1283108018" sldId="336"/>
            <ac:spMk id="10" creationId="{AB43E0C7-6CD3-43AC-A6B2-034B993EB9A3}"/>
          </ac:spMkLst>
        </pc:spChg>
        <pc:spChg chg="mod">
          <ac:chgData name="Orla Condon" userId="62ca7181-df71-4740-a21a-4649c658ad3a" providerId="ADAL" clId="{9CA04E6F-9B24-452A-BDA3-5D96B223031B}" dt="2026-05-11T13:15:20.604" v="204" actId="1076"/>
          <ac:spMkLst>
            <pc:docMk/>
            <pc:sldMk cId="1283108018" sldId="336"/>
            <ac:spMk id="12" creationId="{671C8826-801A-4659-9260-29B939F34924}"/>
          </ac:spMkLst>
        </pc:spChg>
        <pc:picChg chg="mod">
          <ac:chgData name="Orla Condon" userId="62ca7181-df71-4740-a21a-4649c658ad3a" providerId="ADAL" clId="{9CA04E6F-9B24-452A-BDA3-5D96B223031B}" dt="2026-05-11T13:24:46.575" v="350" actId="11530"/>
          <ac:picMkLst>
            <pc:docMk/>
            <pc:sldMk cId="1283108018" sldId="336"/>
            <ac:picMk id="8" creationId="{9E4667E5-FCD9-4EE2-879F-3EED39CD6697}"/>
          </ac:picMkLst>
        </pc:picChg>
        <pc:picChg chg="mod">
          <ac:chgData name="Orla Condon" userId="62ca7181-df71-4740-a21a-4649c658ad3a" providerId="ADAL" clId="{9CA04E6F-9B24-452A-BDA3-5D96B223031B}" dt="2026-05-11T13:24:46.575" v="350" actId="11530"/>
          <ac:picMkLst>
            <pc:docMk/>
            <pc:sldMk cId="1283108018" sldId="336"/>
            <ac:picMk id="11" creationId="{5FD4B1C9-4297-40E7-9B43-B0468B8FE4B5}"/>
          </ac:picMkLst>
        </pc:picChg>
        <pc:picChg chg="mod">
          <ac:chgData name="Orla Condon" userId="62ca7181-df71-4740-a21a-4649c658ad3a" providerId="ADAL" clId="{9CA04E6F-9B24-452A-BDA3-5D96B223031B}" dt="2026-05-11T13:24:46.575" v="350" actId="11530"/>
          <ac:picMkLst>
            <pc:docMk/>
            <pc:sldMk cId="1283108018" sldId="336"/>
            <ac:picMk id="13" creationId="{4AAA5752-8A2A-43E5-833B-BF2CE1CFC60A}"/>
          </ac:picMkLst>
        </pc:picChg>
      </pc:sldChg>
      <pc:sldChg chg="modSp mod">
        <pc:chgData name="Orla Condon" userId="62ca7181-df71-4740-a21a-4649c658ad3a" providerId="ADAL" clId="{9CA04E6F-9B24-452A-BDA3-5D96B223031B}" dt="2026-05-11T13:23:09.717" v="335" actId="11530"/>
        <pc:sldMkLst>
          <pc:docMk/>
          <pc:sldMk cId="207738689" sldId="337"/>
        </pc:sldMkLst>
        <pc:spChg chg="mod">
          <ac:chgData name="Orla Condon" userId="62ca7181-df71-4740-a21a-4649c658ad3a" providerId="ADAL" clId="{9CA04E6F-9B24-452A-BDA3-5D96B223031B}" dt="2026-05-11T13:08:54.040" v="68"/>
          <ac:spMkLst>
            <pc:docMk/>
            <pc:sldMk cId="207738689" sldId="33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23:04.181" v="334" actId="1076"/>
          <ac:spMkLst>
            <pc:docMk/>
            <pc:sldMk cId="207738689" sldId="337"/>
            <ac:spMk id="6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11T13:23:04.181" v="334" actId="1076"/>
          <ac:spMkLst>
            <pc:docMk/>
            <pc:sldMk cId="207738689" sldId="337"/>
            <ac:spMk id="9" creationId="{E4DB4D67-BB05-4B9C-81F4-F7F519427223}"/>
          </ac:spMkLst>
        </pc:spChg>
        <pc:spChg chg="mod">
          <ac:chgData name="Orla Condon" userId="62ca7181-df71-4740-a21a-4649c658ad3a" providerId="ADAL" clId="{9CA04E6F-9B24-452A-BDA3-5D96B223031B}" dt="2026-05-11T13:23:04.181" v="334" actId="1076"/>
          <ac:spMkLst>
            <pc:docMk/>
            <pc:sldMk cId="207738689" sldId="337"/>
            <ac:spMk id="12" creationId="{671C8826-801A-4659-9260-29B939F34924}"/>
          </ac:spMkLst>
        </pc:spChg>
        <pc:spChg chg="mod">
          <ac:chgData name="Orla Condon" userId="62ca7181-df71-4740-a21a-4649c658ad3a" providerId="ADAL" clId="{9CA04E6F-9B24-452A-BDA3-5D96B223031B}" dt="2026-05-11T13:23:04.181" v="334" actId="1076"/>
          <ac:spMkLst>
            <pc:docMk/>
            <pc:sldMk cId="207738689" sldId="337"/>
            <ac:spMk id="13" creationId="{7DFB011D-AA4E-483A-B7DD-75C45E3CFF4A}"/>
          </ac:spMkLst>
        </pc:spChg>
        <pc:picChg chg="mod">
          <ac:chgData name="Orla Condon" userId="62ca7181-df71-4740-a21a-4649c658ad3a" providerId="ADAL" clId="{9CA04E6F-9B24-452A-BDA3-5D96B223031B}" dt="2026-05-11T13:23:09.717" v="335" actId="11530"/>
          <ac:picMkLst>
            <pc:docMk/>
            <pc:sldMk cId="207738689" sldId="337"/>
            <ac:picMk id="5" creationId="{FACD7408-635B-410A-972A-3E38021C9EF1}"/>
          </ac:picMkLst>
        </pc:picChg>
        <pc:picChg chg="mod">
          <ac:chgData name="Orla Condon" userId="62ca7181-df71-4740-a21a-4649c658ad3a" providerId="ADAL" clId="{9CA04E6F-9B24-452A-BDA3-5D96B223031B}" dt="2026-05-11T13:23:09.717" v="335" actId="11530"/>
          <ac:picMkLst>
            <pc:docMk/>
            <pc:sldMk cId="207738689" sldId="337"/>
            <ac:picMk id="7" creationId="{7A6E7D24-0C74-4E81-B690-A63A52F3DB7B}"/>
          </ac:picMkLst>
        </pc:picChg>
        <pc:picChg chg="mod">
          <ac:chgData name="Orla Condon" userId="62ca7181-df71-4740-a21a-4649c658ad3a" providerId="ADAL" clId="{9CA04E6F-9B24-452A-BDA3-5D96B223031B}" dt="2026-05-11T13:23:09.717" v="335" actId="11530"/>
          <ac:picMkLst>
            <pc:docMk/>
            <pc:sldMk cId="207738689" sldId="337"/>
            <ac:picMk id="8" creationId="{D1010FFD-E336-4655-B24D-14539A352FE5}"/>
          </ac:picMkLst>
        </pc:picChg>
        <pc:picChg chg="mod">
          <ac:chgData name="Orla Condon" userId="62ca7181-df71-4740-a21a-4649c658ad3a" providerId="ADAL" clId="{9CA04E6F-9B24-452A-BDA3-5D96B223031B}" dt="2026-05-11T13:23:09.717" v="335" actId="11530"/>
          <ac:picMkLst>
            <pc:docMk/>
            <pc:sldMk cId="207738689" sldId="337"/>
            <ac:picMk id="10" creationId="{98EEA0BA-B428-4DA5-852B-21FE55088B34}"/>
          </ac:picMkLst>
        </pc:picChg>
      </pc:sldChg>
      <pc:sldChg chg="modSp mod">
        <pc:chgData name="Orla Condon" userId="62ca7181-df71-4740-a21a-4649c658ad3a" providerId="ADAL" clId="{9CA04E6F-9B24-452A-BDA3-5D96B223031B}" dt="2026-05-11T13:23:46.018" v="344" actId="11530"/>
        <pc:sldMkLst>
          <pc:docMk/>
          <pc:sldMk cId="2322568473" sldId="338"/>
        </pc:sldMkLst>
        <pc:spChg chg="mod">
          <ac:chgData name="Orla Condon" userId="62ca7181-df71-4740-a21a-4649c658ad3a" providerId="ADAL" clId="{9CA04E6F-9B24-452A-BDA3-5D96B223031B}" dt="2026-05-11T13:08:10.277" v="8"/>
          <ac:spMkLst>
            <pc:docMk/>
            <pc:sldMk cId="2322568473" sldId="33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1T13:23:46.018" v="344" actId="11530"/>
          <ac:picMkLst>
            <pc:docMk/>
            <pc:sldMk cId="2322568473" sldId="338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23:46.018" v="344" actId="11530"/>
          <ac:picMkLst>
            <pc:docMk/>
            <pc:sldMk cId="2322568473" sldId="338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23:46.018" v="344" actId="11530"/>
          <ac:picMkLst>
            <pc:docMk/>
            <pc:sldMk cId="2322568473" sldId="338"/>
            <ac:picMk id="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1T13:17:12.821" v="269" actId="11530"/>
        <pc:sldMkLst>
          <pc:docMk/>
          <pc:sldMk cId="2040907077" sldId="340"/>
        </pc:sldMkLst>
        <pc:spChg chg="mod">
          <ac:chgData name="Orla Condon" userId="62ca7181-df71-4740-a21a-4649c658ad3a" providerId="ADAL" clId="{9CA04E6F-9B24-452A-BDA3-5D96B223031B}" dt="2026-05-11T13:08:35.848" v="40"/>
          <ac:spMkLst>
            <pc:docMk/>
            <pc:sldMk cId="2040907077" sldId="340"/>
            <ac:spMk id="2" creationId="{978EC3E4-8D3B-4E6B-B623-4FECF59875E7}"/>
          </ac:spMkLst>
        </pc:spChg>
        <pc:spChg chg="mod">
          <ac:chgData name="Orla Condon" userId="62ca7181-df71-4740-a21a-4649c658ad3a" providerId="ADAL" clId="{9CA04E6F-9B24-452A-BDA3-5D96B223031B}" dt="2026-05-11T13:09:39.405" v="112"/>
          <ac:spMkLst>
            <pc:docMk/>
            <pc:sldMk cId="2040907077" sldId="340"/>
            <ac:spMk id="6" creationId="{D845DD2A-C327-4E10-A510-6BD3D4F32AB0}"/>
          </ac:spMkLst>
        </pc:spChg>
        <pc:picChg chg="mod">
          <ac:chgData name="Orla Condon" userId="62ca7181-df71-4740-a21a-4649c658ad3a" providerId="ADAL" clId="{9CA04E6F-9B24-452A-BDA3-5D96B223031B}" dt="2026-05-11T13:17:12.821" v="269" actId="11530"/>
          <ac:picMkLst>
            <pc:docMk/>
            <pc:sldMk cId="2040907077" sldId="340"/>
            <ac:picMk id="4" creationId="{32AFCBA4-3F49-4658-B09D-E7E0E8C12FD3}"/>
          </ac:picMkLst>
        </pc:picChg>
        <pc:picChg chg="mod">
          <ac:chgData name="Orla Condon" userId="62ca7181-df71-4740-a21a-4649c658ad3a" providerId="ADAL" clId="{9CA04E6F-9B24-452A-BDA3-5D96B223031B}" dt="2026-05-11T13:17:08.606" v="268" actId="11530"/>
          <ac:picMkLst>
            <pc:docMk/>
            <pc:sldMk cId="2040907077" sldId="340"/>
            <ac:picMk id="7" creationId="{0832D431-FC4D-4E67-A5E4-0258FB270F66}"/>
          </ac:picMkLst>
        </pc:picChg>
      </pc:sldChg>
      <pc:sldChg chg="modSp mod">
        <pc:chgData name="Orla Condon" userId="62ca7181-df71-4740-a21a-4649c658ad3a" providerId="ADAL" clId="{9CA04E6F-9B24-452A-BDA3-5D96B223031B}" dt="2026-05-11T13:17:30.772" v="315" actId="11530"/>
        <pc:sldMkLst>
          <pc:docMk/>
          <pc:sldMk cId="458583903" sldId="341"/>
        </pc:sldMkLst>
        <pc:spChg chg="mod">
          <ac:chgData name="Orla Condon" userId="62ca7181-df71-4740-a21a-4649c658ad3a" providerId="ADAL" clId="{9CA04E6F-9B24-452A-BDA3-5D96B223031B}" dt="2026-05-11T13:08:38.906" v="44"/>
          <ac:spMkLst>
            <pc:docMk/>
            <pc:sldMk cId="458583903" sldId="341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1T13:09:55.536" v="116"/>
          <ac:spMkLst>
            <pc:docMk/>
            <pc:sldMk cId="458583903" sldId="341"/>
            <ac:spMk id="4" creationId="{DE3D1FF3-CD3F-45F1-8DBC-C8B9313CCB9D}"/>
          </ac:spMkLst>
        </pc:spChg>
        <pc:picChg chg="mod">
          <ac:chgData name="Orla Condon" userId="62ca7181-df71-4740-a21a-4649c658ad3a" providerId="ADAL" clId="{9CA04E6F-9B24-452A-BDA3-5D96B223031B}" dt="2026-05-11T13:17:30.772" v="315" actId="11530"/>
          <ac:picMkLst>
            <pc:docMk/>
            <pc:sldMk cId="458583903" sldId="341"/>
            <ac:picMk id="5" creationId="{85C3404B-8FBA-4DA7-846E-CE7775197BFA}"/>
          </ac:picMkLst>
        </pc:picChg>
        <pc:picChg chg="mod">
          <ac:chgData name="Orla Condon" userId="62ca7181-df71-4740-a21a-4649c658ad3a" providerId="ADAL" clId="{9CA04E6F-9B24-452A-BDA3-5D96B223031B}" dt="2026-05-11T13:17:30.772" v="315" actId="11530"/>
          <ac:picMkLst>
            <pc:docMk/>
            <pc:sldMk cId="458583903" sldId="341"/>
            <ac:picMk id="6" creationId="{7E2C5C3C-BB67-4AF8-8F1B-9D34D5941A7F}"/>
          </ac:picMkLst>
        </pc:picChg>
      </pc:sldChg>
      <pc:sldChg chg="modSp mod">
        <pc:chgData name="Orla Condon" userId="62ca7181-df71-4740-a21a-4649c658ad3a" providerId="ADAL" clId="{9CA04E6F-9B24-452A-BDA3-5D96B223031B}" dt="2026-05-11T13:18:49.385" v="321" actId="11530"/>
        <pc:sldMkLst>
          <pc:docMk/>
          <pc:sldMk cId="961239379" sldId="342"/>
        </pc:sldMkLst>
        <pc:spChg chg="mod">
          <ac:chgData name="Orla Condon" userId="62ca7181-df71-4740-a21a-4649c658ad3a" providerId="ADAL" clId="{9CA04E6F-9B24-452A-BDA3-5D96B223031B}" dt="2026-05-11T13:08:41.800" v="48"/>
          <ac:spMkLst>
            <pc:docMk/>
            <pc:sldMk cId="961239379" sldId="342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1T13:09:58.144" v="120"/>
          <ac:spMkLst>
            <pc:docMk/>
            <pc:sldMk cId="961239379" sldId="342"/>
            <ac:spMk id="4" creationId="{DE3D1FF3-CD3F-45F1-8DBC-C8B9313CCB9D}"/>
          </ac:spMkLst>
        </pc:spChg>
        <pc:spChg chg="mod">
          <ac:chgData name="Orla Condon" userId="62ca7181-df71-4740-a21a-4649c658ad3a" providerId="ADAL" clId="{9CA04E6F-9B24-452A-BDA3-5D96B223031B}" dt="2026-05-11T13:18:41.744" v="319" actId="1076"/>
          <ac:spMkLst>
            <pc:docMk/>
            <pc:sldMk cId="961239379" sldId="342"/>
            <ac:spMk id="8" creationId="{964590B4-B034-41F0-AD23-5153D07FAFB1}"/>
          </ac:spMkLst>
        </pc:spChg>
        <pc:spChg chg="mod">
          <ac:chgData name="Orla Condon" userId="62ca7181-df71-4740-a21a-4649c658ad3a" providerId="ADAL" clId="{9CA04E6F-9B24-452A-BDA3-5D96B223031B}" dt="2026-05-11T13:18:43.587" v="320" actId="1076"/>
          <ac:spMkLst>
            <pc:docMk/>
            <pc:sldMk cId="961239379" sldId="342"/>
            <ac:spMk id="10" creationId="{F6AD3775-166C-4FE1-926F-3C59456B6E34}"/>
          </ac:spMkLst>
        </pc:spChg>
        <pc:picChg chg="mod">
          <ac:chgData name="Orla Condon" userId="62ca7181-df71-4740-a21a-4649c658ad3a" providerId="ADAL" clId="{9CA04E6F-9B24-452A-BDA3-5D96B223031B}" dt="2026-05-11T13:18:49.385" v="321" actId="11530"/>
          <ac:picMkLst>
            <pc:docMk/>
            <pc:sldMk cId="961239379" sldId="342"/>
            <ac:picMk id="5" creationId="{BB8AB822-95CC-4442-BB52-469F8ED2E70C}"/>
          </ac:picMkLst>
        </pc:picChg>
        <pc:picChg chg="mod">
          <ac:chgData name="Orla Condon" userId="62ca7181-df71-4740-a21a-4649c658ad3a" providerId="ADAL" clId="{9CA04E6F-9B24-452A-BDA3-5D96B223031B}" dt="2026-05-11T13:18:49.385" v="321" actId="11530"/>
          <ac:picMkLst>
            <pc:docMk/>
            <pc:sldMk cId="961239379" sldId="342"/>
            <ac:picMk id="9" creationId="{A392C830-831E-4049-A8B8-D6EF8D375535}"/>
          </ac:picMkLst>
        </pc:picChg>
        <pc:picChg chg="mod">
          <ac:chgData name="Orla Condon" userId="62ca7181-df71-4740-a21a-4649c658ad3a" providerId="ADAL" clId="{9CA04E6F-9B24-452A-BDA3-5D96B223031B}" dt="2026-05-11T13:18:49.385" v="321" actId="11530"/>
          <ac:picMkLst>
            <pc:docMk/>
            <pc:sldMk cId="961239379" sldId="342"/>
            <ac:picMk id="11" creationId="{6F65758F-CDB3-450B-B16C-B4C718A6B664}"/>
          </ac:picMkLst>
        </pc:picChg>
      </pc:sldChg>
      <pc:sldChg chg="modSp mod">
        <pc:chgData name="Orla Condon" userId="62ca7181-df71-4740-a21a-4649c658ad3a" providerId="ADAL" clId="{9CA04E6F-9B24-452A-BDA3-5D96B223031B}" dt="2026-05-11T13:18:58.540" v="323" actId="11530"/>
        <pc:sldMkLst>
          <pc:docMk/>
          <pc:sldMk cId="677398413" sldId="343"/>
        </pc:sldMkLst>
        <pc:spChg chg="mod">
          <ac:chgData name="Orla Condon" userId="62ca7181-df71-4740-a21a-4649c658ad3a" providerId="ADAL" clId="{9CA04E6F-9B24-452A-BDA3-5D96B223031B}" dt="2026-05-11T13:08:44.064" v="52"/>
          <ac:spMkLst>
            <pc:docMk/>
            <pc:sldMk cId="677398413" sldId="343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1T13:10:03.025" v="124"/>
          <ac:spMkLst>
            <pc:docMk/>
            <pc:sldMk cId="677398413" sldId="343"/>
            <ac:spMk id="4" creationId="{DE3D1FF3-CD3F-45F1-8DBC-C8B9313CCB9D}"/>
          </ac:spMkLst>
        </pc:spChg>
        <pc:picChg chg="mod">
          <ac:chgData name="Orla Condon" userId="62ca7181-df71-4740-a21a-4649c658ad3a" providerId="ADAL" clId="{9CA04E6F-9B24-452A-BDA3-5D96B223031B}" dt="2026-05-11T13:18:58.540" v="323" actId="11530"/>
          <ac:picMkLst>
            <pc:docMk/>
            <pc:sldMk cId="677398413" sldId="343"/>
            <ac:picMk id="5" creationId="{55BA3274-EA50-4F7B-9E38-7B7A2E6B5AAF}"/>
          </ac:picMkLst>
        </pc:picChg>
        <pc:picChg chg="mod">
          <ac:chgData name="Orla Condon" userId="62ca7181-df71-4740-a21a-4649c658ad3a" providerId="ADAL" clId="{9CA04E6F-9B24-452A-BDA3-5D96B223031B}" dt="2026-05-11T13:18:58.540" v="323" actId="11530"/>
          <ac:picMkLst>
            <pc:docMk/>
            <pc:sldMk cId="677398413" sldId="343"/>
            <ac:picMk id="8" creationId="{278E501A-44F4-48C3-90C2-3CF46723C385}"/>
          </ac:picMkLst>
        </pc:picChg>
      </pc:sldChg>
      <pc:sldChg chg="modSp mod">
        <pc:chgData name="Orla Condon" userId="62ca7181-df71-4740-a21a-4649c658ad3a" providerId="ADAL" clId="{9CA04E6F-9B24-452A-BDA3-5D96B223031B}" dt="2026-05-11T13:21:25.587" v="328" actId="11530"/>
        <pc:sldMkLst>
          <pc:docMk/>
          <pc:sldMk cId="233127639" sldId="344"/>
        </pc:sldMkLst>
        <pc:spChg chg="mod">
          <ac:chgData name="Orla Condon" userId="62ca7181-df71-4740-a21a-4649c658ad3a" providerId="ADAL" clId="{9CA04E6F-9B24-452A-BDA3-5D96B223031B}" dt="2026-05-11T13:08:46.868" v="56"/>
          <ac:spMkLst>
            <pc:docMk/>
            <pc:sldMk cId="233127639" sldId="344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1T13:10:55.437" v="132"/>
          <ac:spMkLst>
            <pc:docMk/>
            <pc:sldMk cId="233127639" sldId="344"/>
            <ac:spMk id="4" creationId="{DE3D1FF3-CD3F-45F1-8DBC-C8B9313CCB9D}"/>
          </ac:spMkLst>
        </pc:spChg>
        <pc:picChg chg="mod">
          <ac:chgData name="Orla Condon" userId="62ca7181-df71-4740-a21a-4649c658ad3a" providerId="ADAL" clId="{9CA04E6F-9B24-452A-BDA3-5D96B223031B}" dt="2026-05-11T13:21:25.587" v="328" actId="11530"/>
          <ac:picMkLst>
            <pc:docMk/>
            <pc:sldMk cId="233127639" sldId="344"/>
            <ac:picMk id="5" creationId="{63822C54-D97F-4012-AC54-2160FB10FDB2}"/>
          </ac:picMkLst>
        </pc:picChg>
        <pc:picChg chg="mod">
          <ac:chgData name="Orla Condon" userId="62ca7181-df71-4740-a21a-4649c658ad3a" providerId="ADAL" clId="{9CA04E6F-9B24-452A-BDA3-5D96B223031B}" dt="2026-05-11T13:21:25.587" v="328" actId="11530"/>
          <ac:picMkLst>
            <pc:docMk/>
            <pc:sldMk cId="233127639" sldId="344"/>
            <ac:picMk id="8" creationId="{9C1CD219-C1FD-4156-851B-CDF516648DB7}"/>
          </ac:picMkLst>
        </pc:picChg>
        <pc:picChg chg="mod">
          <ac:chgData name="Orla Condon" userId="62ca7181-df71-4740-a21a-4649c658ad3a" providerId="ADAL" clId="{9CA04E6F-9B24-452A-BDA3-5D96B223031B}" dt="2026-05-11T13:21:25.587" v="328" actId="11530"/>
          <ac:picMkLst>
            <pc:docMk/>
            <pc:sldMk cId="233127639" sldId="344"/>
            <ac:picMk id="10" creationId="{6199A41F-F4AB-4FF4-84A1-2C851706F3F7}"/>
          </ac:picMkLst>
        </pc:picChg>
      </pc:sldChg>
      <pc:sldChg chg="modSp mod">
        <pc:chgData name="Orla Condon" userId="62ca7181-df71-4740-a21a-4649c658ad3a" providerId="ADAL" clId="{9CA04E6F-9B24-452A-BDA3-5D96B223031B}" dt="2026-05-11T13:23:54.948" v="345" actId="11530"/>
        <pc:sldMkLst>
          <pc:docMk/>
          <pc:sldMk cId="1075136618" sldId="350"/>
        </pc:sldMkLst>
        <pc:spChg chg="mod">
          <ac:chgData name="Orla Condon" userId="62ca7181-df71-4740-a21a-4649c658ad3a" providerId="ADAL" clId="{9CA04E6F-9B24-452A-BDA3-5D96B223031B}" dt="2026-05-11T13:08:13.108" v="12"/>
          <ac:spMkLst>
            <pc:docMk/>
            <pc:sldMk cId="1075136618" sldId="35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1:56.936" v="149" actId="1076"/>
          <ac:spMkLst>
            <pc:docMk/>
            <pc:sldMk cId="1075136618" sldId="350"/>
            <ac:spMk id="2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1:56.936" v="149" actId="1076"/>
          <ac:spMkLst>
            <pc:docMk/>
            <pc:sldMk cId="1075136618" sldId="350"/>
            <ac:spMk id="2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1:56.936" v="149" actId="1076"/>
          <ac:spMkLst>
            <pc:docMk/>
            <pc:sldMk cId="1075136618" sldId="350"/>
            <ac:spMk id="2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1:56.936" v="149" actId="1076"/>
          <ac:spMkLst>
            <pc:docMk/>
            <pc:sldMk cId="1075136618" sldId="350"/>
            <ac:spMk id="2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1T13:23:54.948" v="345" actId="11530"/>
          <ac:picMkLst>
            <pc:docMk/>
            <pc:sldMk cId="1075136618" sldId="350"/>
            <ac:picMk id="4" creationId="{4238347F-A673-4AE6-A430-5AE9865CD621}"/>
          </ac:picMkLst>
        </pc:picChg>
        <pc:picChg chg="mod">
          <ac:chgData name="Orla Condon" userId="62ca7181-df71-4740-a21a-4649c658ad3a" providerId="ADAL" clId="{9CA04E6F-9B24-452A-BDA3-5D96B223031B}" dt="2026-05-11T13:23:54.948" v="345" actId="11530"/>
          <ac:picMkLst>
            <pc:docMk/>
            <pc:sldMk cId="1075136618" sldId="350"/>
            <ac:picMk id="6" creationId="{E530F724-8CCA-47C8-B58E-5C361D3F9FA8}"/>
          </ac:picMkLst>
        </pc:picChg>
        <pc:picChg chg="mod">
          <ac:chgData name="Orla Condon" userId="62ca7181-df71-4740-a21a-4649c658ad3a" providerId="ADAL" clId="{9CA04E6F-9B24-452A-BDA3-5D96B223031B}" dt="2026-05-11T13:23:54.948" v="345" actId="11530"/>
          <ac:picMkLst>
            <pc:docMk/>
            <pc:sldMk cId="1075136618" sldId="350"/>
            <ac:picMk id="9" creationId="{7152A7A4-0DF5-484D-AF5D-8B002EE1CDF5}"/>
          </ac:picMkLst>
        </pc:picChg>
        <pc:picChg chg="mod">
          <ac:chgData name="Orla Condon" userId="62ca7181-df71-4740-a21a-4649c658ad3a" providerId="ADAL" clId="{9CA04E6F-9B24-452A-BDA3-5D96B223031B}" dt="2026-05-11T13:23:54.948" v="345" actId="11530"/>
          <ac:picMkLst>
            <pc:docMk/>
            <pc:sldMk cId="1075136618" sldId="350"/>
            <ac:picMk id="1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1T13:24:06.552" v="347" actId="14100"/>
        <pc:sldMkLst>
          <pc:docMk/>
          <pc:sldMk cId="211503966" sldId="351"/>
        </pc:sldMkLst>
        <pc:spChg chg="mod">
          <ac:chgData name="Orla Condon" userId="62ca7181-df71-4740-a21a-4649c658ad3a" providerId="ADAL" clId="{9CA04E6F-9B24-452A-BDA3-5D96B223031B}" dt="2026-05-11T13:09:19.666" v="84"/>
          <ac:spMkLst>
            <pc:docMk/>
            <pc:sldMk cId="211503966" sldId="351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08:18.211" v="16"/>
          <ac:spMkLst>
            <pc:docMk/>
            <pc:sldMk cId="211503966" sldId="351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2:03.780" v="150" actId="1076"/>
          <ac:spMkLst>
            <pc:docMk/>
            <pc:sldMk cId="211503966" sldId="351"/>
            <ac:spMk id="11" creationId="{DC24C05B-C05B-4642-9137-C8C84E5C543A}"/>
          </ac:spMkLst>
        </pc:spChg>
        <pc:spChg chg="mod">
          <ac:chgData name="Orla Condon" userId="62ca7181-df71-4740-a21a-4649c658ad3a" providerId="ADAL" clId="{9CA04E6F-9B24-452A-BDA3-5D96B223031B}" dt="2026-05-11T13:12:19.263" v="156" actId="1076"/>
          <ac:spMkLst>
            <pc:docMk/>
            <pc:sldMk cId="211503966" sldId="351"/>
            <ac:spMk id="1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2:19.263" v="156" actId="1076"/>
          <ac:spMkLst>
            <pc:docMk/>
            <pc:sldMk cId="211503966" sldId="351"/>
            <ac:spMk id="1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2:19.263" v="156" actId="1076"/>
          <ac:spMkLst>
            <pc:docMk/>
            <pc:sldMk cId="211503966" sldId="351"/>
            <ac:spMk id="1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1T13:24:06.552" v="347" actId="14100"/>
          <ac:picMkLst>
            <pc:docMk/>
            <pc:sldMk cId="211503966" sldId="351"/>
            <ac:picMk id="3" creationId="{43397D45-105D-42C7-9F9D-8DEC44D41BFF}"/>
          </ac:picMkLst>
        </pc:picChg>
        <pc:picChg chg="mod">
          <ac:chgData name="Orla Condon" userId="62ca7181-df71-4740-a21a-4649c658ad3a" providerId="ADAL" clId="{9CA04E6F-9B24-452A-BDA3-5D96B223031B}" dt="2026-05-11T13:24:02.669" v="346" actId="11530"/>
          <ac:picMkLst>
            <pc:docMk/>
            <pc:sldMk cId="211503966" sldId="351"/>
            <ac:picMk id="5" creationId="{1E3A86C0-8F9E-4695-B3C2-3D7BFC1333F8}"/>
          </ac:picMkLst>
        </pc:picChg>
        <pc:picChg chg="mod">
          <ac:chgData name="Orla Condon" userId="62ca7181-df71-4740-a21a-4649c658ad3a" providerId="ADAL" clId="{9CA04E6F-9B24-452A-BDA3-5D96B223031B}" dt="2026-05-11T13:24:02.669" v="346" actId="11530"/>
          <ac:picMkLst>
            <pc:docMk/>
            <pc:sldMk cId="211503966" sldId="351"/>
            <ac:picMk id="1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12:06.784" v="151" actId="1076"/>
          <ac:picMkLst>
            <pc:docMk/>
            <pc:sldMk cId="211503966" sldId="351"/>
            <ac:picMk id="614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1T13:24:14.068" v="348" actId="11530"/>
        <pc:sldMkLst>
          <pc:docMk/>
          <pc:sldMk cId="2415560955" sldId="352"/>
        </pc:sldMkLst>
        <pc:spChg chg="mod">
          <ac:chgData name="Orla Condon" userId="62ca7181-df71-4740-a21a-4649c658ad3a" providerId="ADAL" clId="{9CA04E6F-9B24-452A-BDA3-5D96B223031B}" dt="2026-05-11T13:13:38.568" v="160"/>
          <ac:spMkLst>
            <pc:docMk/>
            <pc:sldMk cId="2415560955" sldId="352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08:21.189" v="20"/>
          <ac:spMkLst>
            <pc:docMk/>
            <pc:sldMk cId="2415560955" sldId="352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3:58.789" v="166" actId="1076"/>
          <ac:spMkLst>
            <pc:docMk/>
            <pc:sldMk cId="2415560955" sldId="352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3:58.789" v="166" actId="1076"/>
          <ac:spMkLst>
            <pc:docMk/>
            <pc:sldMk cId="2415560955" sldId="352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3:58.789" v="166" actId="1076"/>
          <ac:spMkLst>
            <pc:docMk/>
            <pc:sldMk cId="2415560955" sldId="352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3:42.213" v="161" actId="1076"/>
          <ac:spMkLst>
            <pc:docMk/>
            <pc:sldMk cId="2415560955" sldId="352"/>
            <ac:spMk id="14" creationId="{7AD5A537-536C-40BE-8E4A-4BEFFD68A02C}"/>
          </ac:spMkLst>
        </pc:spChg>
        <pc:picChg chg="mod">
          <ac:chgData name="Orla Condon" userId="62ca7181-df71-4740-a21a-4649c658ad3a" providerId="ADAL" clId="{9CA04E6F-9B24-452A-BDA3-5D96B223031B}" dt="2026-05-11T13:24:14.068" v="348" actId="11530"/>
          <ac:picMkLst>
            <pc:docMk/>
            <pc:sldMk cId="2415560955" sldId="352"/>
            <ac:picMk id="307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13:44.069" v="162" actId="1076"/>
          <ac:picMkLst>
            <pc:docMk/>
            <pc:sldMk cId="2415560955" sldId="352"/>
            <ac:picMk id="1126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24:14.068" v="348" actId="11530"/>
          <ac:picMkLst>
            <pc:docMk/>
            <pc:sldMk cId="2415560955" sldId="352"/>
            <ac:picMk id="1127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24:14.068" v="348" actId="11530"/>
          <ac:picMkLst>
            <pc:docMk/>
            <pc:sldMk cId="2415560955" sldId="352"/>
            <ac:picMk id="1127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1T13:24:21.348" v="349" actId="11530"/>
        <pc:sldMkLst>
          <pc:docMk/>
          <pc:sldMk cId="1228955129" sldId="353"/>
        </pc:sldMkLst>
        <pc:spChg chg="mod">
          <ac:chgData name="Orla Condon" userId="62ca7181-df71-4740-a21a-4649c658ad3a" providerId="ADAL" clId="{9CA04E6F-9B24-452A-BDA3-5D96B223031B}" dt="2026-05-11T13:09:29.161" v="96"/>
          <ac:spMkLst>
            <pc:docMk/>
            <pc:sldMk cId="1228955129" sldId="353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08:23.500" v="24"/>
          <ac:spMkLst>
            <pc:docMk/>
            <pc:sldMk cId="1228955129" sldId="353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4:31.027" v="172" actId="1076"/>
          <ac:spMkLst>
            <pc:docMk/>
            <pc:sldMk cId="1228955129" sldId="353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4:31.027" v="172" actId="1076"/>
          <ac:spMkLst>
            <pc:docMk/>
            <pc:sldMk cId="1228955129" sldId="353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4:35.932" v="185" actId="1037"/>
          <ac:spMkLst>
            <pc:docMk/>
            <pc:sldMk cId="1228955129" sldId="353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1T13:14:06.860" v="167" actId="1076"/>
          <ac:spMkLst>
            <pc:docMk/>
            <pc:sldMk cId="1228955129" sldId="353"/>
            <ac:spMk id="14" creationId="{7223EE26-1C4D-42B1-8195-3383DFE0CD15}"/>
          </ac:spMkLst>
        </pc:spChg>
        <pc:picChg chg="mod">
          <ac:chgData name="Orla Condon" userId="62ca7181-df71-4740-a21a-4649c658ad3a" providerId="ADAL" clId="{9CA04E6F-9B24-452A-BDA3-5D96B223031B}" dt="2026-05-11T13:24:21.348" v="349" actId="11530"/>
          <ac:picMkLst>
            <pc:docMk/>
            <pc:sldMk cId="1228955129" sldId="353"/>
            <ac:picMk id="3" creationId="{BF6B21CB-7837-4551-B4DF-46AE393E4606}"/>
          </ac:picMkLst>
        </pc:picChg>
        <pc:picChg chg="mod">
          <ac:chgData name="Orla Condon" userId="62ca7181-df71-4740-a21a-4649c658ad3a" providerId="ADAL" clId="{9CA04E6F-9B24-452A-BDA3-5D96B223031B}" dt="2026-05-11T13:24:21.348" v="349" actId="11530"/>
          <ac:picMkLst>
            <pc:docMk/>
            <pc:sldMk cId="1228955129" sldId="353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24:21.348" v="349" actId="11530"/>
          <ac:picMkLst>
            <pc:docMk/>
            <pc:sldMk cId="1228955129" sldId="353"/>
            <ac:picMk id="409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1T13:14:09.716" v="168" actId="1076"/>
          <ac:picMkLst>
            <pc:docMk/>
            <pc:sldMk cId="1228955129" sldId="353"/>
            <ac:picMk id="10242" creationId="{00000000-0000-0000-0000-000000000000}"/>
          </ac:picMkLst>
        </pc:picChg>
      </pc:sldChg>
      <pc:sldChg chg="addSp delSp modSp add del mod">
        <pc:chgData name="Orla Condon" userId="62ca7181-df71-4740-a21a-4649c658ad3a" providerId="ADAL" clId="{9CA04E6F-9B24-452A-BDA3-5D96B223031B}" dt="2026-05-12T15:26:18.723" v="359" actId="47"/>
        <pc:sldMkLst>
          <pc:docMk/>
          <pc:sldMk cId="3349080824" sldId="354"/>
        </pc:sldMkLst>
        <pc:spChg chg="del">
          <ac:chgData name="Orla Condon" userId="62ca7181-df71-4740-a21a-4649c658ad3a" providerId="ADAL" clId="{9CA04E6F-9B24-452A-BDA3-5D96B223031B}" dt="2026-05-11T13:27:55.719" v="353" actId="931"/>
          <ac:spMkLst>
            <pc:docMk/>
            <pc:sldMk cId="3349080824" sldId="354"/>
            <ac:spMk id="3" creationId="{DEFD0F4C-1A65-A569-D13B-CE2EF0D92418}"/>
          </ac:spMkLst>
        </pc:spChg>
        <pc:picChg chg="add mod ord">
          <ac:chgData name="Orla Condon" userId="62ca7181-df71-4740-a21a-4649c658ad3a" providerId="ADAL" clId="{9CA04E6F-9B24-452A-BDA3-5D96B223031B}" dt="2026-05-11T13:28:00.098" v="355" actId="1076"/>
          <ac:picMkLst>
            <pc:docMk/>
            <pc:sldMk cId="3349080824" sldId="354"/>
            <ac:picMk id="5" creationId="{325D9B48-7E00-997E-066B-D35C6ADFB399}"/>
          </ac:picMkLst>
        </pc:picChg>
      </pc:sldChg>
      <pc:sldChg chg="addSp delSp modSp mod">
        <pc:chgData name="Orla Condon" userId="62ca7181-df71-4740-a21a-4649c658ad3a" providerId="ADAL" clId="{9CA04E6F-9B24-452A-BDA3-5D96B223031B}" dt="2026-05-11T13:28:16.491" v="356" actId="931"/>
        <pc:sldMkLst>
          <pc:docMk/>
          <pc:sldMk cId="2305561907" sldId="355"/>
        </pc:sldMkLst>
        <pc:spChg chg="del">
          <ac:chgData name="Orla Condon" userId="62ca7181-df71-4740-a21a-4649c658ad3a" providerId="ADAL" clId="{9CA04E6F-9B24-452A-BDA3-5D96B223031B}" dt="2026-05-11T13:28:16.491" v="356" actId="931"/>
          <ac:spMkLst>
            <pc:docMk/>
            <pc:sldMk cId="2305561907" sldId="355"/>
            <ac:spMk id="3" creationId="{D12B58A8-39E8-1C89-C4C1-65E72301E8D6}"/>
          </ac:spMkLst>
        </pc:spChg>
        <pc:picChg chg="add mod ord">
          <ac:chgData name="Orla Condon" userId="62ca7181-df71-4740-a21a-4649c658ad3a" providerId="ADAL" clId="{9CA04E6F-9B24-452A-BDA3-5D96B223031B}" dt="2026-05-11T13:28:16.491" v="356" actId="931"/>
          <ac:picMkLst>
            <pc:docMk/>
            <pc:sldMk cId="2305561907" sldId="355"/>
            <ac:picMk id="5" creationId="{2DE7A852-A7DE-0E4C-3994-38EB07B7DC70}"/>
          </ac:picMkLst>
        </pc:picChg>
      </pc:sldChg>
      <pc:sldChg chg="new del">
        <pc:chgData name="Orla Condon" userId="62ca7181-df71-4740-a21a-4649c658ad3a" providerId="ADAL" clId="{9CA04E6F-9B24-452A-BDA3-5D96B223031B}" dt="2026-05-12T15:26:20.655" v="360" actId="47"/>
        <pc:sldMkLst>
          <pc:docMk/>
          <pc:sldMk cId="687734300" sldId="356"/>
        </pc:sldMkLst>
      </pc:sldChg>
      <pc:sldChg chg="new del">
        <pc:chgData name="Orla Condon" userId="62ca7181-df71-4740-a21a-4649c658ad3a" providerId="ADAL" clId="{9CA04E6F-9B24-452A-BDA3-5D96B223031B}" dt="2026-05-11T13:25:03.849" v="352" actId="47"/>
        <pc:sldMkLst>
          <pc:docMk/>
          <pc:sldMk cId="3899722810" sldId="356"/>
        </pc:sldMkLst>
      </pc:sldChg>
    </pc:docChg>
  </pc:docChgLst>
  <pc:docChgLst>
    <pc:chgData name="davidwilliamevans@hotmail.com" userId="S::urn:spo:guest#davidwilliamevans@hotmail.com::" providerId="AD" clId="Web-{0ABA4D49-62B5-417D-ADC6-3726F844A03A}"/>
    <pc:docChg chg="addSld delSld modSld sldOrd modSection">
      <pc:chgData name="davidwilliamevans@hotmail.com" userId="S::urn:spo:guest#davidwilliamevans@hotmail.com::" providerId="AD" clId="Web-{0ABA4D49-62B5-417D-ADC6-3726F844A03A}" dt="2026-04-13T14:07:01.347" v="210" actId="1076"/>
      <pc:docMkLst>
        <pc:docMk/>
      </pc:docMkLst>
      <pc:sldChg chg="modSp">
        <pc:chgData name="davidwilliamevans@hotmail.com" userId="S::urn:spo:guest#davidwilliamevans@hotmail.com::" providerId="AD" clId="Web-{0ABA4D49-62B5-417D-ADC6-3726F844A03A}" dt="2026-04-13T14:00:20.941" v="119"/>
        <pc:sldMkLst>
          <pc:docMk/>
          <pc:sldMk cId="1740713487" sldId="259"/>
        </pc:sldMkLst>
        <pc:spChg chg="mod">
          <ac:chgData name="davidwilliamevans@hotmail.com" userId="S::urn:spo:guest#davidwilliamevans@hotmail.com::" providerId="AD" clId="Web-{0ABA4D49-62B5-417D-ADC6-3726F844A03A}" dt="2026-04-13T13:56:16.219" v="68" actId="20577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11.081" v="117" actId="20577"/>
          <ac:spMkLst>
            <pc:docMk/>
            <pc:sldMk cId="1740713487" sldId="259"/>
            <ac:spMk id="6" creationId="{3D505AD9-9AD8-4529-86C0-0E5822FDB2A6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18.925" v="118"/>
          <ac:spMkLst>
            <pc:docMk/>
            <pc:sldMk cId="1740713487" sldId="259"/>
            <ac:spMk id="9" creationId="{E4DB4D67-BB05-4B9C-81F4-F7F519427223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20.941" v="119"/>
          <ac:spMkLst>
            <pc:docMk/>
            <pc:sldMk cId="1740713487" sldId="259"/>
            <ac:spMk id="12" creationId="{671C8826-801A-4659-9260-29B939F34924}"/>
          </ac:spMkLst>
        </pc:spChg>
        <pc:picChg chg="mod">
          <ac:chgData name="davidwilliamevans@hotmail.com" userId="S::urn:spo:guest#davidwilliamevans@hotmail.com::" providerId="AD" clId="Web-{0ABA4D49-62B5-417D-ADC6-3726F844A03A}" dt="2026-04-13T13:55:24.565" v="60" actId="1076"/>
          <ac:picMkLst>
            <pc:docMk/>
            <pc:sldMk cId="1740713487" sldId="259"/>
            <ac:picMk id="5" creationId="{E65C58BE-B065-429B-84B5-9CD1F7B71FE8}"/>
          </ac:picMkLst>
        </pc:picChg>
        <pc:picChg chg="mod">
          <ac:chgData name="davidwilliamevans@hotmail.com" userId="S::urn:spo:guest#davidwilliamevans@hotmail.com::" providerId="AD" clId="Web-{0ABA4D49-62B5-417D-ADC6-3726F844A03A}" dt="2026-04-13T13:55:24.596" v="62" actId="1076"/>
          <ac:picMkLst>
            <pc:docMk/>
            <pc:sldMk cId="1740713487" sldId="259"/>
            <ac:picMk id="8" creationId="{9FC3A0A1-8EA6-49F7-83A3-EDAB8084C66B}"/>
          </ac:picMkLst>
        </pc:picChg>
        <pc:picChg chg="mod">
          <ac:chgData name="davidwilliamevans@hotmail.com" userId="S::urn:spo:guest#davidwilliamevans@hotmail.com::" providerId="AD" clId="Web-{0ABA4D49-62B5-417D-ADC6-3726F844A03A}" dt="2026-04-13T13:55:24.628" v="64" actId="1076"/>
          <ac:picMkLst>
            <pc:docMk/>
            <pc:sldMk cId="1740713487" sldId="259"/>
            <ac:picMk id="11" creationId="{E38306B7-854C-4B7F-9E36-6DD3688B20EF}"/>
          </ac:picMkLst>
        </pc:picChg>
      </pc:sldChg>
      <pc:sldChg chg="modSp">
        <pc:chgData name="davidwilliamevans@hotmail.com" userId="S::urn:spo:guest#davidwilliamevans@hotmail.com::" providerId="AD" clId="Web-{0ABA4D49-62B5-417D-ADC6-3726F844A03A}" dt="2026-04-13T14:03:33.084" v="165"/>
        <pc:sldMkLst>
          <pc:docMk/>
          <pc:sldMk cId="1321457714" sldId="332"/>
        </pc:sldMkLst>
        <pc:spChg chg="mod">
          <ac:chgData name="davidwilliamevans@hotmail.com" userId="S::urn:spo:guest#davidwilliamevans@hotmail.com::" providerId="AD" clId="Web-{0ABA4D49-62B5-417D-ADC6-3726F844A03A}" dt="2026-04-13T14:03:33.084" v="165"/>
          <ac:spMkLst>
            <pc:docMk/>
            <pc:sldMk cId="1321457714" sldId="332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3:57:56.437" v="86"/>
          <ac:spMkLst>
            <pc:docMk/>
            <pc:sldMk cId="1321457714" sldId="332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15.163" v="135"/>
          <ac:spMkLst>
            <pc:docMk/>
            <pc:sldMk cId="1321457714" sldId="332"/>
            <ac:spMk id="9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17.898" v="136"/>
          <ac:spMkLst>
            <pc:docMk/>
            <pc:sldMk cId="1321457714" sldId="332"/>
            <ac:spMk id="10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20.695" v="137"/>
          <ac:spMkLst>
            <pc:docMk/>
            <pc:sldMk cId="1321457714" sldId="332"/>
            <ac:spMk id="11" creationId="{00000000-0000-0000-0000-000000000000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3:54.162" v="170" actId="20577"/>
        <pc:sldMkLst>
          <pc:docMk/>
          <pc:sldMk cId="3319960369" sldId="333"/>
        </pc:sldMkLst>
        <pc:spChg chg="mod">
          <ac:chgData name="davidwilliamevans@hotmail.com" userId="S::urn:spo:guest#davidwilliamevans@hotmail.com::" providerId="AD" clId="Web-{0ABA4D49-62B5-417D-ADC6-3726F844A03A}" dt="2026-04-13T13:58:23.203" v="91"/>
          <ac:spMkLst>
            <pc:docMk/>
            <pc:sldMk cId="3319960369" sldId="333"/>
            <ac:spMk id="2" creationId="{7E79CC50-EFF7-4AC9-8387-8B039ACC5939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3:54.162" v="170" actId="20577"/>
          <ac:spMkLst>
            <pc:docMk/>
            <pc:sldMk cId="3319960369" sldId="333"/>
            <ac:spMk id="8" creationId="{37739A0E-BD54-4BD3-8E7D-3B31562984B1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33.383" v="141"/>
          <ac:spMkLst>
            <pc:docMk/>
            <pc:sldMk cId="3319960369" sldId="333"/>
            <ac:spMk id="9" creationId="{006EB948-7393-44ED-88DC-40FF47199D21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48.681" v="143" actId="20577"/>
          <ac:spMkLst>
            <pc:docMk/>
            <pc:sldMk cId="3319960369" sldId="333"/>
            <ac:spMk id="10" creationId="{8DEBD2C8-D655-4329-A7C1-4BEB56245DEC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53.931" v="144"/>
          <ac:spMkLst>
            <pc:docMk/>
            <pc:sldMk cId="3319960369" sldId="333"/>
            <ac:spMk id="11" creationId="{3CC540C8-D233-47DF-BE7B-41C2A8F699B3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56.713" v="145"/>
          <ac:spMkLst>
            <pc:docMk/>
            <pc:sldMk cId="3319960369" sldId="333"/>
            <ac:spMk id="12" creationId="{85D827E9-3F80-4865-83D4-544A0DFB75E3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59.166" v="146"/>
          <ac:spMkLst>
            <pc:docMk/>
            <pc:sldMk cId="3319960369" sldId="333"/>
            <ac:spMk id="13" creationId="{374631FF-5229-4BB4-A413-701B51BACFB4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6:34.278" v="204" actId="1076"/>
        <pc:sldMkLst>
          <pc:docMk/>
          <pc:sldMk cId="2450103295" sldId="334"/>
        </pc:sldMkLst>
        <pc:spChg chg="mod">
          <ac:chgData name="davidwilliamevans@hotmail.com" userId="S::urn:spo:guest#davidwilliamevans@hotmail.com::" providerId="AD" clId="Web-{0ABA4D49-62B5-417D-ADC6-3726F844A03A}" dt="2026-04-13T13:58:44.640" v="97"/>
          <ac:spMkLst>
            <pc:docMk/>
            <pc:sldMk cId="2450103295" sldId="334"/>
            <ac:spMk id="2" creationId="{3A960C2F-D207-41B9-88CA-4D52E793D53F}"/>
          </ac:spMkLst>
        </pc:spChg>
        <pc:picChg chg="mod">
          <ac:chgData name="davidwilliamevans@hotmail.com" userId="S::urn:spo:guest#davidwilliamevans@hotmail.com::" providerId="AD" clId="Web-{0ABA4D49-62B5-417D-ADC6-3726F844A03A}" dt="2026-04-13T14:06:34.278" v="204" actId="1076"/>
          <ac:picMkLst>
            <pc:docMk/>
            <pc:sldMk cId="2450103295" sldId="334"/>
            <ac:picMk id="5" creationId="{43E946E7-E868-4083-98F9-57BE8482EB7C}"/>
          </ac:picMkLst>
        </pc:picChg>
      </pc:sldChg>
      <pc:sldChg chg="modSp">
        <pc:chgData name="davidwilliamevans@hotmail.com" userId="S::urn:spo:guest#davidwilliamevans@hotmail.com::" providerId="AD" clId="Web-{0ABA4D49-62B5-417D-ADC6-3726F844A03A}" dt="2026-04-13T14:06:27.463" v="202" actId="1076"/>
        <pc:sldMkLst>
          <pc:docMk/>
          <pc:sldMk cId="2927011108" sldId="335"/>
        </pc:sldMkLst>
        <pc:spChg chg="mod">
          <ac:chgData name="davidwilliamevans@hotmail.com" userId="S::urn:spo:guest#davidwilliamevans@hotmail.com::" providerId="AD" clId="Web-{0ABA4D49-62B5-417D-ADC6-3726F844A03A}" dt="2026-04-13T13:58:47.984" v="98"/>
          <ac:spMkLst>
            <pc:docMk/>
            <pc:sldMk cId="2927011108" sldId="335"/>
            <ac:spMk id="2" creationId="{B5F152E3-67A7-42E6-A8A3-D1F7AB86C036}"/>
          </ac:spMkLst>
        </pc:spChg>
        <pc:picChg chg="mod">
          <ac:chgData name="davidwilliamevans@hotmail.com" userId="S::urn:spo:guest#davidwilliamevans@hotmail.com::" providerId="AD" clId="Web-{0ABA4D49-62B5-417D-ADC6-3726F844A03A}" dt="2026-04-13T14:06:27.463" v="202" actId="1076"/>
          <ac:picMkLst>
            <pc:docMk/>
            <pc:sldMk cId="2927011108" sldId="335"/>
            <ac:picMk id="5" creationId="{7369FCE2-8618-4539-9778-C9C753D321B4}"/>
          </ac:picMkLst>
        </pc:picChg>
      </pc:sldChg>
      <pc:sldChg chg="modSp">
        <pc:chgData name="davidwilliamevans@hotmail.com" userId="S::urn:spo:guest#davidwilliamevans@hotmail.com::" providerId="AD" clId="Web-{0ABA4D49-62B5-417D-ADC6-3726F844A03A}" dt="2026-04-13T14:01:29.571" v="140"/>
        <pc:sldMkLst>
          <pc:docMk/>
          <pc:sldMk cId="1283108018" sldId="336"/>
        </pc:sldMkLst>
        <pc:spChg chg="mod">
          <ac:chgData name="davidwilliamevans@hotmail.com" userId="S::urn:spo:guest#davidwilliamevans@hotmail.com::" providerId="AD" clId="Web-{0ABA4D49-62B5-417D-ADC6-3726F844A03A}" dt="2026-04-13T13:58:09.750" v="88"/>
          <ac:spMkLst>
            <pc:docMk/>
            <pc:sldMk cId="1283108018" sldId="336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26.914" v="139"/>
          <ac:spMkLst>
            <pc:docMk/>
            <pc:sldMk cId="1283108018" sldId="336"/>
            <ac:spMk id="9" creationId="{E4DB4D67-BB05-4B9C-81F4-F7F519427223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24.351" v="138"/>
          <ac:spMkLst>
            <pc:docMk/>
            <pc:sldMk cId="1283108018" sldId="336"/>
            <ac:spMk id="10" creationId="{AB43E0C7-6CD3-43AC-A6B2-034B993EB9A3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29.571" v="140"/>
          <ac:spMkLst>
            <pc:docMk/>
            <pc:sldMk cId="1283108018" sldId="336"/>
            <ac:spMk id="12" creationId="{671C8826-801A-4659-9260-29B939F34924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6:20.554" v="199" actId="1076"/>
        <pc:sldMkLst>
          <pc:docMk/>
          <pc:sldMk cId="207738689" sldId="337"/>
        </pc:sldMkLst>
        <pc:spChg chg="mod">
          <ac:chgData name="davidwilliamevans@hotmail.com" userId="S::urn:spo:guest#davidwilliamevans@hotmail.com::" providerId="AD" clId="Web-{0ABA4D49-62B5-417D-ADC6-3726F844A03A}" dt="2026-04-13T13:58:52.203" v="99"/>
          <ac:spMkLst>
            <pc:docMk/>
            <pc:sldMk cId="207738689" sldId="337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6:13.100" v="196" actId="1076"/>
          <ac:spMkLst>
            <pc:docMk/>
            <pc:sldMk cId="207738689" sldId="337"/>
            <ac:spMk id="6" creationId="{3D505AD9-9AD8-4529-86C0-0E5822FDB2A6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6:14.835" v="197" actId="1076"/>
          <ac:spMkLst>
            <pc:docMk/>
            <pc:sldMk cId="207738689" sldId="337"/>
            <ac:spMk id="9" creationId="{E4DB4D67-BB05-4B9C-81F4-F7F519427223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6:20.554" v="199" actId="1076"/>
          <ac:spMkLst>
            <pc:docMk/>
            <pc:sldMk cId="207738689" sldId="337"/>
            <ac:spMk id="12" creationId="{671C8826-801A-4659-9260-29B939F34924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6:17.616" v="198" actId="1076"/>
          <ac:spMkLst>
            <pc:docMk/>
            <pc:sldMk cId="207738689" sldId="337"/>
            <ac:spMk id="13" creationId="{7DFB011D-AA4E-483A-B7DD-75C45E3CFF4A}"/>
          </ac:spMkLst>
        </pc:spChg>
        <pc:picChg chg="mod">
          <ac:chgData name="davidwilliamevans@hotmail.com" userId="S::urn:spo:guest#davidwilliamevans@hotmail.com::" providerId="AD" clId="Web-{0ABA4D49-62B5-417D-ADC6-3726F844A03A}" dt="2026-04-13T14:05:51.210" v="183" actId="1076"/>
          <ac:picMkLst>
            <pc:docMk/>
            <pc:sldMk cId="207738689" sldId="337"/>
            <ac:picMk id="5" creationId="{FACD7408-635B-410A-972A-3E38021C9EF1}"/>
          </ac:picMkLst>
        </pc:picChg>
        <pc:picChg chg="mod">
          <ac:chgData name="davidwilliamevans@hotmail.com" userId="S::urn:spo:guest#davidwilliamevans@hotmail.com::" providerId="AD" clId="Web-{0ABA4D49-62B5-417D-ADC6-3726F844A03A}" dt="2026-04-13T14:05:51.272" v="186" actId="1076"/>
          <ac:picMkLst>
            <pc:docMk/>
            <pc:sldMk cId="207738689" sldId="337"/>
            <ac:picMk id="7" creationId="{7A6E7D24-0C74-4E81-B690-A63A52F3DB7B}"/>
          </ac:picMkLst>
        </pc:picChg>
        <pc:picChg chg="mod">
          <ac:chgData name="davidwilliamevans@hotmail.com" userId="S::urn:spo:guest#davidwilliamevans@hotmail.com::" providerId="AD" clId="Web-{0ABA4D49-62B5-417D-ADC6-3726F844A03A}" dt="2026-04-13T14:05:51.225" v="184" actId="1076"/>
          <ac:picMkLst>
            <pc:docMk/>
            <pc:sldMk cId="207738689" sldId="337"/>
            <ac:picMk id="8" creationId="{D1010FFD-E336-4655-B24D-14539A352FE5}"/>
          </ac:picMkLst>
        </pc:picChg>
        <pc:picChg chg="mod">
          <ac:chgData name="davidwilliamevans@hotmail.com" userId="S::urn:spo:guest#davidwilliamevans@hotmail.com::" providerId="AD" clId="Web-{0ABA4D49-62B5-417D-ADC6-3726F844A03A}" dt="2026-04-13T14:05:51.257" v="185" actId="1076"/>
          <ac:picMkLst>
            <pc:docMk/>
            <pc:sldMk cId="207738689" sldId="337"/>
            <ac:picMk id="10" creationId="{98EEA0BA-B428-4DA5-852B-21FE55088B34}"/>
          </ac:picMkLst>
        </pc:picChg>
      </pc:sldChg>
      <pc:sldChg chg="modSp">
        <pc:chgData name="davidwilliamevans@hotmail.com" userId="S::urn:spo:guest#davidwilliamevans@hotmail.com::" providerId="AD" clId="Web-{0ABA4D49-62B5-417D-ADC6-3726F844A03A}" dt="2026-04-13T13:56:26.500" v="69"/>
        <pc:sldMkLst>
          <pc:docMk/>
          <pc:sldMk cId="2322568473" sldId="338"/>
        </pc:sldMkLst>
        <pc:spChg chg="mod">
          <ac:chgData name="davidwilliamevans@hotmail.com" userId="S::urn:spo:guest#davidwilliamevans@hotmail.com::" providerId="AD" clId="Web-{0ABA4D49-62B5-417D-ADC6-3726F844A03A}" dt="2026-04-13T13:56:26.500" v="69"/>
          <ac:spMkLst>
            <pc:docMk/>
            <pc:sldMk cId="2322568473" sldId="338"/>
            <ac:spMk id="2" creationId="{00000000-0000-0000-0000-000000000000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3:48.412" v="169" actId="20577"/>
        <pc:sldMkLst>
          <pc:docMk/>
          <pc:sldMk cId="2040907077" sldId="340"/>
        </pc:sldMkLst>
        <pc:spChg chg="mod">
          <ac:chgData name="davidwilliamevans@hotmail.com" userId="S::urn:spo:guest#davidwilliamevans@hotmail.com::" providerId="AD" clId="Web-{0ABA4D49-62B5-417D-ADC6-3726F844A03A}" dt="2026-04-13T13:58:27.672" v="92"/>
          <ac:spMkLst>
            <pc:docMk/>
            <pc:sldMk cId="2040907077" sldId="340"/>
            <ac:spMk id="2" creationId="{978EC3E4-8D3B-4E6B-B623-4FECF59875E7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3:48.412" v="169" actId="20577"/>
          <ac:spMkLst>
            <pc:docMk/>
            <pc:sldMk cId="2040907077" sldId="340"/>
            <ac:spMk id="6" creationId="{D845DD2A-C327-4E10-A510-6BD3D4F32AB0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5:16.882" v="182" actId="20577"/>
        <pc:sldMkLst>
          <pc:docMk/>
          <pc:sldMk cId="458583903" sldId="341"/>
        </pc:sldMkLst>
        <pc:spChg chg="mod">
          <ac:chgData name="davidwilliamevans@hotmail.com" userId="S::urn:spo:guest#davidwilliamevans@hotmail.com::" providerId="AD" clId="Web-{0ABA4D49-62B5-417D-ADC6-3726F844A03A}" dt="2026-04-13T13:58:30.656" v="93"/>
          <ac:spMkLst>
            <pc:docMk/>
            <pc:sldMk cId="458583903" sldId="341"/>
            <ac:spMk id="2" creationId="{E1CFBC67-8023-4634-B1BF-367087E6689B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5:16.882" v="182" actId="20577"/>
          <ac:spMkLst>
            <pc:docMk/>
            <pc:sldMk cId="458583903" sldId="341"/>
            <ac:spMk id="4" creationId="{DE3D1FF3-CD3F-45F1-8DBC-C8B9313CCB9D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7:01.347" v="210" actId="1076"/>
        <pc:sldMkLst>
          <pc:docMk/>
          <pc:sldMk cId="961239379" sldId="342"/>
        </pc:sldMkLst>
        <pc:spChg chg="mod">
          <ac:chgData name="davidwilliamevans@hotmail.com" userId="S::urn:spo:guest#davidwilliamevans@hotmail.com::" providerId="AD" clId="Web-{0ABA4D49-62B5-417D-ADC6-3726F844A03A}" dt="2026-04-13T13:58:33.781" v="94"/>
          <ac:spMkLst>
            <pc:docMk/>
            <pc:sldMk cId="961239379" sldId="342"/>
            <ac:spMk id="2" creationId="{E1CFBC67-8023-4634-B1BF-367087E6689B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5:10.100" v="181" actId="20577"/>
          <ac:spMkLst>
            <pc:docMk/>
            <pc:sldMk cId="961239379" sldId="342"/>
            <ac:spMk id="4" creationId="{DE3D1FF3-CD3F-45F1-8DBC-C8B9313CCB9D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6:57.956" v="209" actId="1076"/>
          <ac:spMkLst>
            <pc:docMk/>
            <pc:sldMk cId="961239379" sldId="342"/>
            <ac:spMk id="8" creationId="{964590B4-B034-41F0-AD23-5153D07FAFB1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7:01.347" v="210" actId="1076"/>
          <ac:spMkLst>
            <pc:docMk/>
            <pc:sldMk cId="961239379" sldId="342"/>
            <ac:spMk id="10" creationId="{F6AD3775-166C-4FE1-926F-3C59456B6E34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6:52.017" v="208" actId="1076"/>
        <pc:sldMkLst>
          <pc:docMk/>
          <pc:sldMk cId="677398413" sldId="343"/>
        </pc:sldMkLst>
        <pc:spChg chg="mod">
          <ac:chgData name="davidwilliamevans@hotmail.com" userId="S::urn:spo:guest#davidwilliamevans@hotmail.com::" providerId="AD" clId="Web-{0ABA4D49-62B5-417D-ADC6-3726F844A03A}" dt="2026-04-13T13:58:37.703" v="95"/>
          <ac:spMkLst>
            <pc:docMk/>
            <pc:sldMk cId="677398413" sldId="343"/>
            <ac:spMk id="2" creationId="{E1CFBC67-8023-4634-B1BF-367087E6689B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5:03.413" v="180" actId="20577"/>
          <ac:spMkLst>
            <pc:docMk/>
            <pc:sldMk cId="677398413" sldId="343"/>
            <ac:spMk id="4" creationId="{DE3D1FF3-CD3F-45F1-8DBC-C8B9313CCB9D}"/>
          </ac:spMkLst>
        </pc:spChg>
        <pc:picChg chg="mod">
          <ac:chgData name="davidwilliamevans@hotmail.com" userId="S::urn:spo:guest#davidwilliamevans@hotmail.com::" providerId="AD" clId="Web-{0ABA4D49-62B5-417D-ADC6-3726F844A03A}" dt="2026-04-13T14:06:52.017" v="208" actId="1076"/>
          <ac:picMkLst>
            <pc:docMk/>
            <pc:sldMk cId="677398413" sldId="343"/>
            <ac:picMk id="5" creationId="{55BA3274-EA50-4F7B-9E38-7B7A2E6B5AAF}"/>
          </ac:picMkLst>
        </pc:picChg>
      </pc:sldChg>
      <pc:sldChg chg="modSp">
        <pc:chgData name="davidwilliamevans@hotmail.com" userId="S::urn:spo:guest#davidwilliamevans@hotmail.com::" providerId="AD" clId="Web-{0ABA4D49-62B5-417D-ADC6-3726F844A03A}" dt="2026-04-13T14:04:59.132" v="179" actId="20577"/>
        <pc:sldMkLst>
          <pc:docMk/>
          <pc:sldMk cId="233127639" sldId="344"/>
        </pc:sldMkLst>
        <pc:spChg chg="mod">
          <ac:chgData name="davidwilliamevans@hotmail.com" userId="S::urn:spo:guest#davidwilliamevans@hotmail.com::" providerId="AD" clId="Web-{0ABA4D49-62B5-417D-ADC6-3726F844A03A}" dt="2026-04-13T13:58:41.156" v="96"/>
          <ac:spMkLst>
            <pc:docMk/>
            <pc:sldMk cId="233127639" sldId="344"/>
            <ac:spMk id="2" creationId="{E1CFBC67-8023-4634-B1BF-367087E6689B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4:59.132" v="179" actId="20577"/>
          <ac:spMkLst>
            <pc:docMk/>
            <pc:sldMk cId="233127639" sldId="344"/>
            <ac:spMk id="4" creationId="{DE3D1FF3-CD3F-45F1-8DBC-C8B9313CCB9D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0:34.926" v="123"/>
        <pc:sldMkLst>
          <pc:docMk/>
          <pc:sldMk cId="1075136618" sldId="350"/>
        </pc:sldMkLst>
        <pc:spChg chg="mod">
          <ac:chgData name="davidwilliamevans@hotmail.com" userId="S::urn:spo:guest#davidwilliamevans@hotmail.com::" providerId="AD" clId="Web-{0ABA4D49-62B5-417D-ADC6-3726F844A03A}" dt="2026-04-13T13:56:30.562" v="70"/>
          <ac:spMkLst>
            <pc:docMk/>
            <pc:sldMk cId="1075136618" sldId="350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26.441" v="120"/>
          <ac:spMkLst>
            <pc:docMk/>
            <pc:sldMk cId="1075136618" sldId="350"/>
            <ac:spMk id="21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29.676" v="121"/>
          <ac:spMkLst>
            <pc:docMk/>
            <pc:sldMk cId="1075136618" sldId="350"/>
            <ac:spMk id="22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32.551" v="122"/>
          <ac:spMkLst>
            <pc:docMk/>
            <pc:sldMk cId="1075136618" sldId="350"/>
            <ac:spMk id="23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34.926" v="123"/>
          <ac:spMkLst>
            <pc:docMk/>
            <pc:sldMk cId="1075136618" sldId="350"/>
            <ac:spMk id="24" creationId="{00000000-0000-0000-0000-000000000000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4:17.256" v="173" actId="20577"/>
        <pc:sldMkLst>
          <pc:docMk/>
          <pc:sldMk cId="211503966" sldId="351"/>
        </pc:sldMkLst>
        <pc:spChg chg="mod">
          <ac:chgData name="davidwilliamevans@hotmail.com" userId="S::urn:spo:guest#davidwilliamevans@hotmail.com::" providerId="AD" clId="Web-{0ABA4D49-62B5-417D-ADC6-3726F844A03A}" dt="2026-04-13T14:04:17.256" v="173" actId="20577"/>
          <ac:spMkLst>
            <pc:docMk/>
            <pc:sldMk cId="211503966" sldId="351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3:56:40.781" v="73"/>
          <ac:spMkLst>
            <pc:docMk/>
            <pc:sldMk cId="211503966" sldId="351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2:50.394" v="159" actId="20577"/>
          <ac:spMkLst>
            <pc:docMk/>
            <pc:sldMk cId="211503966" sldId="351"/>
            <ac:spMk id="11" creationId="{DC24C05B-C05B-4642-9137-C8C84E5C543A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44.332" v="126"/>
          <ac:spMkLst>
            <pc:docMk/>
            <pc:sldMk cId="211503966" sldId="351"/>
            <ac:spMk id="16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47.020" v="127"/>
          <ac:spMkLst>
            <pc:docMk/>
            <pc:sldMk cId="211503966" sldId="351"/>
            <ac:spMk id="17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42.520" v="125"/>
          <ac:spMkLst>
            <pc:docMk/>
            <pc:sldMk cId="211503966" sldId="351"/>
            <ac:spMk id="18" creationId="{00000000-0000-0000-0000-000000000000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4:11.662" v="172" actId="20577"/>
        <pc:sldMkLst>
          <pc:docMk/>
          <pc:sldMk cId="2415560955" sldId="352"/>
        </pc:sldMkLst>
        <pc:spChg chg="mod">
          <ac:chgData name="davidwilliamevans@hotmail.com" userId="S::urn:spo:guest#davidwilliamevans@hotmail.com::" providerId="AD" clId="Web-{0ABA4D49-62B5-417D-ADC6-3726F844A03A}" dt="2026-04-13T14:04:11.662" v="172" actId="20577"/>
          <ac:spMkLst>
            <pc:docMk/>
            <pc:sldMk cId="2415560955" sldId="352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3:57:15.297" v="78"/>
          <ac:spMkLst>
            <pc:docMk/>
            <pc:sldMk cId="2415560955" sldId="352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52.739" v="128"/>
          <ac:spMkLst>
            <pc:docMk/>
            <pc:sldMk cId="2415560955" sldId="352"/>
            <ac:spMk id="11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0:57.942" v="130"/>
          <ac:spMkLst>
            <pc:docMk/>
            <pc:sldMk cId="2415560955" sldId="352"/>
            <ac:spMk id="12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00.520" v="131"/>
          <ac:spMkLst>
            <pc:docMk/>
            <pc:sldMk cId="2415560955" sldId="352"/>
            <ac:spMk id="13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3:23.177" v="162"/>
          <ac:spMkLst>
            <pc:docMk/>
            <pc:sldMk cId="2415560955" sldId="352"/>
            <ac:spMk id="14" creationId="{7AD5A537-536C-40BE-8E4A-4BEFFD68A02C}"/>
          </ac:spMkLst>
        </pc:spChg>
      </pc:sldChg>
      <pc:sldChg chg="modSp">
        <pc:chgData name="davidwilliamevans@hotmail.com" userId="S::urn:spo:guest#davidwilliamevans@hotmail.com::" providerId="AD" clId="Web-{0ABA4D49-62B5-417D-ADC6-3726F844A03A}" dt="2026-04-13T14:04:04.053" v="171" actId="20577"/>
        <pc:sldMkLst>
          <pc:docMk/>
          <pc:sldMk cId="1228955129" sldId="353"/>
        </pc:sldMkLst>
        <pc:spChg chg="mod">
          <ac:chgData name="davidwilliamevans@hotmail.com" userId="S::urn:spo:guest#davidwilliamevans@hotmail.com::" providerId="AD" clId="Web-{0ABA4D49-62B5-417D-ADC6-3726F844A03A}" dt="2026-04-13T14:04:04.053" v="171" actId="20577"/>
          <ac:spMkLst>
            <pc:docMk/>
            <pc:sldMk cId="1228955129" sldId="353"/>
            <ac:spMk id="6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3:57:39.906" v="85" actId="20577"/>
          <ac:spMkLst>
            <pc:docMk/>
            <pc:sldMk cId="1228955129" sldId="353"/>
            <ac:spMk id="7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04.161" v="132"/>
          <ac:spMkLst>
            <pc:docMk/>
            <pc:sldMk cId="1228955129" sldId="353"/>
            <ac:spMk id="11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06.912" v="133"/>
          <ac:spMkLst>
            <pc:docMk/>
            <pc:sldMk cId="1228955129" sldId="353"/>
            <ac:spMk id="12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1:09.131" v="134"/>
          <ac:spMkLst>
            <pc:docMk/>
            <pc:sldMk cId="1228955129" sldId="353"/>
            <ac:spMk id="13" creationId="{00000000-0000-0000-0000-000000000000}"/>
          </ac:spMkLst>
        </pc:spChg>
        <pc:spChg chg="mod">
          <ac:chgData name="davidwilliamevans@hotmail.com" userId="S::urn:spo:guest#davidwilliamevans@hotmail.com::" providerId="AD" clId="Web-{0ABA4D49-62B5-417D-ADC6-3726F844A03A}" dt="2026-04-13T14:03:29.224" v="164"/>
          <ac:spMkLst>
            <pc:docMk/>
            <pc:sldMk cId="1228955129" sldId="353"/>
            <ac:spMk id="14" creationId="{7223EE26-1C4D-42B1-8195-3383DFE0CD15}"/>
          </ac:spMkLst>
        </pc:spChg>
      </pc:sldChg>
      <pc:sldChg chg="modSp new ord">
        <pc:chgData name="davidwilliamevans@hotmail.com" userId="S::urn:spo:guest#davidwilliamevans@hotmail.com::" providerId="AD" clId="Web-{0ABA4D49-62B5-417D-ADC6-3726F844A03A}" dt="2026-04-13T13:55:09.815" v="59"/>
        <pc:sldMkLst>
          <pc:docMk/>
          <pc:sldMk cId="3349080824" sldId="354"/>
        </pc:sldMkLst>
        <pc:spChg chg="mod">
          <ac:chgData name="davidwilliamevans@hotmail.com" userId="S::urn:spo:guest#davidwilliamevans@hotmail.com::" providerId="AD" clId="Web-{0ABA4D49-62B5-417D-ADC6-3726F844A03A}" dt="2026-04-13T13:54:53.876" v="57" actId="20577"/>
          <ac:spMkLst>
            <pc:docMk/>
            <pc:sldMk cId="3349080824" sldId="354"/>
            <ac:spMk id="2" creationId="{43B262EE-994C-B51C-0E00-41733606876C}"/>
          </ac:spMkLst>
        </pc:spChg>
      </pc:sldChg>
      <pc:sldChg chg="modSp new">
        <pc:chgData name="davidwilliamevans@hotmail.com" userId="S::urn:spo:guest#davidwilliamevans@hotmail.com::" providerId="AD" clId="Web-{0ABA4D49-62B5-417D-ADC6-3726F844A03A}" dt="2026-04-13T13:59:23.704" v="116" actId="20577"/>
        <pc:sldMkLst>
          <pc:docMk/>
          <pc:sldMk cId="2305561907" sldId="355"/>
        </pc:sldMkLst>
        <pc:spChg chg="mod">
          <ac:chgData name="davidwilliamevans@hotmail.com" userId="S::urn:spo:guest#davidwilliamevans@hotmail.com::" providerId="AD" clId="Web-{0ABA4D49-62B5-417D-ADC6-3726F844A03A}" dt="2026-04-13T13:59:23.704" v="116" actId="20577"/>
          <ac:spMkLst>
            <pc:docMk/>
            <pc:sldMk cId="2305561907" sldId="355"/>
            <ac:spMk id="2" creationId="{1007F6C3-74A4-5B9A-3BA8-8BCF646B19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3775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40231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3194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  <p:sldLayoutId id="2147483670" r:id="rId6"/>
    <p:sldLayoutId id="2147483671" r:id="rId7"/>
    <p:sldLayoutId id="214748367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B262EE-994C-B51C-0E00-4173360687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Choice, preferences and occasions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25D9B48-7E00-997E-066B-D35C6ADFB3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5" r="29795"/>
          <a:stretch>
            <a:fillRect/>
          </a:stretch>
        </p:blipFill>
        <p:spPr>
          <a:xfrm>
            <a:off x="0" y="0"/>
            <a:ext cx="6223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8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Different people eat different food</a:t>
            </a:r>
          </a:p>
        </p:txBody>
      </p:sp>
      <p:pic>
        <p:nvPicPr>
          <p:cNvPr id="5" name="Picture 4" descr="A baby brushes his teeth&#10;&#10;Description automatically generated with low confidence">
            <a:extLst>
              <a:ext uri="{FF2B5EF4-FFF2-40B4-BE49-F238E27FC236}">
                <a16:creationId xmlns:a16="http://schemas.microsoft.com/office/drawing/2014/main" id="{E65C58BE-B065-429B-84B5-9CD1F7B71F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559576" cy="3039717"/>
          </a:xfrm>
          <a:prstGeom prst="roundRect">
            <a:avLst/>
          </a:prstGeom>
        </p:spPr>
      </p:pic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1753121" y="6343538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Babies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 descr="A group of people in a kitchen&#10;&#10;Description automatically generated with medium confidence">
            <a:extLst>
              <a:ext uri="{FF2B5EF4-FFF2-40B4-BE49-F238E27FC236}">
                <a16:creationId xmlns:a16="http://schemas.microsoft.com/office/drawing/2014/main" id="{9FC3A0A1-8EA6-49F7-83A3-EDAB8084C6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413" y="2717161"/>
            <a:ext cx="4572000" cy="3035808"/>
          </a:xfrm>
          <a:prstGeom prst="roundRect">
            <a:avLst/>
          </a:prstGeom>
        </p:spPr>
      </p:pic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E4DB4D67-BB05-4B9C-81F4-F7F519427223}"/>
              </a:ext>
            </a:extLst>
          </p:cNvPr>
          <p:cNvSpPr/>
          <p:nvPr/>
        </p:nvSpPr>
        <p:spPr>
          <a:xfrm>
            <a:off x="7387227" y="6399589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Children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1" name="Picture 10" descr="A picture containing person, sitting&#10;&#10;Description automatically generated">
            <a:extLst>
              <a:ext uri="{FF2B5EF4-FFF2-40B4-BE49-F238E27FC236}">
                <a16:creationId xmlns:a16="http://schemas.microsoft.com/office/drawing/2014/main" id="{E38306B7-854C-4B7F-9E36-6DD3688B20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11933" y="2736102"/>
            <a:ext cx="4572000" cy="3049524"/>
          </a:xfrm>
          <a:prstGeom prst="roundRect">
            <a:avLst/>
          </a:prstGeom>
        </p:spPr>
      </p:pic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671C8826-801A-4659-9260-29B939F34924}"/>
              </a:ext>
            </a:extLst>
          </p:cNvPr>
          <p:cNvSpPr/>
          <p:nvPr/>
        </p:nvSpPr>
        <p:spPr>
          <a:xfrm>
            <a:off x="13021335" y="6399589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Adults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People around the world eat different food</a:t>
            </a:r>
            <a:endParaRPr lang="en-US" sz="5400" dirty="0">
              <a:solidFill>
                <a:srgbClr val="34713B"/>
              </a:solidFill>
              <a:latin typeface="Source Sans Pro Semi-Bold"/>
            </a:endParaRP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2627" y="2717161"/>
            <a:ext cx="3908684" cy="550059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4198629" cy="499876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4534" y="2717161"/>
            <a:ext cx="7178931" cy="45750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56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846024" cy="63359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Different food at different times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028939" y="15798710"/>
            <a:ext cx="702720" cy="607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 dirty="0"/>
          </a:p>
        </p:txBody>
      </p:sp>
      <p:pic>
        <p:nvPicPr>
          <p:cNvPr id="18" name="Picture 4" descr="5 Career-Killing Lunch Etiquette Mistakes | Inc.com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7699" y="2717161"/>
            <a:ext cx="4525949" cy="25458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20"/>
          <p:cNvSpPr/>
          <p:nvPr/>
        </p:nvSpPr>
        <p:spPr>
          <a:xfrm>
            <a:off x="1066689" y="5612586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Breakfast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565184" y="5612586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Lunch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063680" y="5612586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Evening Meal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4494407" y="5612586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Snacks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cup, table, food, plate&#10;&#10;Description automatically generated">
            <a:extLst>
              <a:ext uri="{FF2B5EF4-FFF2-40B4-BE49-F238E27FC236}">
                <a16:creationId xmlns:a16="http://schemas.microsoft.com/office/drawing/2014/main" id="{4238347F-A673-4AE6-A430-5AE9865CD6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816857" cy="2545844"/>
          </a:xfrm>
          <a:prstGeom prst="roundRect">
            <a:avLst/>
          </a:prstGeom>
        </p:spPr>
      </p:pic>
      <p:pic>
        <p:nvPicPr>
          <p:cNvPr id="6" name="Picture 5" descr="A picture containing food, plate, indoor, different&#10;&#10;Description automatically generated">
            <a:extLst>
              <a:ext uri="{FF2B5EF4-FFF2-40B4-BE49-F238E27FC236}">
                <a16:creationId xmlns:a16="http://schemas.microsoft.com/office/drawing/2014/main" id="{E530F724-8CCA-47C8-B58E-5C361D3F9F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50503" y="2728687"/>
            <a:ext cx="3893184" cy="2596754"/>
          </a:xfrm>
          <a:prstGeom prst="roundRect">
            <a:avLst/>
          </a:prstGeom>
        </p:spPr>
      </p:pic>
      <p:pic>
        <p:nvPicPr>
          <p:cNvPr id="9" name="Picture 8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7152A7A4-0DF5-484D-AF5D-8B002EE1CD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7801" y="2717161"/>
            <a:ext cx="3543858" cy="260828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3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689" y="2717161"/>
            <a:ext cx="513245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Eaten in the 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morning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.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Breakfast</a:t>
            </a:r>
            <a:br>
              <a:rPr lang="en-GB" sz="5400" dirty="0">
                <a:solidFill>
                  <a:srgbClr val="34713B"/>
                </a:solidFill>
                <a:latin typeface="Source Sans Pro Semi-Bold"/>
              </a:rPr>
            </a:br>
            <a:br>
              <a:rPr lang="en-GB" sz="4800" dirty="0">
                <a:solidFill>
                  <a:srgbClr val="158B44"/>
                </a:solidFill>
              </a:rPr>
            </a:br>
            <a:endParaRPr lang="en-GB" sz="4800" dirty="0">
              <a:solidFill>
                <a:srgbClr val="158B44"/>
              </a:solidFill>
            </a:endParaRPr>
          </a:p>
        </p:txBody>
      </p:sp>
      <p:pic>
        <p:nvPicPr>
          <p:cNvPr id="6146" name="Picture 2" descr="Clock 8:00 | ClipArt ETC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2199" y="3965636"/>
            <a:ext cx="3446811" cy="344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8992" y="3965636"/>
            <a:ext cx="3831218" cy="2179436"/>
          </a:xfrm>
          <a:prstGeom prst="round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9406503" y="7710810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Cereal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595697" y="7710810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Fresh fruit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378319" y="7712595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Boiled egg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cup, food, coffee, plate&#10;&#10;Description automatically generated">
            <a:extLst>
              <a:ext uri="{FF2B5EF4-FFF2-40B4-BE49-F238E27FC236}">
                <a16:creationId xmlns:a16="http://schemas.microsoft.com/office/drawing/2014/main" id="{43397D45-105D-42C7-9F9D-8DEC44D41B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1373" y="3965636"/>
            <a:ext cx="2015825" cy="3017703"/>
          </a:xfrm>
          <a:prstGeom prst="roundRect">
            <a:avLst/>
          </a:prstGeom>
        </p:spPr>
      </p:pic>
      <p:pic>
        <p:nvPicPr>
          <p:cNvPr id="5" name="Picture 4" descr="A bowl of cereal with a spoon&#10;&#10;Description automatically generated with medium confidence">
            <a:extLst>
              <a:ext uri="{FF2B5EF4-FFF2-40B4-BE49-F238E27FC236}">
                <a16:creationId xmlns:a16="http://schemas.microsoft.com/office/drawing/2014/main" id="{1E3A86C0-8F9E-4695-B3C2-3D7BFC1333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4148463"/>
            <a:ext cx="3262629" cy="2179436"/>
          </a:xfrm>
          <a:prstGeom prst="round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24C05B-C05B-4642-9137-C8C84E5C543A}"/>
              </a:ext>
            </a:extLst>
          </p:cNvPr>
          <p:cNvSpPr txBox="1"/>
          <p:nvPr/>
        </p:nvSpPr>
        <p:spPr>
          <a:xfrm>
            <a:off x="5406197" y="2740464"/>
            <a:ext cx="513245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For example:</a:t>
            </a:r>
          </a:p>
        </p:txBody>
      </p:sp>
    </p:spTree>
    <p:extLst>
      <p:ext uri="{BB962C8B-B14F-4D97-AF65-F5344CB8AC3E}">
        <p14:creationId xmlns:p14="http://schemas.microsoft.com/office/powerpoint/2010/main" val="21150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689" y="2717161"/>
            <a:ext cx="527683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Eaten around 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mid-day.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Lunch</a:t>
            </a:r>
            <a:br>
              <a:rPr lang="en-GB" sz="5400" dirty="0">
                <a:solidFill>
                  <a:srgbClr val="34713B"/>
                </a:solidFill>
                <a:latin typeface="Source Sans Pro Semi-Bold"/>
              </a:rPr>
            </a:br>
            <a:br>
              <a:rPr lang="en-GB" sz="4800" dirty="0">
                <a:solidFill>
                  <a:srgbClr val="158B44"/>
                </a:solidFill>
              </a:rPr>
            </a:br>
            <a:endParaRPr lang="en-GB" sz="4800" dirty="0">
              <a:solidFill>
                <a:srgbClr val="158B44"/>
              </a:solidFill>
            </a:endParaRPr>
          </a:p>
        </p:txBody>
      </p:sp>
      <p:pic>
        <p:nvPicPr>
          <p:cNvPr id="11266" name="Picture 2" descr="Clock 12:00 | ClipArt ETC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6808" y="4177113"/>
            <a:ext cx="3345530" cy="334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14,656 Soup Bowl Stock Photos, Pictures &amp; Royalty-Free Images - i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11270" name="Picture 6" descr="14,656 Soup Bowl Stock Photos, Pictures &amp;amp; Royalty-Free Images - iStock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476" y="4177113"/>
            <a:ext cx="3787524" cy="251263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Sandwich - Wikipedia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5322" y="4194534"/>
            <a:ext cx="4175003" cy="24952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5806313" y="6923510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Soup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974500" y="6923510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Sandwich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319185" y="6923510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Pasta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074" name="Picture 2" descr="https://www.foodafactoflife.org.uk/media/3388/pleasing-pasta.jpg?anchor=center&amp;mode=crop&amp;width=402&amp;height=245&amp;rnd=13241546457000000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19185" y="4391721"/>
            <a:ext cx="3418509" cy="208342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D5A537-536C-40BE-8E4A-4BEFFD68A02C}"/>
              </a:ext>
            </a:extLst>
          </p:cNvPr>
          <p:cNvSpPr txBox="1"/>
          <p:nvPr/>
        </p:nvSpPr>
        <p:spPr>
          <a:xfrm>
            <a:off x="6551299" y="2717160"/>
            <a:ext cx="5132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For example:</a:t>
            </a:r>
          </a:p>
        </p:txBody>
      </p:sp>
    </p:spTree>
    <p:extLst>
      <p:ext uri="{BB962C8B-B14F-4D97-AF65-F5344CB8AC3E}">
        <p14:creationId xmlns:p14="http://schemas.microsoft.com/office/powerpoint/2010/main" val="241556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BF6B21CB-7837-4551-B4DF-46AE393E46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2199" y="3437226"/>
            <a:ext cx="3412547" cy="3412547"/>
          </a:xfrm>
          <a:prstGeom prst="round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689" y="2717161"/>
            <a:ext cx="471375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Eaten 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early evening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.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Evening</a:t>
            </a:r>
            <a:r>
              <a:rPr lang="en-GB" sz="5400" dirty="0">
                <a:solidFill>
                  <a:srgbClr val="158B44"/>
                </a:solidFill>
                <a:latin typeface="Source Sans Pro Semi-Bold"/>
              </a:rPr>
              <a:t> </a:t>
            </a:r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meal</a:t>
            </a:r>
            <a:br>
              <a:rPr lang="en-GB" sz="5400" dirty="0">
                <a:solidFill>
                  <a:srgbClr val="34713B"/>
                </a:solidFill>
                <a:latin typeface="Source Sans Pro Semi-Bold"/>
              </a:rPr>
            </a:br>
            <a:br>
              <a:rPr lang="en-GB" sz="5400" dirty="0">
                <a:solidFill>
                  <a:srgbClr val="34713B"/>
                </a:solidFill>
                <a:latin typeface="Source Sans Pro Semi-Bold"/>
              </a:rPr>
            </a:br>
            <a:endParaRPr lang="en-GB" sz="5400" dirty="0">
              <a:solidFill>
                <a:srgbClr val="34713B"/>
              </a:solidFill>
              <a:latin typeface="Source Sans Pro Semi-Bold"/>
            </a:endParaRPr>
          </a:p>
        </p:txBody>
      </p:sp>
      <p:pic>
        <p:nvPicPr>
          <p:cNvPr id="10242" name="Picture 2" descr="Clock 6:00 | ClipArt ETC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244" y="4008433"/>
            <a:ext cx="3107403" cy="310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5438" y="4065678"/>
            <a:ext cx="2768970" cy="2475987"/>
          </a:xfrm>
          <a:prstGeom prst="round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270420" y="6879109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Chicken curry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584683" y="6879109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Stir fry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091908" y="6849773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Fish fingers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Fish fingers and chips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38471" y="4195313"/>
            <a:ext cx="4033208" cy="22167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23EE26-1C4D-42B1-8195-3383DFE0CD15}"/>
              </a:ext>
            </a:extLst>
          </p:cNvPr>
          <p:cNvSpPr txBox="1"/>
          <p:nvPr/>
        </p:nvSpPr>
        <p:spPr>
          <a:xfrm>
            <a:off x="5694153" y="2717160"/>
            <a:ext cx="513245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For example:</a:t>
            </a:r>
          </a:p>
        </p:txBody>
      </p:sp>
    </p:spTree>
    <p:extLst>
      <p:ext uri="{BB962C8B-B14F-4D97-AF65-F5344CB8AC3E}">
        <p14:creationId xmlns:p14="http://schemas.microsoft.com/office/powerpoint/2010/main" val="122895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689" y="2717161"/>
            <a:ext cx="14462241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Snacks may be eaten during the day. </a:t>
            </a:r>
          </a:p>
          <a:p>
            <a:endParaRPr lang="en-GB" sz="4200" dirty="0"/>
          </a:p>
          <a:p>
            <a:r>
              <a:rPr lang="en-GB" sz="4200" dirty="0"/>
              <a:t> 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Snacks</a:t>
            </a:r>
            <a:br>
              <a:rPr lang="en-GB" sz="4800" dirty="0">
                <a:solidFill>
                  <a:srgbClr val="158B44"/>
                </a:solidFill>
              </a:rPr>
            </a:br>
            <a:br>
              <a:rPr lang="en-GB" sz="4800" dirty="0">
                <a:solidFill>
                  <a:srgbClr val="158B44"/>
                </a:solidFill>
              </a:rPr>
            </a:br>
            <a:endParaRPr lang="en-GB" sz="4800" dirty="0">
              <a:solidFill>
                <a:srgbClr val="158B44"/>
              </a:solidFill>
            </a:endParaRPr>
          </a:p>
        </p:txBody>
      </p:sp>
      <p:pic>
        <p:nvPicPr>
          <p:cNvPr id="9218" name="Picture 2" descr="Wall Clocks With Different Time On A Dial Stock Photo, Picture And Royalty  Free Image. Image 13739084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8371" y="3896573"/>
            <a:ext cx="3643313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arrot sticks with hummus - Body Renovation Expert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6314" y="3896573"/>
            <a:ext cx="3618294" cy="271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5806314" y="7251229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Carrot sticks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027493" y="719222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Sliced 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100669" y="719222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Rice cakes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9224" name="Picture 8" descr="87,656 Apple Slice Stock Photos, Pictures &amp;amp; Royalty-Free Images - iStock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14076" y="4004771"/>
            <a:ext cx="3725654" cy="260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plate, dessert&#10;&#10;Description automatically generated">
            <a:extLst>
              <a:ext uri="{FF2B5EF4-FFF2-40B4-BE49-F238E27FC236}">
                <a16:creationId xmlns:a16="http://schemas.microsoft.com/office/drawing/2014/main" id="{6C0689A9-020C-4D6E-BBE7-B6C3671BC4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37444" y="4008631"/>
            <a:ext cx="3906330" cy="260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5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Different food is eaten for different occasions</a:t>
            </a: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E4DB4D67-BB05-4B9C-81F4-F7F519427223}"/>
              </a:ext>
            </a:extLst>
          </p:cNvPr>
          <p:cNvSpPr/>
          <p:nvPr/>
        </p:nvSpPr>
        <p:spPr>
          <a:xfrm>
            <a:off x="7187023" y="599651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Parties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671C8826-801A-4659-9260-29B939F34924}"/>
              </a:ext>
            </a:extLst>
          </p:cNvPr>
          <p:cNvSpPr/>
          <p:nvPr/>
        </p:nvSpPr>
        <p:spPr>
          <a:xfrm>
            <a:off x="12821131" y="599651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Everyday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 descr="A group of people standing around 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9E4667E5-FCD9-4EE2-879F-3EED39CD6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6937" y="2717161"/>
            <a:ext cx="4278683" cy="2858160"/>
          </a:xfrm>
          <a:prstGeom prst="roundRect">
            <a:avLst/>
          </a:prstGeom>
        </p:spPr>
      </p:pic>
      <p:pic>
        <p:nvPicPr>
          <p:cNvPr id="11" name="Picture 10" descr="A person sitting at a table with a computer and a plate of food&#10;&#10;Description automatically generated with low confidence">
            <a:extLst>
              <a:ext uri="{FF2B5EF4-FFF2-40B4-BE49-F238E27FC236}">
                <a16:creationId xmlns:a16="http://schemas.microsoft.com/office/drawing/2014/main" id="{5FD4B1C9-4297-40E7-9B43-B0468B8FE4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5358" y="2717161"/>
            <a:ext cx="4390058" cy="2932559"/>
          </a:xfrm>
          <a:prstGeom prst="roundRect">
            <a:avLst/>
          </a:prstGeom>
        </p:spPr>
      </p:pic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AB43E0C7-6CD3-43AC-A6B2-034B993EB9A3}"/>
              </a:ext>
            </a:extLst>
          </p:cNvPr>
          <p:cNvSpPr/>
          <p:nvPr/>
        </p:nvSpPr>
        <p:spPr>
          <a:xfrm>
            <a:off x="1552915" y="599651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Birthdays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3" name="Picture 12" descr="A group of children wearing party hats&#10;&#10;Description automatically generated with medium confidence">
            <a:extLst>
              <a:ext uri="{FF2B5EF4-FFF2-40B4-BE49-F238E27FC236}">
                <a16:creationId xmlns:a16="http://schemas.microsoft.com/office/drawing/2014/main" id="{4AAA5752-8A2A-43E5-833B-BF2CE1CFC6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218264" cy="284159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0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handwear&#10;&#10;Description automatically generated">
            <a:extLst>
              <a:ext uri="{FF2B5EF4-FFF2-40B4-BE49-F238E27FC236}">
                <a16:creationId xmlns:a16="http://schemas.microsoft.com/office/drawing/2014/main" id="{2C9A56C4-EAC7-4E9A-8AC8-2BB79A602E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47336" y="4355812"/>
            <a:ext cx="3790104" cy="2516630"/>
          </a:xfrm>
          <a:prstGeom prst="round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9CC50-EFF7-4AC9-8387-8B039ACC5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Using your senses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39A0E-BD54-4BD3-8E7D-3B31562984B1}"/>
              </a:ext>
            </a:extLst>
          </p:cNvPr>
          <p:cNvSpPr txBox="1"/>
          <p:nvPr/>
        </p:nvSpPr>
        <p:spPr>
          <a:xfrm>
            <a:off x="1066689" y="2717161"/>
            <a:ext cx="1109207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We use our senses to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 taste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 food and drink.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006EB948-7393-44ED-88DC-40FF47199D21}"/>
              </a:ext>
            </a:extLst>
          </p:cNvPr>
          <p:cNvSpPr/>
          <p:nvPr/>
        </p:nvSpPr>
        <p:spPr>
          <a:xfrm>
            <a:off x="476198" y="7453125"/>
            <a:ext cx="2742768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Sight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8DEBD2C8-D655-4329-A7C1-4BEB56245DEC}"/>
              </a:ext>
            </a:extLst>
          </p:cNvPr>
          <p:cNvSpPr/>
          <p:nvPr/>
        </p:nvSpPr>
        <p:spPr>
          <a:xfrm>
            <a:off x="3816181" y="7470794"/>
            <a:ext cx="249432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Smell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3CC540C8-D233-47DF-BE7B-41C2A8F699B3}"/>
              </a:ext>
            </a:extLst>
          </p:cNvPr>
          <p:cNvSpPr/>
          <p:nvPr/>
        </p:nvSpPr>
        <p:spPr>
          <a:xfrm>
            <a:off x="7997992" y="7469453"/>
            <a:ext cx="212552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Hearing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85D827E9-3F80-4865-83D4-544A0DFB75E3}"/>
              </a:ext>
            </a:extLst>
          </p:cNvPr>
          <p:cNvSpPr/>
          <p:nvPr/>
        </p:nvSpPr>
        <p:spPr>
          <a:xfrm>
            <a:off x="11829452" y="7470557"/>
            <a:ext cx="2476716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 Taste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374631FF-5229-4BB4-A413-701B51BACFB4}"/>
              </a:ext>
            </a:extLst>
          </p:cNvPr>
          <p:cNvSpPr/>
          <p:nvPr/>
        </p:nvSpPr>
        <p:spPr>
          <a:xfrm>
            <a:off x="15475225" y="7470557"/>
            <a:ext cx="2562215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Touch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close-up of a person's ear&#10;&#10;Description automatically generated with medium confidence">
            <a:extLst>
              <a:ext uri="{FF2B5EF4-FFF2-40B4-BE49-F238E27FC236}">
                <a16:creationId xmlns:a16="http://schemas.microsoft.com/office/drawing/2014/main" id="{332A7824-36B4-4BCA-8536-CB9BC667CC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652" y="4332204"/>
            <a:ext cx="4149566" cy="2766377"/>
          </a:xfrm>
          <a:prstGeom prst="roundRect">
            <a:avLst/>
          </a:prstGeom>
        </p:spPr>
      </p:pic>
      <p:pic>
        <p:nvPicPr>
          <p:cNvPr id="6" name="Picture 5" descr="Close-up of a person's eye&#10;&#10;Description automatically generated">
            <a:extLst>
              <a:ext uri="{FF2B5EF4-FFF2-40B4-BE49-F238E27FC236}">
                <a16:creationId xmlns:a16="http://schemas.microsoft.com/office/drawing/2014/main" id="{7BC097F6-9886-4074-A882-4A723A6146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959" y="4379419"/>
            <a:ext cx="2742768" cy="2742768"/>
          </a:xfrm>
          <a:prstGeom prst="roundRect">
            <a:avLst/>
          </a:prstGeom>
        </p:spPr>
      </p:pic>
      <p:pic>
        <p:nvPicPr>
          <p:cNvPr id="14" name="Picture 13" descr="Close-up of a person's foot&#10;&#10;Description automatically generated with medium confidence">
            <a:extLst>
              <a:ext uri="{FF2B5EF4-FFF2-40B4-BE49-F238E27FC236}">
                <a16:creationId xmlns:a16="http://schemas.microsoft.com/office/drawing/2014/main" id="{691B7733-5049-4E18-A2E2-3504B285481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5580" y="4349412"/>
            <a:ext cx="2645228" cy="2772776"/>
          </a:xfrm>
          <a:prstGeom prst="roundRect">
            <a:avLst/>
          </a:prstGeom>
        </p:spPr>
      </p:pic>
      <p:pic>
        <p:nvPicPr>
          <p:cNvPr id="18" name="Picture 17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59FC6E00-60DC-41BE-8ACB-32B4038E68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3688" y="4355812"/>
            <a:ext cx="4157084" cy="277277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6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EC3E4-8D3B-4E6B-B623-4FECF5987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Sight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45DD2A-C327-4E10-A510-6BD3D4F32AB0}"/>
              </a:ext>
            </a:extLst>
          </p:cNvPr>
          <p:cNvSpPr txBox="1"/>
          <p:nvPr/>
        </p:nvSpPr>
        <p:spPr>
          <a:xfrm>
            <a:off x="1066689" y="2717161"/>
            <a:ext cx="149264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We use our eyes to 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look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 at food and drink.</a:t>
            </a:r>
          </a:p>
        </p:txBody>
      </p:sp>
      <p:pic>
        <p:nvPicPr>
          <p:cNvPr id="7" name="Picture 6" descr="Close-up of a person's eye&#10;&#10;Description automatically generated">
            <a:extLst>
              <a:ext uri="{FF2B5EF4-FFF2-40B4-BE49-F238E27FC236}">
                <a16:creationId xmlns:a16="http://schemas.microsoft.com/office/drawing/2014/main" id="{0832D431-FC4D-4E67-A5E4-0258FB270F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422" y="3692025"/>
            <a:ext cx="4792907" cy="4792907"/>
          </a:xfrm>
          <a:prstGeom prst="roundRect">
            <a:avLst/>
          </a:prstGeom>
        </p:spPr>
      </p:pic>
      <p:pic>
        <p:nvPicPr>
          <p:cNvPr id="4" name="Picture 3" descr="A child eating an ice cream cone&#10;&#10;Description automatically generated with medium confidence">
            <a:extLst>
              <a:ext uri="{FF2B5EF4-FFF2-40B4-BE49-F238E27FC236}">
                <a16:creationId xmlns:a16="http://schemas.microsoft.com/office/drawing/2014/main" id="{32AFCBA4-3F49-4658-B09D-E7E0E8C12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535" y="3940657"/>
            <a:ext cx="6500939" cy="43426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07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Smell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We use our noses to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 smell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 food and drink.</a:t>
            </a:r>
            <a:r>
              <a:rPr lang="en-GB" sz="3600" dirty="0">
                <a:latin typeface="Arial"/>
                <a:cs typeface="Arial"/>
              </a:rPr>
              <a:t> </a:t>
            </a:r>
          </a:p>
        </p:txBody>
      </p:sp>
      <p:pic>
        <p:nvPicPr>
          <p:cNvPr id="6" name="Picture 5" descr="Close-up of a person's foot&#10;&#10;Description automatically generated with medium confidence">
            <a:extLst>
              <a:ext uri="{FF2B5EF4-FFF2-40B4-BE49-F238E27FC236}">
                <a16:creationId xmlns:a16="http://schemas.microsoft.com/office/drawing/2014/main" id="{7E2C5C3C-BB67-4AF8-8F1B-9D34D5941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371" y="3857970"/>
            <a:ext cx="4585587" cy="4806696"/>
          </a:xfrm>
          <a:prstGeom prst="roundRect">
            <a:avLst/>
          </a:prstGeom>
        </p:spPr>
      </p:pic>
      <p:pic>
        <p:nvPicPr>
          <p:cNvPr id="5" name="Picture 4" descr="A person holding a cup&#10;&#10;Description automatically generated with medium confidence">
            <a:extLst>
              <a:ext uri="{FF2B5EF4-FFF2-40B4-BE49-F238E27FC236}">
                <a16:creationId xmlns:a16="http://schemas.microsoft.com/office/drawing/2014/main" id="{85C3404B-8FBA-4DA7-846E-CE7775197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119" y="3857970"/>
            <a:ext cx="6846341" cy="45733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58583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Hearing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We use our ears to 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hear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 food and drink.</a:t>
            </a: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964590B4-B034-41F0-AD23-5153D07FAFB1}"/>
              </a:ext>
            </a:extLst>
          </p:cNvPr>
          <p:cNvSpPr/>
          <p:nvPr/>
        </p:nvSpPr>
        <p:spPr>
          <a:xfrm>
            <a:off x="8583354" y="8131996"/>
            <a:ext cx="3524864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Crunchy 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F6AD3775-166C-4FE1-926F-3C59456B6E34}"/>
              </a:ext>
            </a:extLst>
          </p:cNvPr>
          <p:cNvSpPr/>
          <p:nvPr/>
        </p:nvSpPr>
        <p:spPr>
          <a:xfrm>
            <a:off x="13705883" y="8320158"/>
            <a:ext cx="3524864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Fizzy water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9" name="Picture 8" descr="A close-up of a person's ear&#10;&#10;Description automatically generated with medium confidence">
            <a:extLst>
              <a:ext uri="{FF2B5EF4-FFF2-40B4-BE49-F238E27FC236}">
                <a16:creationId xmlns:a16="http://schemas.microsoft.com/office/drawing/2014/main" id="{A392C830-831E-4049-A8B8-D6EF8D3755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2511" y="3976250"/>
            <a:ext cx="5104772" cy="3403181"/>
          </a:xfrm>
          <a:prstGeom prst="roundRect">
            <a:avLst/>
          </a:prstGeom>
        </p:spPr>
      </p:pic>
      <p:pic>
        <p:nvPicPr>
          <p:cNvPr id="5" name="Picture 4" descr="A picture containing indoor, green&#10;&#10;Description automatically generated">
            <a:extLst>
              <a:ext uri="{FF2B5EF4-FFF2-40B4-BE49-F238E27FC236}">
                <a16:creationId xmlns:a16="http://schemas.microsoft.com/office/drawing/2014/main" id="{BB8AB822-95CC-4442-BB52-469F8ED2E7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31142" y="3972120"/>
            <a:ext cx="2674347" cy="3777327"/>
          </a:xfrm>
          <a:prstGeom prst="roundRect">
            <a:avLst/>
          </a:prstGeom>
        </p:spPr>
      </p:pic>
      <p:pic>
        <p:nvPicPr>
          <p:cNvPr id="11" name="Picture 10" descr="A child holding a red object to his mouth&#10;&#10;Description automatically generated with low confidence">
            <a:extLst>
              <a:ext uri="{FF2B5EF4-FFF2-40B4-BE49-F238E27FC236}">
                <a16:creationId xmlns:a16="http://schemas.microsoft.com/office/drawing/2014/main" id="{6F65758F-CDB3-450B-B16C-B4C718A6B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1305" y="3976250"/>
            <a:ext cx="5188962" cy="3445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6123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Taste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We use our mouths to 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taste 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food and drink. </a:t>
            </a:r>
          </a:p>
        </p:txBody>
      </p:sp>
      <p:pic>
        <p:nvPicPr>
          <p:cNvPr id="5" name="Picture 4" descr="A person drinking from a straw&#10;&#10;Description automatically generated">
            <a:extLst>
              <a:ext uri="{FF2B5EF4-FFF2-40B4-BE49-F238E27FC236}">
                <a16:creationId xmlns:a16="http://schemas.microsoft.com/office/drawing/2014/main" id="{55BA3274-EA50-4F7B-9E38-7B7A2E6B5A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7166" y="3680659"/>
            <a:ext cx="3570299" cy="5548780"/>
          </a:xfrm>
          <a:prstGeom prst="roundRect">
            <a:avLst/>
          </a:prstGeom>
        </p:spPr>
      </p:pic>
      <p:pic>
        <p:nvPicPr>
          <p:cNvPr id="8" name="Picture 7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278E501A-44F4-48C3-90C2-3CF46723C3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0797" y="3680659"/>
            <a:ext cx="5367827" cy="35803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77398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Touch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Source Sans Pro"/>
                <a:ea typeface="Source Sans Pro"/>
                <a:cs typeface="Arial"/>
              </a:rPr>
              <a:t>We use our mouths and hands to</a:t>
            </a:r>
            <a:r>
              <a:rPr lang="en-GB" sz="3600" b="1" dirty="0">
                <a:latin typeface="Source Sans Pro"/>
                <a:ea typeface="Source Sans Pro"/>
                <a:cs typeface="Arial"/>
              </a:rPr>
              <a:t> feel</a:t>
            </a:r>
            <a:r>
              <a:rPr lang="en-GB" sz="3600" dirty="0">
                <a:latin typeface="Source Sans Pro"/>
                <a:ea typeface="Source Sans Pro"/>
                <a:cs typeface="Arial"/>
              </a:rPr>
              <a:t> food and drink.</a:t>
            </a:r>
          </a:p>
        </p:txBody>
      </p:sp>
      <p:pic>
        <p:nvPicPr>
          <p:cNvPr id="5" name="Picture 4" descr="A picture containing handwear&#10;&#10;Description automatically generated">
            <a:extLst>
              <a:ext uri="{FF2B5EF4-FFF2-40B4-BE49-F238E27FC236}">
                <a16:creationId xmlns:a16="http://schemas.microsoft.com/office/drawing/2014/main" id="{63822C54-D97F-4012-AC54-2160FB10FD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865" y="4099562"/>
            <a:ext cx="4942718" cy="3281964"/>
          </a:xfrm>
          <a:prstGeom prst="roundRect">
            <a:avLst/>
          </a:prstGeom>
        </p:spPr>
      </p:pic>
      <p:pic>
        <p:nvPicPr>
          <p:cNvPr id="10" name="Picture 9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6199A41F-F4AB-4FF4-84A1-2C851706F3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711" y="4353333"/>
            <a:ext cx="4692306" cy="3129770"/>
          </a:xfrm>
          <a:prstGeom prst="roundRect">
            <a:avLst/>
          </a:prstGeom>
        </p:spPr>
      </p:pic>
      <p:pic>
        <p:nvPicPr>
          <p:cNvPr id="8" name="Picture 7" descr="A child eating a burger&#10;&#10;Description automatically generated with low confidence">
            <a:extLst>
              <a:ext uri="{FF2B5EF4-FFF2-40B4-BE49-F238E27FC236}">
                <a16:creationId xmlns:a16="http://schemas.microsoft.com/office/drawing/2014/main" id="{9C1CD219-C1FD-4156-851B-CDF516648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6905" y="3822938"/>
            <a:ext cx="4692306" cy="383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7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60C2F-D207-41B9-88CA-4D52E793D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What food and drink do you like?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914204-33D2-49A8-BA6E-0EAB5F03FC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5880" y="2767835"/>
            <a:ext cx="4227857" cy="6356751"/>
          </a:xfrm>
          <a:prstGeom prst="roundRect">
            <a:avLst/>
          </a:prstGeom>
          <a:ln>
            <a:noFill/>
          </a:ln>
          <a:effectLst/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43E946E7-E868-4083-98F9-57BE8482E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3647" y="2928957"/>
            <a:ext cx="5519943" cy="604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03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152E3-67A7-42E6-A8A3-D1F7AB86C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-Bold"/>
              </a:rPr>
              <a:t>What food and drink do you dislike?</a:t>
            </a:r>
          </a:p>
        </p:txBody>
      </p:sp>
      <p:pic>
        <p:nvPicPr>
          <p:cNvPr id="4" name="Picture 3" descr="A picture containing person&#10;&#10;Description automatically generated">
            <a:extLst>
              <a:ext uri="{FF2B5EF4-FFF2-40B4-BE49-F238E27FC236}">
                <a16:creationId xmlns:a16="http://schemas.microsoft.com/office/drawing/2014/main" id="{6616603A-22B1-4514-BC93-BBBBBB9FE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523" y="3386482"/>
            <a:ext cx="6828503" cy="4875551"/>
          </a:xfrm>
          <a:prstGeom prst="round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7369FCE2-8618-4539-9778-C9C753D32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258" y="3183576"/>
            <a:ext cx="4668908" cy="528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11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-Bold"/>
              </a:rPr>
              <a:t>Special occasion food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959227" y="6013342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Christmas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E4DB4D67-BB05-4B9C-81F4-F7F519427223}"/>
              </a:ext>
            </a:extLst>
          </p:cNvPr>
          <p:cNvSpPr/>
          <p:nvPr/>
        </p:nvSpPr>
        <p:spPr>
          <a:xfrm>
            <a:off x="5725491" y="6010997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Ramadan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671C8826-801A-4659-9260-29B939F34924}"/>
              </a:ext>
            </a:extLst>
          </p:cNvPr>
          <p:cNvSpPr/>
          <p:nvPr/>
        </p:nvSpPr>
        <p:spPr>
          <a:xfrm>
            <a:off x="14644738" y="6013342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Halloween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5" name="Picture 4" descr="A table full of food&#10;&#10;Description automatically generated with low confidence">
            <a:extLst>
              <a:ext uri="{FF2B5EF4-FFF2-40B4-BE49-F238E27FC236}">
                <a16:creationId xmlns:a16="http://schemas.microsoft.com/office/drawing/2014/main" id="{FACD7408-635B-410A-972A-3E38021C9E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823977" cy="2903546"/>
          </a:xfrm>
          <a:prstGeom prst="roundRect">
            <a:avLst/>
          </a:prstGeom>
        </p:spPr>
      </p:pic>
      <p:pic>
        <p:nvPicPr>
          <p:cNvPr id="8" name="Picture 7" descr="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D1010FFD-E336-4655-B24D-14539A352F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8412" y="2736320"/>
            <a:ext cx="4651341" cy="2865227"/>
          </a:xfrm>
          <a:prstGeom prst="roundRect">
            <a:avLst/>
          </a:prstGeom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98EEA0BA-B428-4DA5-852B-21FE55088B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9903" y="2762748"/>
            <a:ext cx="3719688" cy="2857959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7DFB011D-AA4E-483A-B7DD-75C45E3CFF4A}"/>
              </a:ext>
            </a:extLst>
          </p:cNvPr>
          <p:cNvSpPr/>
          <p:nvPr/>
        </p:nvSpPr>
        <p:spPr>
          <a:xfrm>
            <a:off x="10437173" y="6010997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Diwali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shaped, little, light, arranged&#10;&#10;Description automatically generated">
            <a:extLst>
              <a:ext uri="{FF2B5EF4-FFF2-40B4-BE49-F238E27FC236}">
                <a16:creationId xmlns:a16="http://schemas.microsoft.com/office/drawing/2014/main" id="{7A6E7D24-0C74-4E81-B690-A63A52F3DB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89741" y="2767309"/>
            <a:ext cx="4196480" cy="280324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07F6C3-74A4-5B9A-3BA8-8BCF646B19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Choice, preferences and occasions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DE7A852-A7DE-0E4C-3994-38EB07B7DC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5" r="2979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61907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73</TotalTime>
  <Words>245</Words>
  <Application>Microsoft Office PowerPoint</Application>
  <PresentationFormat>Custom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Different people eat different food</vt:lpstr>
      <vt:lpstr>People around the world eat different food</vt:lpstr>
      <vt:lpstr>Different food at different times</vt:lpstr>
      <vt:lpstr>Breakfast  </vt:lpstr>
      <vt:lpstr>Lunch  </vt:lpstr>
      <vt:lpstr>Evening meal  </vt:lpstr>
      <vt:lpstr>Snacks  </vt:lpstr>
      <vt:lpstr>Different food is eaten for different occasions</vt:lpstr>
      <vt:lpstr>Using your senses</vt:lpstr>
      <vt:lpstr>Sight</vt:lpstr>
      <vt:lpstr>Smell</vt:lpstr>
      <vt:lpstr>Hearing</vt:lpstr>
      <vt:lpstr>Taste</vt:lpstr>
      <vt:lpstr>Touch</vt:lpstr>
      <vt:lpstr>What food and drink do you like?</vt:lpstr>
      <vt:lpstr>What food and drink do you dislike?</vt:lpstr>
      <vt:lpstr>Special occasion food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104</cp:revision>
  <dcterms:created xsi:type="dcterms:W3CDTF">2026-03-04T15:22:34Z</dcterms:created>
  <dcterms:modified xsi:type="dcterms:W3CDTF">2026-05-12T15:26:28Z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