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  <p:sldMasterId id="2147483657" r:id="rId5"/>
    <p:sldMasterId id="2147483667" r:id="rId6"/>
  </p:sldMasterIdLst>
  <p:sldIdLst>
    <p:sldId id="302" r:id="rId7"/>
    <p:sldId id="288" r:id="rId8"/>
    <p:sldId id="289" r:id="rId9"/>
    <p:sldId id="290" r:id="rId10"/>
    <p:sldId id="291" r:id="rId11"/>
    <p:sldId id="292" r:id="rId12"/>
    <p:sldId id="293" r:id="rId13"/>
    <p:sldId id="294" r:id="rId14"/>
    <p:sldId id="295" r:id="rId15"/>
    <p:sldId id="296" r:id="rId16"/>
    <p:sldId id="297" r:id="rId17"/>
    <p:sldId id="298" r:id="rId18"/>
    <p:sldId id="299" r:id="rId19"/>
    <p:sldId id="283" r:id="rId20"/>
    <p:sldId id="284" r:id="rId21"/>
    <p:sldId id="285" r:id="rId22"/>
    <p:sldId id="286" r:id="rId23"/>
    <p:sldId id="287" r:id="rId24"/>
    <p:sldId id="300" r:id="rId25"/>
    <p:sldId id="301" r:id="rId26"/>
    <p:sldId id="303" r:id="rId27"/>
  </p:sldIdLst>
  <p:sldSz cx="18288000" cy="10287000"/>
  <p:notesSz cx="6858000" cy="9144000"/>
  <p:embeddedFontLst>
    <p:embeddedFont>
      <p:font typeface="Source Sans Pro" panose="020B0503030403020204" pitchFamily="34" charset="0"/>
      <p:regular r:id="rId28"/>
      <p:bold r:id="rId29"/>
      <p:italic r:id="rId30"/>
      <p:boldItalic r:id="rId31"/>
    </p:embeddedFont>
    <p:embeddedFont>
      <p:font typeface="Source Sans Pro Light" panose="020B0403030403020204" pitchFamily="34" charset="0"/>
      <p:regular r:id="rId32"/>
      <p:italic r:id="rId33"/>
    </p:embeddedFont>
    <p:embeddedFont>
      <p:font typeface="Source Sans Pro SemiBold" panose="020B0603030403020204" pitchFamily="34" charset="0"/>
      <p:bold r:id="rId34"/>
      <p:boldItalic r:id="rId35"/>
    </p:embeddedFont>
    <p:embeddedFont>
      <p:font typeface="Source Sans Pro Semi-Bold" panose="020B0604020202020204" charset="0"/>
      <p:regular r:id="rId3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Core Slides" id="{C30045EF-6F57-4A0C-B3E0-7EA64EA0F0A4}">
          <p14:sldIdLst>
            <p14:sldId id="302"/>
            <p14:sldId id="288"/>
            <p14:sldId id="289"/>
            <p14:sldId id="290"/>
            <p14:sldId id="291"/>
            <p14:sldId id="292"/>
            <p14:sldId id="293"/>
            <p14:sldId id="294"/>
            <p14:sldId id="295"/>
            <p14:sldId id="296"/>
            <p14:sldId id="297"/>
            <p14:sldId id="298"/>
            <p14:sldId id="299"/>
            <p14:sldId id="283"/>
            <p14:sldId id="284"/>
            <p14:sldId id="285"/>
            <p14:sldId id="286"/>
            <p14:sldId id="287"/>
            <p14:sldId id="300"/>
            <p14:sldId id="301"/>
            <p14:sldId id="30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177616F-F9AE-CD03-A4D6-7E57B4094898}" name="Rachel Cheng" initials="RC" userId="S::r.cheng@nutrition.org.uk::dec850aa-0996-47e5-9536-52bac4f5fc5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4713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4AD2BA6-E4BD-46AE-8F3F-B31B66FE322C}" v="49" dt="2026-05-12T15:56:19.33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74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theme" Target="theme/theme1.xml"/><Relationship Id="rId21" Type="http://schemas.openxmlformats.org/officeDocument/2006/relationships/slide" Target="slides/slide15.xml"/><Relationship Id="rId34" Type="http://schemas.openxmlformats.org/officeDocument/2006/relationships/font" Target="fonts/font7.fntdata"/><Relationship Id="rId42" Type="http://schemas.microsoft.com/office/2015/10/relationships/revisionInfo" Target="revisionInfo.xml"/><Relationship Id="rId7" Type="http://schemas.openxmlformats.org/officeDocument/2006/relationships/slide" Target="slides/slide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font" Target="fonts/font2.fntdata"/><Relationship Id="rId41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font" Target="fonts/font5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font" Target="fonts/font1.fntdata"/><Relationship Id="rId36" Type="http://schemas.openxmlformats.org/officeDocument/2006/relationships/font" Target="fonts/font9.fntdata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font" Target="fonts/font4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font" Target="fonts/font3.fntdata"/><Relationship Id="rId35" Type="http://schemas.openxmlformats.org/officeDocument/2006/relationships/font" Target="fonts/font8.fntdata"/><Relationship Id="rId43" Type="http://schemas.microsoft.com/office/2018/10/relationships/authors" Target="authors.xml"/><Relationship Id="rId8" Type="http://schemas.openxmlformats.org/officeDocument/2006/relationships/slide" Target="slides/slide2.xml"/><Relationship Id="rId3" Type="http://schemas.openxmlformats.org/officeDocument/2006/relationships/customXml" Target="../customXml/item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font" Target="fonts/font6.fntdata"/><Relationship Id="rId38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vidwilliamevans@hotmail.com" userId="S::urn:spo:guest#davidwilliamevans@hotmail.com::" providerId="AD" clId="Web-{9AFA6280-6D1B-9766-6A72-AC0007BA5E32}"/>
    <pc:docChg chg="addSld delSld modSld sldOrd modSection">
      <pc:chgData name="davidwilliamevans@hotmail.com" userId="S::urn:spo:guest#davidwilliamevans@hotmail.com::" providerId="AD" clId="Web-{9AFA6280-6D1B-9766-6A72-AC0007BA5E32}" dt="2026-04-13T15:06:33.638" v="79" actId="1076"/>
      <pc:docMkLst>
        <pc:docMk/>
      </pc:docMkLst>
      <pc:sldChg chg="modSp add">
        <pc:chgData name="davidwilliamevans@hotmail.com" userId="S::urn:spo:guest#davidwilliamevans@hotmail.com::" providerId="AD" clId="Web-{9AFA6280-6D1B-9766-6A72-AC0007BA5E32}" dt="2026-04-13T15:05:38.558" v="65"/>
        <pc:sldMkLst>
          <pc:docMk/>
          <pc:sldMk cId="2199347923" sldId="283"/>
        </pc:sldMkLst>
        <pc:spChg chg="mod">
          <ac:chgData name="davidwilliamevans@hotmail.com" userId="S::urn:spo:guest#davidwilliamevans@hotmail.com::" providerId="AD" clId="Web-{9AFA6280-6D1B-9766-6A72-AC0007BA5E32}" dt="2026-04-13T15:05:38.558" v="65"/>
          <ac:spMkLst>
            <pc:docMk/>
            <pc:sldMk cId="2199347923" sldId="283"/>
            <ac:spMk id="2" creationId="{897C3915-0045-435D-AA27-1BBF77010151}"/>
          </ac:spMkLst>
        </pc:spChg>
      </pc:sldChg>
      <pc:sldChg chg="modSp add">
        <pc:chgData name="davidwilliamevans@hotmail.com" userId="S::urn:spo:guest#davidwilliamevans@hotmail.com::" providerId="AD" clId="Web-{9AFA6280-6D1B-9766-6A72-AC0007BA5E32}" dt="2026-04-13T15:05:41.464" v="66"/>
        <pc:sldMkLst>
          <pc:docMk/>
          <pc:sldMk cId="3798949100" sldId="284"/>
        </pc:sldMkLst>
        <pc:spChg chg="mod">
          <ac:chgData name="davidwilliamevans@hotmail.com" userId="S::urn:spo:guest#davidwilliamevans@hotmail.com::" providerId="AD" clId="Web-{9AFA6280-6D1B-9766-6A72-AC0007BA5E32}" dt="2026-04-13T15:05:41.464" v="66"/>
          <ac:spMkLst>
            <pc:docMk/>
            <pc:sldMk cId="3798949100" sldId="284"/>
            <ac:spMk id="2" creationId="{23FB6803-8344-495F-AA2C-0182CE559F5C}"/>
          </ac:spMkLst>
        </pc:spChg>
      </pc:sldChg>
      <pc:sldChg chg="modSp add">
        <pc:chgData name="davidwilliamevans@hotmail.com" userId="S::urn:spo:guest#davidwilliamevans@hotmail.com::" providerId="AD" clId="Web-{9AFA6280-6D1B-9766-6A72-AC0007BA5E32}" dt="2026-04-13T15:05:44.167" v="67"/>
        <pc:sldMkLst>
          <pc:docMk/>
          <pc:sldMk cId="938471615" sldId="285"/>
        </pc:sldMkLst>
        <pc:spChg chg="mod">
          <ac:chgData name="davidwilliamevans@hotmail.com" userId="S::urn:spo:guest#davidwilliamevans@hotmail.com::" providerId="AD" clId="Web-{9AFA6280-6D1B-9766-6A72-AC0007BA5E32}" dt="2026-04-13T15:05:44.167" v="67"/>
          <ac:spMkLst>
            <pc:docMk/>
            <pc:sldMk cId="938471615" sldId="285"/>
            <ac:spMk id="2" creationId="{A3549661-8740-4FA8-8846-9352195959AE}"/>
          </ac:spMkLst>
        </pc:spChg>
      </pc:sldChg>
      <pc:sldChg chg="modSp add">
        <pc:chgData name="davidwilliamevans@hotmail.com" userId="S::urn:spo:guest#davidwilliamevans@hotmail.com::" providerId="AD" clId="Web-{9AFA6280-6D1B-9766-6A72-AC0007BA5E32}" dt="2026-04-13T15:05:46.918" v="68"/>
        <pc:sldMkLst>
          <pc:docMk/>
          <pc:sldMk cId="1368546189" sldId="286"/>
        </pc:sldMkLst>
        <pc:spChg chg="mod">
          <ac:chgData name="davidwilliamevans@hotmail.com" userId="S::urn:spo:guest#davidwilliamevans@hotmail.com::" providerId="AD" clId="Web-{9AFA6280-6D1B-9766-6A72-AC0007BA5E32}" dt="2026-04-13T15:05:46.918" v="68"/>
          <ac:spMkLst>
            <pc:docMk/>
            <pc:sldMk cId="1368546189" sldId="286"/>
            <ac:spMk id="2" creationId="{ED7A913E-33C2-4CF6-9F7E-FEE41F6EB1A1}"/>
          </ac:spMkLst>
        </pc:spChg>
      </pc:sldChg>
      <pc:sldChg chg="modSp add">
        <pc:chgData name="davidwilliamevans@hotmail.com" userId="S::urn:spo:guest#davidwilliamevans@hotmail.com::" providerId="AD" clId="Web-{9AFA6280-6D1B-9766-6A72-AC0007BA5E32}" dt="2026-04-13T15:05:50.136" v="69"/>
        <pc:sldMkLst>
          <pc:docMk/>
          <pc:sldMk cId="898839405" sldId="287"/>
        </pc:sldMkLst>
        <pc:spChg chg="mod">
          <ac:chgData name="davidwilliamevans@hotmail.com" userId="S::urn:spo:guest#davidwilliamevans@hotmail.com::" providerId="AD" clId="Web-{9AFA6280-6D1B-9766-6A72-AC0007BA5E32}" dt="2026-04-13T15:05:50.136" v="69"/>
          <ac:spMkLst>
            <pc:docMk/>
            <pc:sldMk cId="898839405" sldId="287"/>
            <ac:spMk id="2" creationId="{6DFFA0C2-5B94-437D-8826-704A164E70B7}"/>
          </ac:spMkLst>
        </pc:spChg>
      </pc:sldChg>
      <pc:sldChg chg="modSp add">
        <pc:chgData name="davidwilliamevans@hotmail.com" userId="S::urn:spo:guest#davidwilliamevans@hotmail.com::" providerId="AD" clId="Web-{9AFA6280-6D1B-9766-6A72-AC0007BA5E32}" dt="2026-04-13T15:06:23.357" v="78" actId="20577"/>
        <pc:sldMkLst>
          <pc:docMk/>
          <pc:sldMk cId="3109386797" sldId="288"/>
        </pc:sldMkLst>
        <pc:spChg chg="mod">
          <ac:chgData name="davidwilliamevans@hotmail.com" userId="S::urn:spo:guest#davidwilliamevans@hotmail.com::" providerId="AD" clId="Web-{9AFA6280-6D1B-9766-6A72-AC0007BA5E32}" dt="2026-04-13T15:04:58.134" v="53" actId="20577"/>
          <ac:spMkLst>
            <pc:docMk/>
            <pc:sldMk cId="3109386797" sldId="288"/>
            <ac:spMk id="2" creationId="{2D0C9811-B9AB-458B-B54A-7784F1DD93FF}"/>
          </ac:spMkLst>
        </pc:spChg>
        <pc:spChg chg="mod">
          <ac:chgData name="davidwilliamevans@hotmail.com" userId="S::urn:spo:guest#davidwilliamevans@hotmail.com::" providerId="AD" clId="Web-{9AFA6280-6D1B-9766-6A72-AC0007BA5E32}" dt="2026-04-13T15:06:23.357" v="78" actId="20577"/>
          <ac:spMkLst>
            <pc:docMk/>
            <pc:sldMk cId="3109386797" sldId="288"/>
            <ac:spMk id="3" creationId="{04CF1CE2-EC2C-4A64-8D68-73E4F62F3574}"/>
          </ac:spMkLst>
        </pc:spChg>
      </pc:sldChg>
      <pc:sldChg chg="modSp add">
        <pc:chgData name="davidwilliamevans@hotmail.com" userId="S::urn:spo:guest#davidwilliamevans@hotmail.com::" providerId="AD" clId="Web-{9AFA6280-6D1B-9766-6A72-AC0007BA5E32}" dt="2026-04-13T15:05:04.134" v="54"/>
        <pc:sldMkLst>
          <pc:docMk/>
          <pc:sldMk cId="3765706818" sldId="289"/>
        </pc:sldMkLst>
        <pc:spChg chg="mod">
          <ac:chgData name="davidwilliamevans@hotmail.com" userId="S::urn:spo:guest#davidwilliamevans@hotmail.com::" providerId="AD" clId="Web-{9AFA6280-6D1B-9766-6A72-AC0007BA5E32}" dt="2026-04-13T15:05:04.134" v="54"/>
          <ac:spMkLst>
            <pc:docMk/>
            <pc:sldMk cId="3765706818" sldId="289"/>
            <ac:spMk id="2" creationId="{FA4F4E30-39BF-4846-9360-F91A37964D0B}"/>
          </ac:spMkLst>
        </pc:spChg>
      </pc:sldChg>
      <pc:sldChg chg="modSp add">
        <pc:chgData name="davidwilliamevans@hotmail.com" userId="S::urn:spo:guest#davidwilliamevans@hotmail.com::" providerId="AD" clId="Web-{9AFA6280-6D1B-9766-6A72-AC0007BA5E32}" dt="2026-04-13T15:05:07.337" v="55"/>
        <pc:sldMkLst>
          <pc:docMk/>
          <pc:sldMk cId="53254363" sldId="290"/>
        </pc:sldMkLst>
        <pc:spChg chg="mod">
          <ac:chgData name="davidwilliamevans@hotmail.com" userId="S::urn:spo:guest#davidwilliamevans@hotmail.com::" providerId="AD" clId="Web-{9AFA6280-6D1B-9766-6A72-AC0007BA5E32}" dt="2026-04-13T15:05:07.337" v="55"/>
          <ac:spMkLst>
            <pc:docMk/>
            <pc:sldMk cId="53254363" sldId="290"/>
            <ac:spMk id="2" creationId="{8311F4F8-3BD1-4C77-91BA-D286AD7DD63D}"/>
          </ac:spMkLst>
        </pc:spChg>
      </pc:sldChg>
      <pc:sldChg chg="modSp add">
        <pc:chgData name="davidwilliamevans@hotmail.com" userId="S::urn:spo:guest#davidwilliamevans@hotmail.com::" providerId="AD" clId="Web-{9AFA6280-6D1B-9766-6A72-AC0007BA5E32}" dt="2026-04-13T15:05:11.213" v="56"/>
        <pc:sldMkLst>
          <pc:docMk/>
          <pc:sldMk cId="3148981695" sldId="291"/>
        </pc:sldMkLst>
        <pc:spChg chg="mod">
          <ac:chgData name="davidwilliamevans@hotmail.com" userId="S::urn:spo:guest#davidwilliamevans@hotmail.com::" providerId="AD" clId="Web-{9AFA6280-6D1B-9766-6A72-AC0007BA5E32}" dt="2026-04-13T15:05:11.213" v="56"/>
          <ac:spMkLst>
            <pc:docMk/>
            <pc:sldMk cId="3148981695" sldId="291"/>
            <ac:spMk id="2" creationId="{576093B9-C893-4F95-914F-F3DFAE4E5353}"/>
          </ac:spMkLst>
        </pc:spChg>
      </pc:sldChg>
      <pc:sldChg chg="modSp add">
        <pc:chgData name="davidwilliamevans@hotmail.com" userId="S::urn:spo:guest#davidwilliamevans@hotmail.com::" providerId="AD" clId="Web-{9AFA6280-6D1B-9766-6A72-AC0007BA5E32}" dt="2026-04-13T15:05:14.057" v="57"/>
        <pc:sldMkLst>
          <pc:docMk/>
          <pc:sldMk cId="2596163597" sldId="292"/>
        </pc:sldMkLst>
        <pc:spChg chg="mod">
          <ac:chgData name="davidwilliamevans@hotmail.com" userId="S::urn:spo:guest#davidwilliamevans@hotmail.com::" providerId="AD" clId="Web-{9AFA6280-6D1B-9766-6A72-AC0007BA5E32}" dt="2026-04-13T15:05:14.057" v="57"/>
          <ac:spMkLst>
            <pc:docMk/>
            <pc:sldMk cId="2596163597" sldId="292"/>
            <ac:spMk id="2" creationId="{B25A29E2-3A20-4826-98A3-129815405D49}"/>
          </ac:spMkLst>
        </pc:spChg>
      </pc:sldChg>
      <pc:sldChg chg="modSp add">
        <pc:chgData name="davidwilliamevans@hotmail.com" userId="S::urn:spo:guest#davidwilliamevans@hotmail.com::" providerId="AD" clId="Web-{9AFA6280-6D1B-9766-6A72-AC0007BA5E32}" dt="2026-04-13T15:05:16.682" v="58"/>
        <pc:sldMkLst>
          <pc:docMk/>
          <pc:sldMk cId="2533655465" sldId="293"/>
        </pc:sldMkLst>
        <pc:spChg chg="mod">
          <ac:chgData name="davidwilliamevans@hotmail.com" userId="S::urn:spo:guest#davidwilliamevans@hotmail.com::" providerId="AD" clId="Web-{9AFA6280-6D1B-9766-6A72-AC0007BA5E32}" dt="2026-04-13T15:05:16.682" v="58"/>
          <ac:spMkLst>
            <pc:docMk/>
            <pc:sldMk cId="2533655465" sldId="293"/>
            <ac:spMk id="2" creationId="{12FCE631-80D5-4765-B9ED-1E62742274C6}"/>
          </ac:spMkLst>
        </pc:spChg>
      </pc:sldChg>
      <pc:sldChg chg="modSp add">
        <pc:chgData name="davidwilliamevans@hotmail.com" userId="S::urn:spo:guest#davidwilliamevans@hotmail.com::" providerId="AD" clId="Web-{9AFA6280-6D1B-9766-6A72-AC0007BA5E32}" dt="2026-04-13T15:05:19.963" v="59"/>
        <pc:sldMkLst>
          <pc:docMk/>
          <pc:sldMk cId="3481349829" sldId="294"/>
        </pc:sldMkLst>
        <pc:spChg chg="mod">
          <ac:chgData name="davidwilliamevans@hotmail.com" userId="S::urn:spo:guest#davidwilliamevans@hotmail.com::" providerId="AD" clId="Web-{9AFA6280-6D1B-9766-6A72-AC0007BA5E32}" dt="2026-04-13T15:05:19.963" v="59"/>
          <ac:spMkLst>
            <pc:docMk/>
            <pc:sldMk cId="3481349829" sldId="294"/>
            <ac:spMk id="2" creationId="{FD6BD55E-FD0D-4493-A482-7E8B3CE088BF}"/>
          </ac:spMkLst>
        </pc:spChg>
      </pc:sldChg>
      <pc:sldChg chg="modSp add">
        <pc:chgData name="davidwilliamevans@hotmail.com" userId="S::urn:spo:guest#davidwilliamevans@hotmail.com::" providerId="AD" clId="Web-{9AFA6280-6D1B-9766-6A72-AC0007BA5E32}" dt="2026-04-13T15:05:23.010" v="60"/>
        <pc:sldMkLst>
          <pc:docMk/>
          <pc:sldMk cId="2123457346" sldId="295"/>
        </pc:sldMkLst>
        <pc:spChg chg="mod">
          <ac:chgData name="davidwilliamevans@hotmail.com" userId="S::urn:spo:guest#davidwilliamevans@hotmail.com::" providerId="AD" clId="Web-{9AFA6280-6D1B-9766-6A72-AC0007BA5E32}" dt="2026-04-13T15:05:23.010" v="60"/>
          <ac:spMkLst>
            <pc:docMk/>
            <pc:sldMk cId="2123457346" sldId="295"/>
            <ac:spMk id="2" creationId="{7E5282FE-D62C-4AB7-B0C9-80A0A6F01E8A}"/>
          </ac:spMkLst>
        </pc:spChg>
      </pc:sldChg>
      <pc:sldChg chg="modSp add">
        <pc:chgData name="davidwilliamevans@hotmail.com" userId="S::urn:spo:guest#davidwilliamevans@hotmail.com::" providerId="AD" clId="Web-{9AFA6280-6D1B-9766-6A72-AC0007BA5E32}" dt="2026-04-13T15:06:33.638" v="79" actId="1076"/>
        <pc:sldMkLst>
          <pc:docMk/>
          <pc:sldMk cId="848635636" sldId="296"/>
        </pc:sldMkLst>
        <pc:spChg chg="mod">
          <ac:chgData name="davidwilliamevans@hotmail.com" userId="S::urn:spo:guest#davidwilliamevans@hotmail.com::" providerId="AD" clId="Web-{9AFA6280-6D1B-9766-6A72-AC0007BA5E32}" dt="2026-04-13T15:05:26.213" v="61"/>
          <ac:spMkLst>
            <pc:docMk/>
            <pc:sldMk cId="848635636" sldId="296"/>
            <ac:spMk id="2" creationId="{536F28E9-68F5-45C3-81C7-D85212D0A7B5}"/>
          </ac:spMkLst>
        </pc:spChg>
        <pc:picChg chg="mod">
          <ac:chgData name="davidwilliamevans@hotmail.com" userId="S::urn:spo:guest#davidwilliamevans@hotmail.com::" providerId="AD" clId="Web-{9AFA6280-6D1B-9766-6A72-AC0007BA5E32}" dt="2026-04-13T15:06:33.638" v="79" actId="1076"/>
          <ac:picMkLst>
            <pc:docMk/>
            <pc:sldMk cId="848635636" sldId="296"/>
            <ac:picMk id="10" creationId="{ACFD46E4-B2B9-4A23-86B3-13927AC3FA82}"/>
          </ac:picMkLst>
        </pc:picChg>
      </pc:sldChg>
      <pc:sldChg chg="modSp add">
        <pc:chgData name="davidwilliamevans@hotmail.com" userId="S::urn:spo:guest#davidwilliamevans@hotmail.com::" providerId="AD" clId="Web-{9AFA6280-6D1B-9766-6A72-AC0007BA5E32}" dt="2026-04-13T15:05:29.339" v="62"/>
        <pc:sldMkLst>
          <pc:docMk/>
          <pc:sldMk cId="2296921495" sldId="297"/>
        </pc:sldMkLst>
        <pc:spChg chg="mod">
          <ac:chgData name="davidwilliamevans@hotmail.com" userId="S::urn:spo:guest#davidwilliamevans@hotmail.com::" providerId="AD" clId="Web-{9AFA6280-6D1B-9766-6A72-AC0007BA5E32}" dt="2026-04-13T15:05:29.339" v="62"/>
          <ac:spMkLst>
            <pc:docMk/>
            <pc:sldMk cId="2296921495" sldId="297"/>
            <ac:spMk id="2" creationId="{108ACFCE-F7E0-4C98-878D-2611B18353E7}"/>
          </ac:spMkLst>
        </pc:spChg>
      </pc:sldChg>
      <pc:sldChg chg="modSp add">
        <pc:chgData name="davidwilliamevans@hotmail.com" userId="S::urn:spo:guest#davidwilliamevans@hotmail.com::" providerId="AD" clId="Web-{9AFA6280-6D1B-9766-6A72-AC0007BA5E32}" dt="2026-04-13T15:05:32.932" v="63"/>
        <pc:sldMkLst>
          <pc:docMk/>
          <pc:sldMk cId="2185559231" sldId="298"/>
        </pc:sldMkLst>
        <pc:spChg chg="mod">
          <ac:chgData name="davidwilliamevans@hotmail.com" userId="S::urn:spo:guest#davidwilliamevans@hotmail.com::" providerId="AD" clId="Web-{9AFA6280-6D1B-9766-6A72-AC0007BA5E32}" dt="2026-04-13T15:05:32.932" v="63"/>
          <ac:spMkLst>
            <pc:docMk/>
            <pc:sldMk cId="2185559231" sldId="298"/>
            <ac:spMk id="2" creationId="{F9036651-2441-46CD-89AD-24F0E276F840}"/>
          </ac:spMkLst>
        </pc:spChg>
      </pc:sldChg>
      <pc:sldChg chg="modSp add">
        <pc:chgData name="davidwilliamevans@hotmail.com" userId="S::urn:spo:guest#davidwilliamevans@hotmail.com::" providerId="AD" clId="Web-{9AFA6280-6D1B-9766-6A72-AC0007BA5E32}" dt="2026-04-13T15:05:35.854" v="64"/>
        <pc:sldMkLst>
          <pc:docMk/>
          <pc:sldMk cId="2698006273" sldId="299"/>
        </pc:sldMkLst>
        <pc:spChg chg="mod">
          <ac:chgData name="davidwilliamevans@hotmail.com" userId="S::urn:spo:guest#davidwilliamevans@hotmail.com::" providerId="AD" clId="Web-{9AFA6280-6D1B-9766-6A72-AC0007BA5E32}" dt="2026-04-13T15:05:35.854" v="64"/>
          <ac:spMkLst>
            <pc:docMk/>
            <pc:sldMk cId="2698006273" sldId="299"/>
            <ac:spMk id="2" creationId="{E592E137-A6D1-436E-969F-59DDF6B69C4D}"/>
          </ac:spMkLst>
        </pc:spChg>
      </pc:sldChg>
      <pc:sldChg chg="modSp add">
        <pc:chgData name="davidwilliamevans@hotmail.com" userId="S::urn:spo:guest#davidwilliamevans@hotmail.com::" providerId="AD" clId="Web-{9AFA6280-6D1B-9766-6A72-AC0007BA5E32}" dt="2026-04-13T15:05:52.730" v="70"/>
        <pc:sldMkLst>
          <pc:docMk/>
          <pc:sldMk cId="2303435260" sldId="300"/>
        </pc:sldMkLst>
        <pc:spChg chg="mod">
          <ac:chgData name="davidwilliamevans@hotmail.com" userId="S::urn:spo:guest#davidwilliamevans@hotmail.com::" providerId="AD" clId="Web-{9AFA6280-6D1B-9766-6A72-AC0007BA5E32}" dt="2026-04-13T15:05:52.730" v="70"/>
          <ac:spMkLst>
            <pc:docMk/>
            <pc:sldMk cId="2303435260" sldId="300"/>
            <ac:spMk id="2" creationId="{AE887D36-C3C9-411B-8AF7-1619ABFC75F1}"/>
          </ac:spMkLst>
        </pc:spChg>
      </pc:sldChg>
      <pc:sldChg chg="modSp add ord">
        <pc:chgData name="davidwilliamevans@hotmail.com" userId="S::urn:spo:guest#davidwilliamevans@hotmail.com::" providerId="AD" clId="Web-{9AFA6280-6D1B-9766-6A72-AC0007BA5E32}" dt="2026-04-13T15:05:55.465" v="72"/>
        <pc:sldMkLst>
          <pc:docMk/>
          <pc:sldMk cId="759641138" sldId="301"/>
        </pc:sldMkLst>
        <pc:spChg chg="mod">
          <ac:chgData name="davidwilliamevans@hotmail.com" userId="S::urn:spo:guest#davidwilliamevans@hotmail.com::" providerId="AD" clId="Web-{9AFA6280-6D1B-9766-6A72-AC0007BA5E32}" dt="2026-04-13T15:05:55.465" v="72"/>
          <ac:spMkLst>
            <pc:docMk/>
            <pc:sldMk cId="759641138" sldId="301"/>
            <ac:spMk id="2" creationId="{26C77F7B-356D-48D2-AFE7-E013F05D849D}"/>
          </ac:spMkLst>
        </pc:spChg>
      </pc:sldChg>
      <pc:sldChg chg="modSp new">
        <pc:chgData name="davidwilliamevans@hotmail.com" userId="S::urn:spo:guest#davidwilliamevans@hotmail.com::" providerId="AD" clId="Web-{9AFA6280-6D1B-9766-6A72-AC0007BA5E32}" dt="2026-04-13T15:04:19.569" v="44" actId="20577"/>
        <pc:sldMkLst>
          <pc:docMk/>
          <pc:sldMk cId="2279559731" sldId="302"/>
        </pc:sldMkLst>
        <pc:spChg chg="mod">
          <ac:chgData name="davidwilliamevans@hotmail.com" userId="S::urn:spo:guest#davidwilliamevans@hotmail.com::" providerId="AD" clId="Web-{9AFA6280-6D1B-9766-6A72-AC0007BA5E32}" dt="2026-04-13T15:04:19.569" v="44" actId="20577"/>
          <ac:spMkLst>
            <pc:docMk/>
            <pc:sldMk cId="2279559731" sldId="302"/>
            <ac:spMk id="2" creationId="{A18D0FAF-EA29-60E6-09A6-972DCE25F29E}"/>
          </ac:spMkLst>
        </pc:spChg>
      </pc:sldChg>
      <pc:sldChg chg="modSp new">
        <pc:chgData name="davidwilliamevans@hotmail.com" userId="S::urn:spo:guest#davidwilliamevans@hotmail.com::" providerId="AD" clId="Web-{9AFA6280-6D1B-9766-6A72-AC0007BA5E32}" dt="2026-04-13T15:04:39.070" v="51" actId="20577"/>
        <pc:sldMkLst>
          <pc:docMk/>
          <pc:sldMk cId="149722325" sldId="303"/>
        </pc:sldMkLst>
        <pc:spChg chg="mod">
          <ac:chgData name="davidwilliamevans@hotmail.com" userId="S::urn:spo:guest#davidwilliamevans@hotmail.com::" providerId="AD" clId="Web-{9AFA6280-6D1B-9766-6A72-AC0007BA5E32}" dt="2026-04-13T15:04:39.070" v="51" actId="20577"/>
          <ac:spMkLst>
            <pc:docMk/>
            <pc:sldMk cId="149722325" sldId="303"/>
            <ac:spMk id="2" creationId="{C1FB3ABB-56E8-8D40-03DB-4945C4F448C7}"/>
          </ac:spMkLst>
        </pc:spChg>
      </pc:sldChg>
      <pc:sldMasterChg chg="addSldLayout">
        <pc:chgData name="davidwilliamevans@hotmail.com" userId="S::urn:spo:guest#davidwilliamevans@hotmail.com::" providerId="AD" clId="Web-{9AFA6280-6D1B-9766-6A72-AC0007BA5E32}" dt="2026-04-13T15:00:28.719" v="1"/>
        <pc:sldMasterMkLst>
          <pc:docMk/>
          <pc:sldMasterMk cId="0" sldId="2147483648"/>
        </pc:sldMasterMkLst>
        <pc:sldLayoutChg chg="add replId">
          <pc:chgData name="davidwilliamevans@hotmail.com" userId="S::urn:spo:guest#davidwilliamevans@hotmail.com::" providerId="AD" clId="Web-{9AFA6280-6D1B-9766-6A72-AC0007BA5E32}" dt="2026-04-13T15:00:28.609" v="0"/>
          <pc:sldLayoutMkLst>
            <pc:docMk/>
            <pc:sldMasterMk cId="0" sldId="2147483648"/>
            <pc:sldLayoutMk cId="2517706510" sldId="2147483670"/>
          </pc:sldLayoutMkLst>
        </pc:sldLayoutChg>
        <pc:sldLayoutChg chg="add">
          <pc:chgData name="davidwilliamevans@hotmail.com" userId="S::urn:spo:guest#davidwilliamevans@hotmail.com::" providerId="AD" clId="Web-{9AFA6280-6D1B-9766-6A72-AC0007BA5E32}" dt="2026-04-13T15:00:28.719" v="1"/>
          <pc:sldLayoutMkLst>
            <pc:docMk/>
            <pc:sldMasterMk cId="0" sldId="2147483648"/>
            <pc:sldLayoutMk cId="1729847327" sldId="2147483671"/>
          </pc:sldLayoutMkLst>
        </pc:sldLayoutChg>
      </pc:sldMasterChg>
    </pc:docChg>
  </pc:docChgLst>
  <pc:docChgLst>
    <pc:chgData name="Orla Condon" userId="62ca7181-df71-4740-a21a-4649c658ad3a" providerId="ADAL" clId="{9CA04E6F-9B24-452A-BDA3-5D96B223031B}"/>
    <pc:docChg chg="undo custSel addSld delSld modSld modSection">
      <pc:chgData name="Orla Condon" userId="62ca7181-df71-4740-a21a-4649c658ad3a" providerId="ADAL" clId="{9CA04E6F-9B24-452A-BDA3-5D96B223031B}" dt="2026-05-12T15:56:48.845" v="916" actId="1076"/>
      <pc:docMkLst>
        <pc:docMk/>
      </pc:docMkLst>
      <pc:sldChg chg="modSp mod">
        <pc:chgData name="Orla Condon" userId="62ca7181-df71-4740-a21a-4649c658ad3a" providerId="ADAL" clId="{9CA04E6F-9B24-452A-BDA3-5D96B223031B}" dt="2026-05-12T15:53:58.926" v="734" actId="11530"/>
        <pc:sldMkLst>
          <pc:docMk/>
          <pc:sldMk cId="2199347923" sldId="283"/>
        </pc:sldMkLst>
        <pc:spChg chg="mod">
          <ac:chgData name="Orla Condon" userId="62ca7181-df71-4740-a21a-4649c658ad3a" providerId="ADAL" clId="{9CA04E6F-9B24-452A-BDA3-5D96B223031B}" dt="2026-05-12T15:49:45.006" v="54"/>
          <ac:spMkLst>
            <pc:docMk/>
            <pc:sldMk cId="2199347923" sldId="283"/>
            <ac:spMk id="2" creationId="{897C3915-0045-435D-AA27-1BBF77010151}"/>
          </ac:spMkLst>
        </pc:spChg>
        <pc:picChg chg="mod">
          <ac:chgData name="Orla Condon" userId="62ca7181-df71-4740-a21a-4649c658ad3a" providerId="ADAL" clId="{9CA04E6F-9B24-452A-BDA3-5D96B223031B}" dt="2026-05-12T15:53:26.918" v="658" actId="1035"/>
          <ac:picMkLst>
            <pc:docMk/>
            <pc:sldMk cId="2199347923" sldId="283"/>
            <ac:picMk id="5" creationId="{49E468C9-CD46-4715-B5CC-72CB6768ED67}"/>
          </ac:picMkLst>
        </pc:picChg>
        <pc:picChg chg="mod">
          <ac:chgData name="Orla Condon" userId="62ca7181-df71-4740-a21a-4649c658ad3a" providerId="ADAL" clId="{9CA04E6F-9B24-452A-BDA3-5D96B223031B}" dt="2026-05-12T15:53:58.926" v="734" actId="11530"/>
          <ac:picMkLst>
            <pc:docMk/>
            <pc:sldMk cId="2199347923" sldId="283"/>
            <ac:picMk id="7" creationId="{5CFA1CC4-1FA5-45DA-BC2A-DF75CA7A33C7}"/>
          </ac:picMkLst>
        </pc:picChg>
        <pc:picChg chg="mod">
          <ac:chgData name="Orla Condon" userId="62ca7181-df71-4740-a21a-4649c658ad3a" providerId="ADAL" clId="{9CA04E6F-9B24-452A-BDA3-5D96B223031B}" dt="2026-05-12T15:53:58.926" v="734" actId="11530"/>
          <ac:picMkLst>
            <pc:docMk/>
            <pc:sldMk cId="2199347923" sldId="283"/>
            <ac:picMk id="9" creationId="{CF19C00E-647D-453E-8E56-AABEBF2D7F24}"/>
          </ac:picMkLst>
        </pc:picChg>
      </pc:sldChg>
      <pc:sldChg chg="modSp mod">
        <pc:chgData name="Orla Condon" userId="62ca7181-df71-4740-a21a-4649c658ad3a" providerId="ADAL" clId="{9CA04E6F-9B24-452A-BDA3-5D96B223031B}" dt="2026-05-12T15:54:28.626" v="746" actId="11530"/>
        <pc:sldMkLst>
          <pc:docMk/>
          <pc:sldMk cId="3798949100" sldId="284"/>
        </pc:sldMkLst>
        <pc:spChg chg="mod">
          <ac:chgData name="Orla Condon" userId="62ca7181-df71-4740-a21a-4649c658ad3a" providerId="ADAL" clId="{9CA04E6F-9B24-452A-BDA3-5D96B223031B}" dt="2026-05-12T15:49:47.752" v="58"/>
          <ac:spMkLst>
            <pc:docMk/>
            <pc:sldMk cId="3798949100" sldId="284"/>
            <ac:spMk id="2" creationId="{23FB6803-8344-495F-AA2C-0182CE559F5C}"/>
          </ac:spMkLst>
        </pc:spChg>
        <pc:picChg chg="mod">
          <ac:chgData name="Orla Condon" userId="62ca7181-df71-4740-a21a-4649c658ad3a" providerId="ADAL" clId="{9CA04E6F-9B24-452A-BDA3-5D96B223031B}" dt="2026-05-12T15:54:28.626" v="746" actId="11530"/>
          <ac:picMkLst>
            <pc:docMk/>
            <pc:sldMk cId="3798949100" sldId="284"/>
            <ac:picMk id="6" creationId="{61FF6387-E663-4D94-A75F-89291F0C78D7}"/>
          </ac:picMkLst>
        </pc:picChg>
        <pc:picChg chg="mod">
          <ac:chgData name="Orla Condon" userId="62ca7181-df71-4740-a21a-4649c658ad3a" providerId="ADAL" clId="{9CA04E6F-9B24-452A-BDA3-5D96B223031B}" dt="2026-05-12T15:54:28.626" v="746" actId="11530"/>
          <ac:picMkLst>
            <pc:docMk/>
            <pc:sldMk cId="3798949100" sldId="284"/>
            <ac:picMk id="10" creationId="{39885846-CDDA-4B4C-AEB3-1C4110445528}"/>
          </ac:picMkLst>
        </pc:picChg>
        <pc:picChg chg="mod">
          <ac:chgData name="Orla Condon" userId="62ca7181-df71-4740-a21a-4649c658ad3a" providerId="ADAL" clId="{9CA04E6F-9B24-452A-BDA3-5D96B223031B}" dt="2026-05-12T15:54:28.626" v="746" actId="11530"/>
          <ac:picMkLst>
            <pc:docMk/>
            <pc:sldMk cId="3798949100" sldId="284"/>
            <ac:picMk id="12" creationId="{A0CF93A3-CD68-4D14-B940-C0216888F1A1}"/>
          </ac:picMkLst>
        </pc:picChg>
      </pc:sldChg>
      <pc:sldChg chg="modSp mod">
        <pc:chgData name="Orla Condon" userId="62ca7181-df71-4740-a21a-4649c658ad3a" providerId="ADAL" clId="{9CA04E6F-9B24-452A-BDA3-5D96B223031B}" dt="2026-05-12T15:55:03.687" v="752" actId="11530"/>
        <pc:sldMkLst>
          <pc:docMk/>
          <pc:sldMk cId="938471615" sldId="285"/>
        </pc:sldMkLst>
        <pc:spChg chg="mod">
          <ac:chgData name="Orla Condon" userId="62ca7181-df71-4740-a21a-4649c658ad3a" providerId="ADAL" clId="{9CA04E6F-9B24-452A-BDA3-5D96B223031B}" dt="2026-05-12T15:49:50.833" v="62"/>
          <ac:spMkLst>
            <pc:docMk/>
            <pc:sldMk cId="938471615" sldId="285"/>
            <ac:spMk id="2" creationId="{A3549661-8740-4FA8-8846-9352195959AE}"/>
          </ac:spMkLst>
        </pc:spChg>
        <pc:picChg chg="mod">
          <ac:chgData name="Orla Condon" userId="62ca7181-df71-4740-a21a-4649c658ad3a" providerId="ADAL" clId="{9CA04E6F-9B24-452A-BDA3-5D96B223031B}" dt="2026-05-12T15:55:03.687" v="752" actId="11530"/>
          <ac:picMkLst>
            <pc:docMk/>
            <pc:sldMk cId="938471615" sldId="285"/>
            <ac:picMk id="6" creationId="{E2BACA47-B424-4A61-B86F-FAD1DA7B322A}"/>
          </ac:picMkLst>
        </pc:picChg>
        <pc:picChg chg="mod">
          <ac:chgData name="Orla Condon" userId="62ca7181-df71-4740-a21a-4649c658ad3a" providerId="ADAL" clId="{9CA04E6F-9B24-452A-BDA3-5D96B223031B}" dt="2026-05-12T15:55:03.687" v="752" actId="11530"/>
          <ac:picMkLst>
            <pc:docMk/>
            <pc:sldMk cId="938471615" sldId="285"/>
            <ac:picMk id="8" creationId="{1E71A0A2-F41F-46A2-A687-C01A910C08A0}"/>
          </ac:picMkLst>
        </pc:picChg>
        <pc:picChg chg="mod">
          <ac:chgData name="Orla Condon" userId="62ca7181-df71-4740-a21a-4649c658ad3a" providerId="ADAL" clId="{9CA04E6F-9B24-452A-BDA3-5D96B223031B}" dt="2026-05-12T15:55:03.687" v="752" actId="11530"/>
          <ac:picMkLst>
            <pc:docMk/>
            <pc:sldMk cId="938471615" sldId="285"/>
            <ac:picMk id="10" creationId="{D8246B80-A34D-4584-8F23-658274C23B47}"/>
          </ac:picMkLst>
        </pc:picChg>
      </pc:sldChg>
      <pc:sldChg chg="modSp mod">
        <pc:chgData name="Orla Condon" userId="62ca7181-df71-4740-a21a-4649c658ad3a" providerId="ADAL" clId="{9CA04E6F-9B24-452A-BDA3-5D96B223031B}" dt="2026-05-12T15:55:40.708" v="818" actId="11530"/>
        <pc:sldMkLst>
          <pc:docMk/>
          <pc:sldMk cId="1368546189" sldId="286"/>
        </pc:sldMkLst>
        <pc:spChg chg="mod">
          <ac:chgData name="Orla Condon" userId="62ca7181-df71-4740-a21a-4649c658ad3a" providerId="ADAL" clId="{9CA04E6F-9B24-452A-BDA3-5D96B223031B}" dt="2026-05-12T15:49:53.853" v="66"/>
          <ac:spMkLst>
            <pc:docMk/>
            <pc:sldMk cId="1368546189" sldId="286"/>
            <ac:spMk id="2" creationId="{ED7A913E-33C2-4CF6-9F7E-FEE41F6EB1A1}"/>
          </ac:spMkLst>
        </pc:spChg>
        <pc:picChg chg="mod">
          <ac:chgData name="Orla Condon" userId="62ca7181-df71-4740-a21a-4649c658ad3a" providerId="ADAL" clId="{9CA04E6F-9B24-452A-BDA3-5D96B223031B}" dt="2026-05-12T15:55:40.708" v="818" actId="11530"/>
          <ac:picMkLst>
            <pc:docMk/>
            <pc:sldMk cId="1368546189" sldId="286"/>
            <ac:picMk id="5" creationId="{58AC03CB-7F8E-48D1-B91F-B5DC366DFEA2}"/>
          </ac:picMkLst>
        </pc:picChg>
        <pc:picChg chg="mod">
          <ac:chgData name="Orla Condon" userId="62ca7181-df71-4740-a21a-4649c658ad3a" providerId="ADAL" clId="{9CA04E6F-9B24-452A-BDA3-5D96B223031B}" dt="2026-05-12T15:55:40.708" v="818" actId="11530"/>
          <ac:picMkLst>
            <pc:docMk/>
            <pc:sldMk cId="1368546189" sldId="286"/>
            <ac:picMk id="7" creationId="{9D1F1AEB-63EB-4A28-B0A5-D278CE603794}"/>
          </ac:picMkLst>
        </pc:picChg>
        <pc:picChg chg="mod">
          <ac:chgData name="Orla Condon" userId="62ca7181-df71-4740-a21a-4649c658ad3a" providerId="ADAL" clId="{9CA04E6F-9B24-452A-BDA3-5D96B223031B}" dt="2026-05-12T15:55:40.708" v="818" actId="11530"/>
          <ac:picMkLst>
            <pc:docMk/>
            <pc:sldMk cId="1368546189" sldId="286"/>
            <ac:picMk id="9" creationId="{2EB74F4B-1BEC-46A7-95BC-676BE29424C3}"/>
          </ac:picMkLst>
        </pc:picChg>
        <pc:picChg chg="mod">
          <ac:chgData name="Orla Condon" userId="62ca7181-df71-4740-a21a-4649c658ad3a" providerId="ADAL" clId="{9CA04E6F-9B24-452A-BDA3-5D96B223031B}" dt="2026-05-12T15:55:40.708" v="818" actId="11530"/>
          <ac:picMkLst>
            <pc:docMk/>
            <pc:sldMk cId="1368546189" sldId="286"/>
            <ac:picMk id="11" creationId="{AB40B1C1-9274-48B1-9E0B-EDB299B2033A}"/>
          </ac:picMkLst>
        </pc:picChg>
      </pc:sldChg>
      <pc:sldChg chg="modSp mod">
        <pc:chgData name="Orla Condon" userId="62ca7181-df71-4740-a21a-4649c658ad3a" providerId="ADAL" clId="{9CA04E6F-9B24-452A-BDA3-5D96B223031B}" dt="2026-05-12T15:55:54.177" v="882" actId="1035"/>
        <pc:sldMkLst>
          <pc:docMk/>
          <pc:sldMk cId="898839405" sldId="287"/>
        </pc:sldMkLst>
        <pc:spChg chg="mod">
          <ac:chgData name="Orla Condon" userId="62ca7181-df71-4740-a21a-4649c658ad3a" providerId="ADAL" clId="{9CA04E6F-9B24-452A-BDA3-5D96B223031B}" dt="2026-05-12T15:49:56.943" v="70"/>
          <ac:spMkLst>
            <pc:docMk/>
            <pc:sldMk cId="898839405" sldId="287"/>
            <ac:spMk id="2" creationId="{6DFFA0C2-5B94-437D-8826-704A164E70B7}"/>
          </ac:spMkLst>
        </pc:spChg>
        <pc:picChg chg="mod">
          <ac:chgData name="Orla Condon" userId="62ca7181-df71-4740-a21a-4649c658ad3a" providerId="ADAL" clId="{9CA04E6F-9B24-452A-BDA3-5D96B223031B}" dt="2026-05-12T15:55:47.757" v="844" actId="1035"/>
          <ac:picMkLst>
            <pc:docMk/>
            <pc:sldMk cId="898839405" sldId="287"/>
            <ac:picMk id="5" creationId="{2D8818E2-ABBC-48BE-8F1E-A40D8FC94403}"/>
          </ac:picMkLst>
        </pc:picChg>
        <pc:picChg chg="mod">
          <ac:chgData name="Orla Condon" userId="62ca7181-df71-4740-a21a-4649c658ad3a" providerId="ADAL" clId="{9CA04E6F-9B24-452A-BDA3-5D96B223031B}" dt="2026-05-12T15:55:50.494" v="867" actId="1035"/>
          <ac:picMkLst>
            <pc:docMk/>
            <pc:sldMk cId="898839405" sldId="287"/>
            <ac:picMk id="7" creationId="{EA5076F4-A35D-4786-83F4-30CB84920130}"/>
          </ac:picMkLst>
        </pc:picChg>
        <pc:picChg chg="mod">
          <ac:chgData name="Orla Condon" userId="62ca7181-df71-4740-a21a-4649c658ad3a" providerId="ADAL" clId="{9CA04E6F-9B24-452A-BDA3-5D96B223031B}" dt="2026-05-12T15:55:49.067" v="857" actId="1035"/>
          <ac:picMkLst>
            <pc:docMk/>
            <pc:sldMk cId="898839405" sldId="287"/>
            <ac:picMk id="8" creationId="{9F4884F7-463F-4422-99D3-8B767182E5ED}"/>
          </ac:picMkLst>
        </pc:picChg>
        <pc:picChg chg="mod">
          <ac:chgData name="Orla Condon" userId="62ca7181-df71-4740-a21a-4649c658ad3a" providerId="ADAL" clId="{9CA04E6F-9B24-452A-BDA3-5D96B223031B}" dt="2026-05-12T15:55:51.622" v="875" actId="1035"/>
          <ac:picMkLst>
            <pc:docMk/>
            <pc:sldMk cId="898839405" sldId="287"/>
            <ac:picMk id="10" creationId="{D3454036-B9D1-4ADD-AAF3-1CB4F2CEFCF0}"/>
          </ac:picMkLst>
        </pc:picChg>
        <pc:picChg chg="mod">
          <ac:chgData name="Orla Condon" userId="62ca7181-df71-4740-a21a-4649c658ad3a" providerId="ADAL" clId="{9CA04E6F-9B24-452A-BDA3-5D96B223031B}" dt="2026-05-12T15:55:54.177" v="882" actId="1035"/>
          <ac:picMkLst>
            <pc:docMk/>
            <pc:sldMk cId="898839405" sldId="287"/>
            <ac:picMk id="12" creationId="{02EB2999-0C27-472B-B88F-EDDAA675F5EE}"/>
          </ac:picMkLst>
        </pc:picChg>
      </pc:sldChg>
      <pc:sldChg chg="modSp mod">
        <pc:chgData name="Orla Condon" userId="62ca7181-df71-4740-a21a-4649c658ad3a" providerId="ADAL" clId="{9CA04E6F-9B24-452A-BDA3-5D96B223031B}" dt="2026-05-12T15:50:57.075" v="109" actId="1035"/>
        <pc:sldMkLst>
          <pc:docMk/>
          <pc:sldMk cId="3109386797" sldId="288"/>
        </pc:sldMkLst>
        <pc:spChg chg="mod">
          <ac:chgData name="Orla Condon" userId="62ca7181-df71-4740-a21a-4649c658ad3a" providerId="ADAL" clId="{9CA04E6F-9B24-452A-BDA3-5D96B223031B}" dt="2026-05-12T15:49:07.286" v="6"/>
          <ac:spMkLst>
            <pc:docMk/>
            <pc:sldMk cId="3109386797" sldId="288"/>
            <ac:spMk id="2" creationId="{2D0C9811-B9AB-458B-B54A-7784F1DD93FF}"/>
          </ac:spMkLst>
        </pc:spChg>
        <pc:spChg chg="mod">
          <ac:chgData name="Orla Condon" userId="62ca7181-df71-4740-a21a-4649c658ad3a" providerId="ADAL" clId="{9CA04E6F-9B24-452A-BDA3-5D96B223031B}" dt="2026-05-12T15:50:37.712" v="84"/>
          <ac:spMkLst>
            <pc:docMk/>
            <pc:sldMk cId="3109386797" sldId="288"/>
            <ac:spMk id="3" creationId="{04CF1CE2-EC2C-4A64-8D68-73E4F62F3574}"/>
          </ac:spMkLst>
        </pc:spChg>
        <pc:picChg chg="mod">
          <ac:chgData name="Orla Condon" userId="62ca7181-df71-4740-a21a-4649c658ad3a" providerId="ADAL" clId="{9CA04E6F-9B24-452A-BDA3-5D96B223031B}" dt="2026-05-12T15:50:57.075" v="109" actId="1035"/>
          <ac:picMkLst>
            <pc:docMk/>
            <pc:sldMk cId="3109386797" sldId="288"/>
            <ac:picMk id="4" creationId="{72B8D879-E30D-4FD8-88A3-7A33D070F0B6}"/>
          </ac:picMkLst>
        </pc:picChg>
        <pc:picChg chg="mod">
          <ac:chgData name="Orla Condon" userId="62ca7181-df71-4740-a21a-4649c658ad3a" providerId="ADAL" clId="{9CA04E6F-9B24-452A-BDA3-5D96B223031B}" dt="2026-05-12T15:50:57.075" v="109" actId="1035"/>
          <ac:picMkLst>
            <pc:docMk/>
            <pc:sldMk cId="3109386797" sldId="288"/>
            <ac:picMk id="5" creationId="{318B0E03-0496-4ABB-808D-AC9FC12403D1}"/>
          </ac:picMkLst>
        </pc:picChg>
        <pc:picChg chg="mod">
          <ac:chgData name="Orla Condon" userId="62ca7181-df71-4740-a21a-4649c658ad3a" providerId="ADAL" clId="{9CA04E6F-9B24-452A-BDA3-5D96B223031B}" dt="2026-05-12T15:50:57.075" v="109" actId="1035"/>
          <ac:picMkLst>
            <pc:docMk/>
            <pc:sldMk cId="3109386797" sldId="288"/>
            <ac:picMk id="6" creationId="{6E9ED4AC-09F7-469C-A52C-685597191CFF}"/>
          </ac:picMkLst>
        </pc:picChg>
        <pc:picChg chg="mod">
          <ac:chgData name="Orla Condon" userId="62ca7181-df71-4740-a21a-4649c658ad3a" providerId="ADAL" clId="{9CA04E6F-9B24-452A-BDA3-5D96B223031B}" dt="2026-05-12T15:50:57.075" v="109" actId="1035"/>
          <ac:picMkLst>
            <pc:docMk/>
            <pc:sldMk cId="3109386797" sldId="288"/>
            <ac:picMk id="8" creationId="{A022A397-2AF9-4ACB-8C93-79103156EC69}"/>
          </ac:picMkLst>
        </pc:picChg>
        <pc:picChg chg="mod">
          <ac:chgData name="Orla Condon" userId="62ca7181-df71-4740-a21a-4649c658ad3a" providerId="ADAL" clId="{9CA04E6F-9B24-452A-BDA3-5D96B223031B}" dt="2026-05-12T15:50:57.075" v="109" actId="1035"/>
          <ac:picMkLst>
            <pc:docMk/>
            <pc:sldMk cId="3109386797" sldId="288"/>
            <ac:picMk id="9" creationId="{6A395F8E-97E1-4491-BFA8-4D2EF6D0BD18}"/>
          </ac:picMkLst>
        </pc:picChg>
      </pc:sldChg>
      <pc:sldChg chg="modSp mod">
        <pc:chgData name="Orla Condon" userId="62ca7181-df71-4740-a21a-4649c658ad3a" providerId="ADAL" clId="{9CA04E6F-9B24-452A-BDA3-5D96B223031B}" dt="2026-05-12T15:51:06.698" v="134" actId="1035"/>
        <pc:sldMkLst>
          <pc:docMk/>
          <pc:sldMk cId="3765706818" sldId="289"/>
        </pc:sldMkLst>
        <pc:spChg chg="mod">
          <ac:chgData name="Orla Condon" userId="62ca7181-df71-4740-a21a-4649c658ad3a" providerId="ADAL" clId="{9CA04E6F-9B24-452A-BDA3-5D96B223031B}" dt="2026-05-12T15:49:09.945" v="10"/>
          <ac:spMkLst>
            <pc:docMk/>
            <pc:sldMk cId="3765706818" sldId="289"/>
            <ac:spMk id="2" creationId="{FA4F4E30-39BF-4846-9360-F91A37964D0B}"/>
          </ac:spMkLst>
        </pc:spChg>
        <pc:picChg chg="mod">
          <ac:chgData name="Orla Condon" userId="62ca7181-df71-4740-a21a-4649c658ad3a" providerId="ADAL" clId="{9CA04E6F-9B24-452A-BDA3-5D96B223031B}" dt="2026-05-12T15:51:04.994" v="123" actId="1035"/>
          <ac:picMkLst>
            <pc:docMk/>
            <pc:sldMk cId="3765706818" sldId="289"/>
            <ac:picMk id="5" creationId="{3501B604-6893-4F50-AAB4-EF663297DD23}"/>
          </ac:picMkLst>
        </pc:picChg>
        <pc:picChg chg="mod">
          <ac:chgData name="Orla Condon" userId="62ca7181-df71-4740-a21a-4649c658ad3a" providerId="ADAL" clId="{9CA04E6F-9B24-452A-BDA3-5D96B223031B}" dt="2026-05-12T15:51:04.994" v="123" actId="1035"/>
          <ac:picMkLst>
            <pc:docMk/>
            <pc:sldMk cId="3765706818" sldId="289"/>
            <ac:picMk id="6" creationId="{8AAC5036-6481-46E6-B9B5-3047EF1E6037}"/>
          </ac:picMkLst>
        </pc:picChg>
        <pc:picChg chg="mod">
          <ac:chgData name="Orla Condon" userId="62ca7181-df71-4740-a21a-4649c658ad3a" providerId="ADAL" clId="{9CA04E6F-9B24-452A-BDA3-5D96B223031B}" dt="2026-05-12T15:51:04.994" v="123" actId="1035"/>
          <ac:picMkLst>
            <pc:docMk/>
            <pc:sldMk cId="3765706818" sldId="289"/>
            <ac:picMk id="7" creationId="{6268E958-3F52-4495-BFB1-7ED6753DFA1A}"/>
          </ac:picMkLst>
        </pc:picChg>
        <pc:picChg chg="mod">
          <ac:chgData name="Orla Condon" userId="62ca7181-df71-4740-a21a-4649c658ad3a" providerId="ADAL" clId="{9CA04E6F-9B24-452A-BDA3-5D96B223031B}" dt="2026-05-12T15:51:04.994" v="123" actId="1035"/>
          <ac:picMkLst>
            <pc:docMk/>
            <pc:sldMk cId="3765706818" sldId="289"/>
            <ac:picMk id="8" creationId="{D942D7CE-873D-4EF2-AB52-82AE333CB20B}"/>
          </ac:picMkLst>
        </pc:picChg>
        <pc:picChg chg="mod">
          <ac:chgData name="Orla Condon" userId="62ca7181-df71-4740-a21a-4649c658ad3a" providerId="ADAL" clId="{9CA04E6F-9B24-452A-BDA3-5D96B223031B}" dt="2026-05-12T15:51:04.994" v="123" actId="1035"/>
          <ac:picMkLst>
            <pc:docMk/>
            <pc:sldMk cId="3765706818" sldId="289"/>
            <ac:picMk id="9" creationId="{EF662D2E-6FB5-4EEB-BCE1-4703B4F44368}"/>
          </ac:picMkLst>
        </pc:picChg>
        <pc:picChg chg="mod">
          <ac:chgData name="Orla Condon" userId="62ca7181-df71-4740-a21a-4649c658ad3a" providerId="ADAL" clId="{9CA04E6F-9B24-452A-BDA3-5D96B223031B}" dt="2026-05-12T15:51:06.698" v="134" actId="1035"/>
          <ac:picMkLst>
            <pc:docMk/>
            <pc:sldMk cId="3765706818" sldId="289"/>
            <ac:picMk id="10" creationId="{43F751C8-8CE6-4AE6-AC72-3812A35E2235}"/>
          </ac:picMkLst>
        </pc:picChg>
      </pc:sldChg>
      <pc:sldChg chg="modSp mod">
        <pc:chgData name="Orla Condon" userId="62ca7181-df71-4740-a21a-4649c658ad3a" providerId="ADAL" clId="{9CA04E6F-9B24-452A-BDA3-5D96B223031B}" dt="2026-05-12T15:51:16.910" v="154" actId="1035"/>
        <pc:sldMkLst>
          <pc:docMk/>
          <pc:sldMk cId="53254363" sldId="290"/>
        </pc:sldMkLst>
        <pc:spChg chg="mod">
          <ac:chgData name="Orla Condon" userId="62ca7181-df71-4740-a21a-4649c658ad3a" providerId="ADAL" clId="{9CA04E6F-9B24-452A-BDA3-5D96B223031B}" dt="2026-05-12T15:49:14.984" v="14"/>
          <ac:spMkLst>
            <pc:docMk/>
            <pc:sldMk cId="53254363" sldId="290"/>
            <ac:spMk id="2" creationId="{8311F4F8-3BD1-4C77-91BA-D286AD7DD63D}"/>
          </ac:spMkLst>
        </pc:spChg>
        <pc:picChg chg="mod">
          <ac:chgData name="Orla Condon" userId="62ca7181-df71-4740-a21a-4649c658ad3a" providerId="ADAL" clId="{9CA04E6F-9B24-452A-BDA3-5D96B223031B}" dt="2026-05-12T15:51:14.366" v="135" actId="1076"/>
          <ac:picMkLst>
            <pc:docMk/>
            <pc:sldMk cId="53254363" sldId="290"/>
            <ac:picMk id="6" creationId="{9719EA19-11FE-4871-A5FD-2F1AFC0CDB36}"/>
          </ac:picMkLst>
        </pc:picChg>
        <pc:picChg chg="mod">
          <ac:chgData name="Orla Condon" userId="62ca7181-df71-4740-a21a-4649c658ad3a" providerId="ADAL" clId="{9CA04E6F-9B24-452A-BDA3-5D96B223031B}" dt="2026-05-12T15:51:14.366" v="135" actId="1076"/>
          <ac:picMkLst>
            <pc:docMk/>
            <pc:sldMk cId="53254363" sldId="290"/>
            <ac:picMk id="7" creationId="{79D6EA17-543E-42FF-B408-54F89E233D13}"/>
          </ac:picMkLst>
        </pc:picChg>
        <pc:picChg chg="mod">
          <ac:chgData name="Orla Condon" userId="62ca7181-df71-4740-a21a-4649c658ad3a" providerId="ADAL" clId="{9CA04E6F-9B24-452A-BDA3-5D96B223031B}" dt="2026-05-12T15:51:14.366" v="135" actId="1076"/>
          <ac:picMkLst>
            <pc:docMk/>
            <pc:sldMk cId="53254363" sldId="290"/>
            <ac:picMk id="8" creationId="{5D714DBB-1CA4-4F21-B5CB-03BCEC3F7F36}"/>
          </ac:picMkLst>
        </pc:picChg>
        <pc:picChg chg="mod">
          <ac:chgData name="Orla Condon" userId="62ca7181-df71-4740-a21a-4649c658ad3a" providerId="ADAL" clId="{9CA04E6F-9B24-452A-BDA3-5D96B223031B}" dt="2026-05-12T15:51:16.910" v="154" actId="1035"/>
          <ac:picMkLst>
            <pc:docMk/>
            <pc:sldMk cId="53254363" sldId="290"/>
            <ac:picMk id="9" creationId="{F5C3FEF0-1BDE-41D4-893C-03AAE2D317D4}"/>
          </ac:picMkLst>
        </pc:picChg>
      </pc:sldChg>
      <pc:sldChg chg="modSp mod">
        <pc:chgData name="Orla Condon" userId="62ca7181-df71-4740-a21a-4649c658ad3a" providerId="ADAL" clId="{9CA04E6F-9B24-452A-BDA3-5D96B223031B}" dt="2026-05-12T15:52:00.853" v="232" actId="11530"/>
        <pc:sldMkLst>
          <pc:docMk/>
          <pc:sldMk cId="3148981695" sldId="291"/>
        </pc:sldMkLst>
        <pc:spChg chg="mod">
          <ac:chgData name="Orla Condon" userId="62ca7181-df71-4740-a21a-4649c658ad3a" providerId="ADAL" clId="{9CA04E6F-9B24-452A-BDA3-5D96B223031B}" dt="2026-05-12T15:49:18.403" v="18"/>
          <ac:spMkLst>
            <pc:docMk/>
            <pc:sldMk cId="3148981695" sldId="291"/>
            <ac:spMk id="2" creationId="{576093B9-C893-4F95-914F-F3DFAE4E5353}"/>
          </ac:spMkLst>
        </pc:spChg>
        <pc:picChg chg="mod">
          <ac:chgData name="Orla Condon" userId="62ca7181-df71-4740-a21a-4649c658ad3a" providerId="ADAL" clId="{9CA04E6F-9B24-452A-BDA3-5D96B223031B}" dt="2026-05-12T15:51:25.423" v="172" actId="1035"/>
          <ac:picMkLst>
            <pc:docMk/>
            <pc:sldMk cId="3148981695" sldId="291"/>
            <ac:picMk id="5" creationId="{7655DDF5-3991-4BC3-B083-C5FB0A73A555}"/>
          </ac:picMkLst>
        </pc:picChg>
        <pc:picChg chg="mod">
          <ac:chgData name="Orla Condon" userId="62ca7181-df71-4740-a21a-4649c658ad3a" providerId="ADAL" clId="{9CA04E6F-9B24-452A-BDA3-5D96B223031B}" dt="2026-05-12T15:51:25.423" v="172" actId="1035"/>
          <ac:picMkLst>
            <pc:docMk/>
            <pc:sldMk cId="3148981695" sldId="291"/>
            <ac:picMk id="7" creationId="{C739199E-BC42-48ED-BFC1-D3D684A986F6}"/>
          </ac:picMkLst>
        </pc:picChg>
        <pc:picChg chg="mod">
          <ac:chgData name="Orla Condon" userId="62ca7181-df71-4740-a21a-4649c658ad3a" providerId="ADAL" clId="{9CA04E6F-9B24-452A-BDA3-5D96B223031B}" dt="2026-05-12T15:51:25.423" v="172" actId="1035"/>
          <ac:picMkLst>
            <pc:docMk/>
            <pc:sldMk cId="3148981695" sldId="291"/>
            <ac:picMk id="8" creationId="{581232F7-CE3A-4417-B542-BFB7C1CEF3A6}"/>
          </ac:picMkLst>
        </pc:picChg>
        <pc:picChg chg="mod">
          <ac:chgData name="Orla Condon" userId="62ca7181-df71-4740-a21a-4649c658ad3a" providerId="ADAL" clId="{9CA04E6F-9B24-452A-BDA3-5D96B223031B}" dt="2026-05-12T15:51:31.938" v="174" actId="1076"/>
          <ac:picMkLst>
            <pc:docMk/>
            <pc:sldMk cId="3148981695" sldId="291"/>
            <ac:picMk id="11" creationId="{EAB52437-14FC-4B4F-8848-6DA366AB6E55}"/>
          </ac:picMkLst>
        </pc:picChg>
        <pc:picChg chg="mod">
          <ac:chgData name="Orla Condon" userId="62ca7181-df71-4740-a21a-4649c658ad3a" providerId="ADAL" clId="{9CA04E6F-9B24-452A-BDA3-5D96B223031B}" dt="2026-05-12T15:51:25.423" v="172" actId="1035"/>
          <ac:picMkLst>
            <pc:docMk/>
            <pc:sldMk cId="3148981695" sldId="291"/>
            <ac:picMk id="12" creationId="{A38B23D4-B909-4B84-96F1-6D1E30901CB7}"/>
          </ac:picMkLst>
        </pc:picChg>
        <pc:picChg chg="mod">
          <ac:chgData name="Orla Condon" userId="62ca7181-df71-4740-a21a-4649c658ad3a" providerId="ADAL" clId="{9CA04E6F-9B24-452A-BDA3-5D96B223031B}" dt="2026-05-12T15:51:25.423" v="172" actId="1035"/>
          <ac:picMkLst>
            <pc:docMk/>
            <pc:sldMk cId="3148981695" sldId="291"/>
            <ac:picMk id="13" creationId="{7ABBE927-967C-4718-B4BD-143C26D7886C}"/>
          </ac:picMkLst>
        </pc:picChg>
        <pc:picChg chg="mod">
          <ac:chgData name="Orla Condon" userId="62ca7181-df71-4740-a21a-4649c658ad3a" providerId="ADAL" clId="{9CA04E6F-9B24-452A-BDA3-5D96B223031B}" dt="2026-05-12T15:52:00.853" v="232" actId="11530"/>
          <ac:picMkLst>
            <pc:docMk/>
            <pc:sldMk cId="3148981695" sldId="291"/>
            <ac:picMk id="14" creationId="{D578D917-24E9-4639-A149-F4E965E0F442}"/>
          </ac:picMkLst>
        </pc:picChg>
      </pc:sldChg>
      <pc:sldChg chg="modSp mod">
        <pc:chgData name="Orla Condon" userId="62ca7181-df71-4740-a21a-4649c658ad3a" providerId="ADAL" clId="{9CA04E6F-9B24-452A-BDA3-5D96B223031B}" dt="2026-05-12T15:51:45.172" v="203" actId="1035"/>
        <pc:sldMkLst>
          <pc:docMk/>
          <pc:sldMk cId="2596163597" sldId="292"/>
        </pc:sldMkLst>
        <pc:spChg chg="mod">
          <ac:chgData name="Orla Condon" userId="62ca7181-df71-4740-a21a-4649c658ad3a" providerId="ADAL" clId="{9CA04E6F-9B24-452A-BDA3-5D96B223031B}" dt="2026-05-12T15:49:22.191" v="22"/>
          <ac:spMkLst>
            <pc:docMk/>
            <pc:sldMk cId="2596163597" sldId="292"/>
            <ac:spMk id="2" creationId="{B25A29E2-3A20-4826-98A3-129815405D49}"/>
          </ac:spMkLst>
        </pc:spChg>
        <pc:picChg chg="mod">
          <ac:chgData name="Orla Condon" userId="62ca7181-df71-4740-a21a-4649c658ad3a" providerId="ADAL" clId="{9CA04E6F-9B24-452A-BDA3-5D96B223031B}" dt="2026-05-12T15:51:42.408" v="193" actId="1035"/>
          <ac:picMkLst>
            <pc:docMk/>
            <pc:sldMk cId="2596163597" sldId="292"/>
            <ac:picMk id="4" creationId="{C5997EEA-452F-4C67-BE02-823B1EE97D8B}"/>
          </ac:picMkLst>
        </pc:picChg>
        <pc:picChg chg="mod">
          <ac:chgData name="Orla Condon" userId="62ca7181-df71-4740-a21a-4649c658ad3a" providerId="ADAL" clId="{9CA04E6F-9B24-452A-BDA3-5D96B223031B}" dt="2026-05-12T15:51:42.408" v="193" actId="1035"/>
          <ac:picMkLst>
            <pc:docMk/>
            <pc:sldMk cId="2596163597" sldId="292"/>
            <ac:picMk id="6" creationId="{F87E9E9D-4B43-466E-A638-5EA4DE6629A2}"/>
          </ac:picMkLst>
        </pc:picChg>
        <pc:picChg chg="mod">
          <ac:chgData name="Orla Condon" userId="62ca7181-df71-4740-a21a-4649c658ad3a" providerId="ADAL" clId="{9CA04E6F-9B24-452A-BDA3-5D96B223031B}" dt="2026-05-12T15:51:42.408" v="193" actId="1035"/>
          <ac:picMkLst>
            <pc:docMk/>
            <pc:sldMk cId="2596163597" sldId="292"/>
            <ac:picMk id="7" creationId="{7F390F54-9CBE-4566-8037-10B6AADB53C9}"/>
          </ac:picMkLst>
        </pc:picChg>
        <pc:picChg chg="mod">
          <ac:chgData name="Orla Condon" userId="62ca7181-df71-4740-a21a-4649c658ad3a" providerId="ADAL" clId="{9CA04E6F-9B24-452A-BDA3-5D96B223031B}" dt="2026-05-12T15:51:42.408" v="193" actId="1035"/>
          <ac:picMkLst>
            <pc:docMk/>
            <pc:sldMk cId="2596163597" sldId="292"/>
            <ac:picMk id="8" creationId="{15307DFC-F64C-4982-A96A-CF3D11ED9C43}"/>
          </ac:picMkLst>
        </pc:picChg>
        <pc:picChg chg="mod">
          <ac:chgData name="Orla Condon" userId="62ca7181-df71-4740-a21a-4649c658ad3a" providerId="ADAL" clId="{9CA04E6F-9B24-452A-BDA3-5D96B223031B}" dt="2026-05-12T15:51:42.408" v="193" actId="1035"/>
          <ac:picMkLst>
            <pc:docMk/>
            <pc:sldMk cId="2596163597" sldId="292"/>
            <ac:picMk id="9" creationId="{77AC3CD4-055B-44D3-86CD-CEC5BCE837E5}"/>
          </ac:picMkLst>
        </pc:picChg>
        <pc:picChg chg="mod">
          <ac:chgData name="Orla Condon" userId="62ca7181-df71-4740-a21a-4649c658ad3a" providerId="ADAL" clId="{9CA04E6F-9B24-452A-BDA3-5D96B223031B}" dt="2026-05-12T15:51:45.172" v="203" actId="1035"/>
          <ac:picMkLst>
            <pc:docMk/>
            <pc:sldMk cId="2596163597" sldId="292"/>
            <ac:picMk id="10" creationId="{B8143B6B-49BF-4227-B901-F35EB6C90E11}"/>
          </ac:picMkLst>
        </pc:picChg>
      </pc:sldChg>
      <pc:sldChg chg="modSp mod">
        <pc:chgData name="Orla Condon" userId="62ca7181-df71-4740-a21a-4649c658ad3a" providerId="ADAL" clId="{9CA04E6F-9B24-452A-BDA3-5D96B223031B}" dt="2026-05-12T15:52:06.239" v="233" actId="11530"/>
        <pc:sldMkLst>
          <pc:docMk/>
          <pc:sldMk cId="2533655465" sldId="293"/>
        </pc:sldMkLst>
        <pc:spChg chg="mod">
          <ac:chgData name="Orla Condon" userId="62ca7181-df71-4740-a21a-4649c658ad3a" providerId="ADAL" clId="{9CA04E6F-9B24-452A-BDA3-5D96B223031B}" dt="2026-05-12T15:49:26.077" v="26"/>
          <ac:spMkLst>
            <pc:docMk/>
            <pc:sldMk cId="2533655465" sldId="293"/>
            <ac:spMk id="2" creationId="{12FCE631-80D5-4765-B9ED-1E62742274C6}"/>
          </ac:spMkLst>
        </pc:spChg>
        <pc:picChg chg="mod">
          <ac:chgData name="Orla Condon" userId="62ca7181-df71-4740-a21a-4649c658ad3a" providerId="ADAL" clId="{9CA04E6F-9B24-452A-BDA3-5D96B223031B}" dt="2026-05-12T15:51:52.889" v="231" actId="1036"/>
          <ac:picMkLst>
            <pc:docMk/>
            <pc:sldMk cId="2533655465" sldId="293"/>
            <ac:picMk id="5" creationId="{4F4442E2-7425-4FA4-ACA5-F6A5824CAA7D}"/>
          </ac:picMkLst>
        </pc:picChg>
        <pc:picChg chg="mod">
          <ac:chgData name="Orla Condon" userId="62ca7181-df71-4740-a21a-4649c658ad3a" providerId="ADAL" clId="{9CA04E6F-9B24-452A-BDA3-5D96B223031B}" dt="2026-05-12T15:52:06.239" v="233" actId="11530"/>
          <ac:picMkLst>
            <pc:docMk/>
            <pc:sldMk cId="2533655465" sldId="293"/>
            <ac:picMk id="6" creationId="{5BB1A163-079B-42B6-86EF-606E9B64AC86}"/>
          </ac:picMkLst>
        </pc:picChg>
        <pc:picChg chg="mod">
          <ac:chgData name="Orla Condon" userId="62ca7181-df71-4740-a21a-4649c658ad3a" providerId="ADAL" clId="{9CA04E6F-9B24-452A-BDA3-5D96B223031B}" dt="2026-05-12T15:51:52.889" v="231" actId="1036"/>
          <ac:picMkLst>
            <pc:docMk/>
            <pc:sldMk cId="2533655465" sldId="293"/>
            <ac:picMk id="8" creationId="{156903F8-7A8A-49BB-8132-091C7F5C9E80}"/>
          </ac:picMkLst>
        </pc:picChg>
        <pc:picChg chg="mod">
          <ac:chgData name="Orla Condon" userId="62ca7181-df71-4740-a21a-4649c658ad3a" providerId="ADAL" clId="{9CA04E6F-9B24-452A-BDA3-5D96B223031B}" dt="2026-05-12T15:51:52.889" v="231" actId="1036"/>
          <ac:picMkLst>
            <pc:docMk/>
            <pc:sldMk cId="2533655465" sldId="293"/>
            <ac:picMk id="9" creationId="{4C0B0321-8F76-4318-B5BE-9A39B737D41E}"/>
          </ac:picMkLst>
        </pc:picChg>
      </pc:sldChg>
      <pc:sldChg chg="modSp mod">
        <pc:chgData name="Orla Condon" userId="62ca7181-df71-4740-a21a-4649c658ad3a" providerId="ADAL" clId="{9CA04E6F-9B24-452A-BDA3-5D96B223031B}" dt="2026-05-12T15:52:17.324" v="237" actId="1076"/>
        <pc:sldMkLst>
          <pc:docMk/>
          <pc:sldMk cId="3481349829" sldId="294"/>
        </pc:sldMkLst>
        <pc:spChg chg="mod">
          <ac:chgData name="Orla Condon" userId="62ca7181-df71-4740-a21a-4649c658ad3a" providerId="ADAL" clId="{9CA04E6F-9B24-452A-BDA3-5D96B223031B}" dt="2026-05-12T15:49:28.896" v="30"/>
          <ac:spMkLst>
            <pc:docMk/>
            <pc:sldMk cId="3481349829" sldId="294"/>
            <ac:spMk id="2" creationId="{FD6BD55E-FD0D-4493-A482-7E8B3CE088BF}"/>
          </ac:spMkLst>
        </pc:spChg>
        <pc:picChg chg="mod">
          <ac:chgData name="Orla Condon" userId="62ca7181-df71-4740-a21a-4649c658ad3a" providerId="ADAL" clId="{9CA04E6F-9B24-452A-BDA3-5D96B223031B}" dt="2026-05-12T15:52:14.966" v="235" actId="1076"/>
          <ac:picMkLst>
            <pc:docMk/>
            <pc:sldMk cId="3481349829" sldId="294"/>
            <ac:picMk id="5" creationId="{153EB001-C674-42FE-9B0A-37443F944EB4}"/>
          </ac:picMkLst>
        </pc:picChg>
        <pc:picChg chg="mod">
          <ac:chgData name="Orla Condon" userId="62ca7181-df71-4740-a21a-4649c658ad3a" providerId="ADAL" clId="{9CA04E6F-9B24-452A-BDA3-5D96B223031B}" dt="2026-05-12T15:52:13.423" v="234" actId="1076"/>
          <ac:picMkLst>
            <pc:docMk/>
            <pc:sldMk cId="3481349829" sldId="294"/>
            <ac:picMk id="6" creationId="{2DB36698-42C6-42CA-9C0E-384F1CFF720C}"/>
          </ac:picMkLst>
        </pc:picChg>
        <pc:picChg chg="mod">
          <ac:chgData name="Orla Condon" userId="62ca7181-df71-4740-a21a-4649c658ad3a" providerId="ADAL" clId="{9CA04E6F-9B24-452A-BDA3-5D96B223031B}" dt="2026-05-12T15:52:17.324" v="237" actId="1076"/>
          <ac:picMkLst>
            <pc:docMk/>
            <pc:sldMk cId="3481349829" sldId="294"/>
            <ac:picMk id="7" creationId="{5E90EA75-B175-4B6D-9908-D753B8E460EE}"/>
          </ac:picMkLst>
        </pc:picChg>
        <pc:picChg chg="mod">
          <ac:chgData name="Orla Condon" userId="62ca7181-df71-4740-a21a-4649c658ad3a" providerId="ADAL" clId="{9CA04E6F-9B24-452A-BDA3-5D96B223031B}" dt="2026-05-12T15:52:16.176" v="236" actId="1076"/>
          <ac:picMkLst>
            <pc:docMk/>
            <pc:sldMk cId="3481349829" sldId="294"/>
            <ac:picMk id="12" creationId="{069553EC-E7C4-47AD-9FD8-C8822397DB89}"/>
          </ac:picMkLst>
        </pc:picChg>
      </pc:sldChg>
      <pc:sldChg chg="modSp mod">
        <pc:chgData name="Orla Condon" userId="62ca7181-df71-4740-a21a-4649c658ad3a" providerId="ADAL" clId="{9CA04E6F-9B24-452A-BDA3-5D96B223031B}" dt="2026-05-12T15:52:33.354" v="307" actId="1035"/>
        <pc:sldMkLst>
          <pc:docMk/>
          <pc:sldMk cId="2123457346" sldId="295"/>
        </pc:sldMkLst>
        <pc:spChg chg="mod">
          <ac:chgData name="Orla Condon" userId="62ca7181-df71-4740-a21a-4649c658ad3a" providerId="ADAL" clId="{9CA04E6F-9B24-452A-BDA3-5D96B223031B}" dt="2026-05-12T15:49:31.552" v="34"/>
          <ac:spMkLst>
            <pc:docMk/>
            <pc:sldMk cId="2123457346" sldId="295"/>
            <ac:spMk id="2" creationId="{7E5282FE-D62C-4AB7-B0C9-80A0A6F01E8A}"/>
          </ac:spMkLst>
        </pc:spChg>
        <pc:picChg chg="mod">
          <ac:chgData name="Orla Condon" userId="62ca7181-df71-4740-a21a-4649c658ad3a" providerId="ADAL" clId="{9CA04E6F-9B24-452A-BDA3-5D96B223031B}" dt="2026-05-12T15:52:32.308" v="303" actId="1035"/>
          <ac:picMkLst>
            <pc:docMk/>
            <pc:sldMk cId="2123457346" sldId="295"/>
            <ac:picMk id="5" creationId="{0A87A5EF-3E1A-4427-8EE8-5FA6B992C41D}"/>
          </ac:picMkLst>
        </pc:picChg>
        <pc:picChg chg="mod">
          <ac:chgData name="Orla Condon" userId="62ca7181-df71-4740-a21a-4649c658ad3a" providerId="ADAL" clId="{9CA04E6F-9B24-452A-BDA3-5D96B223031B}" dt="2026-05-12T15:52:31.408" v="299" actId="1035"/>
          <ac:picMkLst>
            <pc:docMk/>
            <pc:sldMk cId="2123457346" sldId="295"/>
            <ac:picMk id="6" creationId="{C4094508-C6C6-4CD6-8A80-BD3B03A1049F}"/>
          </ac:picMkLst>
        </pc:picChg>
        <pc:picChg chg="mod">
          <ac:chgData name="Orla Condon" userId="62ca7181-df71-4740-a21a-4649c658ad3a" providerId="ADAL" clId="{9CA04E6F-9B24-452A-BDA3-5D96B223031B}" dt="2026-05-12T15:52:33.354" v="307" actId="1035"/>
          <ac:picMkLst>
            <pc:docMk/>
            <pc:sldMk cId="2123457346" sldId="295"/>
            <ac:picMk id="7" creationId="{DB1C32AA-DD2B-43EF-9E69-D4DBE60CBE41}"/>
          </ac:picMkLst>
        </pc:picChg>
      </pc:sldChg>
      <pc:sldChg chg="modSp mod">
        <pc:chgData name="Orla Condon" userId="62ca7181-df71-4740-a21a-4649c658ad3a" providerId="ADAL" clId="{9CA04E6F-9B24-452A-BDA3-5D96B223031B}" dt="2026-05-12T15:52:56.367" v="384" actId="1035"/>
        <pc:sldMkLst>
          <pc:docMk/>
          <pc:sldMk cId="848635636" sldId="296"/>
        </pc:sldMkLst>
        <pc:spChg chg="mod">
          <ac:chgData name="Orla Condon" userId="62ca7181-df71-4740-a21a-4649c658ad3a" providerId="ADAL" clId="{9CA04E6F-9B24-452A-BDA3-5D96B223031B}" dt="2026-05-12T15:49:34.197" v="38"/>
          <ac:spMkLst>
            <pc:docMk/>
            <pc:sldMk cId="848635636" sldId="296"/>
            <ac:spMk id="2" creationId="{536F28E9-68F5-45C3-81C7-D85212D0A7B5}"/>
          </ac:spMkLst>
        </pc:spChg>
        <pc:picChg chg="mod">
          <ac:chgData name="Orla Condon" userId="62ca7181-df71-4740-a21a-4649c658ad3a" providerId="ADAL" clId="{9CA04E6F-9B24-452A-BDA3-5D96B223031B}" dt="2026-05-12T15:52:49.876" v="330" actId="1035"/>
          <ac:picMkLst>
            <pc:docMk/>
            <pc:sldMk cId="848635636" sldId="296"/>
            <ac:picMk id="5" creationId="{C4378740-EE4B-458E-9417-0B281850BC41}"/>
          </ac:picMkLst>
        </pc:picChg>
        <pc:picChg chg="mod">
          <ac:chgData name="Orla Condon" userId="62ca7181-df71-4740-a21a-4649c658ad3a" providerId="ADAL" clId="{9CA04E6F-9B24-452A-BDA3-5D96B223031B}" dt="2026-05-12T15:52:53.042" v="363" actId="1035"/>
          <ac:picMkLst>
            <pc:docMk/>
            <pc:sldMk cId="848635636" sldId="296"/>
            <ac:picMk id="6" creationId="{FC143AB4-B93A-43F4-8513-6C084A881AAD}"/>
          </ac:picMkLst>
        </pc:picChg>
        <pc:picChg chg="mod">
          <ac:chgData name="Orla Condon" userId="62ca7181-df71-4740-a21a-4649c658ad3a" providerId="ADAL" clId="{9CA04E6F-9B24-452A-BDA3-5D96B223031B}" dt="2026-05-12T15:52:56.367" v="384" actId="1035"/>
          <ac:picMkLst>
            <pc:docMk/>
            <pc:sldMk cId="848635636" sldId="296"/>
            <ac:picMk id="7" creationId="{720CF8DC-BB2B-473E-B39B-2AAA4685CEA7}"/>
          </ac:picMkLst>
        </pc:picChg>
        <pc:picChg chg="mod">
          <ac:chgData name="Orla Condon" userId="62ca7181-df71-4740-a21a-4649c658ad3a" providerId="ADAL" clId="{9CA04E6F-9B24-452A-BDA3-5D96B223031B}" dt="2026-05-12T15:52:54.639" v="375" actId="1035"/>
          <ac:picMkLst>
            <pc:docMk/>
            <pc:sldMk cId="848635636" sldId="296"/>
            <ac:picMk id="8" creationId="{7D2AA23F-2DED-4757-B3E5-182BE1D8CE17}"/>
          </ac:picMkLst>
        </pc:picChg>
        <pc:picChg chg="mod">
          <ac:chgData name="Orla Condon" userId="62ca7181-df71-4740-a21a-4649c658ad3a" providerId="ADAL" clId="{9CA04E6F-9B24-452A-BDA3-5D96B223031B}" dt="2026-05-12T15:52:51.732" v="350" actId="1035"/>
          <ac:picMkLst>
            <pc:docMk/>
            <pc:sldMk cId="848635636" sldId="296"/>
            <ac:picMk id="9" creationId="{03494237-3698-493C-95FF-65EBA91CE7AD}"/>
          </ac:picMkLst>
        </pc:picChg>
      </pc:sldChg>
      <pc:sldChg chg="modSp mod">
        <pc:chgData name="Orla Condon" userId="62ca7181-df71-4740-a21a-4649c658ad3a" providerId="ADAL" clId="{9CA04E6F-9B24-452A-BDA3-5D96B223031B}" dt="2026-05-12T15:53:04.071" v="441" actId="1035"/>
        <pc:sldMkLst>
          <pc:docMk/>
          <pc:sldMk cId="2296921495" sldId="297"/>
        </pc:sldMkLst>
        <pc:spChg chg="mod">
          <ac:chgData name="Orla Condon" userId="62ca7181-df71-4740-a21a-4649c658ad3a" providerId="ADAL" clId="{9CA04E6F-9B24-452A-BDA3-5D96B223031B}" dt="2026-05-12T15:49:37.010" v="42"/>
          <ac:spMkLst>
            <pc:docMk/>
            <pc:sldMk cId="2296921495" sldId="297"/>
            <ac:spMk id="2" creationId="{108ACFCE-F7E0-4C98-878D-2611B18353E7}"/>
          </ac:spMkLst>
        </pc:spChg>
        <pc:picChg chg="mod">
          <ac:chgData name="Orla Condon" userId="62ca7181-df71-4740-a21a-4649c658ad3a" providerId="ADAL" clId="{9CA04E6F-9B24-452A-BDA3-5D96B223031B}" dt="2026-05-12T15:52:59.473" v="402" actId="1035"/>
          <ac:picMkLst>
            <pc:docMk/>
            <pc:sldMk cId="2296921495" sldId="297"/>
            <ac:picMk id="5" creationId="{9146E08D-7D35-4C4F-BB43-1320A8392BDA}"/>
          </ac:picMkLst>
        </pc:picChg>
        <pc:picChg chg="mod">
          <ac:chgData name="Orla Condon" userId="62ca7181-df71-4740-a21a-4649c658ad3a" providerId="ADAL" clId="{9CA04E6F-9B24-452A-BDA3-5D96B223031B}" dt="2026-05-12T15:53:04.071" v="441" actId="1035"/>
          <ac:picMkLst>
            <pc:docMk/>
            <pc:sldMk cId="2296921495" sldId="297"/>
            <ac:picMk id="6" creationId="{A4EDE307-5C99-41FE-BCA6-633656A47E04}"/>
          </ac:picMkLst>
        </pc:picChg>
        <pc:picChg chg="mod">
          <ac:chgData name="Orla Condon" userId="62ca7181-df71-4740-a21a-4649c658ad3a" providerId="ADAL" clId="{9CA04E6F-9B24-452A-BDA3-5D96B223031B}" dt="2026-05-12T15:53:00.934" v="420" actId="1035"/>
          <ac:picMkLst>
            <pc:docMk/>
            <pc:sldMk cId="2296921495" sldId="297"/>
            <ac:picMk id="12" creationId="{6F9FD24A-86F8-4246-AE66-32D501A9869A}"/>
          </ac:picMkLst>
        </pc:picChg>
      </pc:sldChg>
      <pc:sldChg chg="modSp mod">
        <pc:chgData name="Orla Condon" userId="62ca7181-df71-4740-a21a-4649c658ad3a" providerId="ADAL" clId="{9CA04E6F-9B24-452A-BDA3-5D96B223031B}" dt="2026-05-12T15:53:51.414" v="733" actId="11530"/>
        <pc:sldMkLst>
          <pc:docMk/>
          <pc:sldMk cId="2185559231" sldId="298"/>
        </pc:sldMkLst>
        <pc:spChg chg="mod">
          <ac:chgData name="Orla Condon" userId="62ca7181-df71-4740-a21a-4649c658ad3a" providerId="ADAL" clId="{9CA04E6F-9B24-452A-BDA3-5D96B223031B}" dt="2026-05-12T15:49:39.465" v="46"/>
          <ac:spMkLst>
            <pc:docMk/>
            <pc:sldMk cId="2185559231" sldId="298"/>
            <ac:spMk id="2" creationId="{F9036651-2441-46CD-89AD-24F0E276F840}"/>
          </ac:spMkLst>
        </pc:spChg>
        <pc:picChg chg="mod">
          <ac:chgData name="Orla Condon" userId="62ca7181-df71-4740-a21a-4649c658ad3a" providerId="ADAL" clId="{9CA04E6F-9B24-452A-BDA3-5D96B223031B}" dt="2026-05-12T15:53:51.414" v="733" actId="11530"/>
          <ac:picMkLst>
            <pc:docMk/>
            <pc:sldMk cId="2185559231" sldId="298"/>
            <ac:picMk id="5" creationId="{4AC168D3-03AB-4439-B19A-FEFED9D4EBF5}"/>
          </ac:picMkLst>
        </pc:picChg>
        <pc:picChg chg="mod">
          <ac:chgData name="Orla Condon" userId="62ca7181-df71-4740-a21a-4649c658ad3a" providerId="ADAL" clId="{9CA04E6F-9B24-452A-BDA3-5D96B223031B}" dt="2026-05-12T15:53:07.613" v="462" actId="1035"/>
          <ac:picMkLst>
            <pc:docMk/>
            <pc:sldMk cId="2185559231" sldId="298"/>
            <ac:picMk id="6" creationId="{D6A1E266-FFB0-4643-A61D-238D4E59A827}"/>
          </ac:picMkLst>
        </pc:picChg>
        <pc:picChg chg="mod">
          <ac:chgData name="Orla Condon" userId="62ca7181-df71-4740-a21a-4649c658ad3a" providerId="ADAL" clId="{9CA04E6F-9B24-452A-BDA3-5D96B223031B}" dt="2026-05-12T15:53:13.233" v="523" actId="1035"/>
          <ac:picMkLst>
            <pc:docMk/>
            <pc:sldMk cId="2185559231" sldId="298"/>
            <ac:picMk id="7" creationId="{9137AAB3-9AE8-49C1-88C1-F610280EE476}"/>
          </ac:picMkLst>
        </pc:picChg>
        <pc:picChg chg="mod">
          <ac:chgData name="Orla Condon" userId="62ca7181-df71-4740-a21a-4649c658ad3a" providerId="ADAL" clId="{9CA04E6F-9B24-452A-BDA3-5D96B223031B}" dt="2026-05-12T15:53:09.304" v="484" actId="1035"/>
          <ac:picMkLst>
            <pc:docMk/>
            <pc:sldMk cId="2185559231" sldId="298"/>
            <ac:picMk id="8" creationId="{3BADF19A-A4D0-4A8C-B4FC-CC6A36876AFD}"/>
          </ac:picMkLst>
        </pc:picChg>
      </pc:sldChg>
      <pc:sldChg chg="modSp mod">
        <pc:chgData name="Orla Condon" userId="62ca7181-df71-4740-a21a-4649c658ad3a" providerId="ADAL" clId="{9CA04E6F-9B24-452A-BDA3-5D96B223031B}" dt="2026-05-12T15:53:23.971" v="635" actId="1035"/>
        <pc:sldMkLst>
          <pc:docMk/>
          <pc:sldMk cId="2698006273" sldId="299"/>
        </pc:sldMkLst>
        <pc:spChg chg="mod">
          <ac:chgData name="Orla Condon" userId="62ca7181-df71-4740-a21a-4649c658ad3a" providerId="ADAL" clId="{9CA04E6F-9B24-452A-BDA3-5D96B223031B}" dt="2026-05-12T15:49:42.192" v="50"/>
          <ac:spMkLst>
            <pc:docMk/>
            <pc:sldMk cId="2698006273" sldId="299"/>
            <ac:spMk id="2" creationId="{E592E137-A6D1-436E-969F-59DDF6B69C4D}"/>
          </ac:spMkLst>
        </pc:spChg>
        <pc:picChg chg="mod">
          <ac:chgData name="Orla Condon" userId="62ca7181-df71-4740-a21a-4649c658ad3a" providerId="ADAL" clId="{9CA04E6F-9B24-452A-BDA3-5D96B223031B}" dt="2026-05-12T15:53:15.968" v="545" actId="1035"/>
          <ac:picMkLst>
            <pc:docMk/>
            <pc:sldMk cId="2698006273" sldId="299"/>
            <ac:picMk id="5" creationId="{E73DE497-DF2D-4F7B-AA29-5BB5973E4360}"/>
          </ac:picMkLst>
        </pc:picChg>
        <pc:picChg chg="mod">
          <ac:chgData name="Orla Condon" userId="62ca7181-df71-4740-a21a-4649c658ad3a" providerId="ADAL" clId="{9CA04E6F-9B24-452A-BDA3-5D96B223031B}" dt="2026-05-12T15:53:21.498" v="613" actId="1035"/>
          <ac:picMkLst>
            <pc:docMk/>
            <pc:sldMk cId="2698006273" sldId="299"/>
            <ac:picMk id="6" creationId="{D0FAC760-D1DF-4985-815A-76E5B672AB9A}"/>
          </ac:picMkLst>
        </pc:picChg>
        <pc:picChg chg="mod">
          <ac:chgData name="Orla Condon" userId="62ca7181-df71-4740-a21a-4649c658ad3a" providerId="ADAL" clId="{9CA04E6F-9B24-452A-BDA3-5D96B223031B}" dt="2026-05-12T15:53:17.607" v="568" actId="1035"/>
          <ac:picMkLst>
            <pc:docMk/>
            <pc:sldMk cId="2698006273" sldId="299"/>
            <ac:picMk id="7" creationId="{86705BB5-E502-43FE-A846-2D1433F57C52}"/>
          </ac:picMkLst>
        </pc:picChg>
        <pc:picChg chg="mod">
          <ac:chgData name="Orla Condon" userId="62ca7181-df71-4740-a21a-4649c658ad3a" providerId="ADAL" clId="{9CA04E6F-9B24-452A-BDA3-5D96B223031B}" dt="2026-05-12T15:53:19.703" v="591" actId="1035"/>
          <ac:picMkLst>
            <pc:docMk/>
            <pc:sldMk cId="2698006273" sldId="299"/>
            <ac:picMk id="9" creationId="{6CD1B5E6-9C61-4D5E-B44B-E3E0266D7E69}"/>
          </ac:picMkLst>
        </pc:picChg>
        <pc:picChg chg="mod">
          <ac:chgData name="Orla Condon" userId="62ca7181-df71-4740-a21a-4649c658ad3a" providerId="ADAL" clId="{9CA04E6F-9B24-452A-BDA3-5D96B223031B}" dt="2026-05-12T15:53:23.971" v="635" actId="1035"/>
          <ac:picMkLst>
            <pc:docMk/>
            <pc:sldMk cId="2698006273" sldId="299"/>
            <ac:picMk id="13" creationId="{7A672867-5A90-4303-94C0-4BC625C17768}"/>
          </ac:picMkLst>
        </pc:picChg>
      </pc:sldChg>
      <pc:sldChg chg="modSp mod">
        <pc:chgData name="Orla Condon" userId="62ca7181-df71-4740-a21a-4649c658ad3a" providerId="ADAL" clId="{9CA04E6F-9B24-452A-BDA3-5D96B223031B}" dt="2026-05-12T15:56:00.776" v="898" actId="1035"/>
        <pc:sldMkLst>
          <pc:docMk/>
          <pc:sldMk cId="2303435260" sldId="300"/>
        </pc:sldMkLst>
        <pc:spChg chg="mod">
          <ac:chgData name="Orla Condon" userId="62ca7181-df71-4740-a21a-4649c658ad3a" providerId="ADAL" clId="{9CA04E6F-9B24-452A-BDA3-5D96B223031B}" dt="2026-05-12T15:50:00.072" v="74"/>
          <ac:spMkLst>
            <pc:docMk/>
            <pc:sldMk cId="2303435260" sldId="300"/>
            <ac:spMk id="2" creationId="{AE887D36-C3C9-411B-8AF7-1619ABFC75F1}"/>
          </ac:spMkLst>
        </pc:spChg>
        <pc:picChg chg="mod">
          <ac:chgData name="Orla Condon" userId="62ca7181-df71-4740-a21a-4649c658ad3a" providerId="ADAL" clId="{9CA04E6F-9B24-452A-BDA3-5D96B223031B}" dt="2026-05-12T15:56:00.776" v="898" actId="1035"/>
          <ac:picMkLst>
            <pc:docMk/>
            <pc:sldMk cId="2303435260" sldId="300"/>
            <ac:picMk id="5" creationId="{A9A54A8E-FAF9-4F89-86B0-2EF6EBA6BA39}"/>
          </ac:picMkLst>
        </pc:picChg>
        <pc:picChg chg="mod">
          <ac:chgData name="Orla Condon" userId="62ca7181-df71-4740-a21a-4649c658ad3a" providerId="ADAL" clId="{9CA04E6F-9B24-452A-BDA3-5D96B223031B}" dt="2026-05-12T15:56:00.776" v="898" actId="1035"/>
          <ac:picMkLst>
            <pc:docMk/>
            <pc:sldMk cId="2303435260" sldId="300"/>
            <ac:picMk id="6" creationId="{5B6B1101-09E4-4BC5-8238-495BBC185721}"/>
          </ac:picMkLst>
        </pc:picChg>
        <pc:picChg chg="mod">
          <ac:chgData name="Orla Condon" userId="62ca7181-df71-4740-a21a-4649c658ad3a" providerId="ADAL" clId="{9CA04E6F-9B24-452A-BDA3-5D96B223031B}" dt="2026-05-12T15:56:00.776" v="898" actId="1035"/>
          <ac:picMkLst>
            <pc:docMk/>
            <pc:sldMk cId="2303435260" sldId="300"/>
            <ac:picMk id="7" creationId="{C40D1A93-FB3E-4AB8-B35C-55827E12D744}"/>
          </ac:picMkLst>
        </pc:picChg>
        <pc:picChg chg="mod">
          <ac:chgData name="Orla Condon" userId="62ca7181-df71-4740-a21a-4649c658ad3a" providerId="ADAL" clId="{9CA04E6F-9B24-452A-BDA3-5D96B223031B}" dt="2026-05-12T15:56:00.776" v="898" actId="1035"/>
          <ac:picMkLst>
            <pc:docMk/>
            <pc:sldMk cId="2303435260" sldId="300"/>
            <ac:picMk id="9" creationId="{AA7C60DD-5F9A-448E-AD22-18DDF367C588}"/>
          </ac:picMkLst>
        </pc:picChg>
      </pc:sldChg>
      <pc:sldChg chg="modSp mod">
        <pc:chgData name="Orla Condon" userId="62ca7181-df71-4740-a21a-4649c658ad3a" providerId="ADAL" clId="{9CA04E6F-9B24-452A-BDA3-5D96B223031B}" dt="2026-05-12T15:56:48.845" v="916" actId="1076"/>
        <pc:sldMkLst>
          <pc:docMk/>
          <pc:sldMk cId="759641138" sldId="301"/>
        </pc:sldMkLst>
        <pc:spChg chg="mod">
          <ac:chgData name="Orla Condon" userId="62ca7181-df71-4740-a21a-4649c658ad3a" providerId="ADAL" clId="{9CA04E6F-9B24-452A-BDA3-5D96B223031B}" dt="2026-05-12T15:50:03.214" v="78"/>
          <ac:spMkLst>
            <pc:docMk/>
            <pc:sldMk cId="759641138" sldId="301"/>
            <ac:spMk id="2" creationId="{26C77F7B-356D-48D2-AFE7-E013F05D849D}"/>
          </ac:spMkLst>
        </pc:spChg>
        <pc:picChg chg="mod">
          <ac:chgData name="Orla Condon" userId="62ca7181-df71-4740-a21a-4649c658ad3a" providerId="ADAL" clId="{9CA04E6F-9B24-452A-BDA3-5D96B223031B}" dt="2026-05-12T15:56:37.871" v="912" actId="1076"/>
          <ac:picMkLst>
            <pc:docMk/>
            <pc:sldMk cId="759641138" sldId="301"/>
            <ac:picMk id="4" creationId="{429D1CD2-D36E-498B-AADB-24A098238DFF}"/>
          </ac:picMkLst>
        </pc:picChg>
        <pc:picChg chg="mod">
          <ac:chgData name="Orla Condon" userId="62ca7181-df71-4740-a21a-4649c658ad3a" providerId="ADAL" clId="{9CA04E6F-9B24-452A-BDA3-5D96B223031B}" dt="2026-05-12T15:56:48.845" v="916" actId="1076"/>
          <ac:picMkLst>
            <pc:docMk/>
            <pc:sldMk cId="759641138" sldId="301"/>
            <ac:picMk id="7" creationId="{E213543C-3793-4382-85BD-2FEB5F376EA8}"/>
          </ac:picMkLst>
        </pc:picChg>
        <pc:picChg chg="mod">
          <ac:chgData name="Orla Condon" userId="62ca7181-df71-4740-a21a-4649c658ad3a" providerId="ADAL" clId="{9CA04E6F-9B24-452A-BDA3-5D96B223031B}" dt="2026-05-12T15:56:42.733" v="914" actId="1076"/>
          <ac:picMkLst>
            <pc:docMk/>
            <pc:sldMk cId="759641138" sldId="301"/>
            <ac:picMk id="9" creationId="{7C35D620-4CD7-44DE-96B8-CDE9E17E3EBC}"/>
          </ac:picMkLst>
        </pc:picChg>
        <pc:picChg chg="mod">
          <ac:chgData name="Orla Condon" userId="62ca7181-df71-4740-a21a-4649c658ad3a" providerId="ADAL" clId="{9CA04E6F-9B24-452A-BDA3-5D96B223031B}" dt="2026-05-12T15:56:44.790" v="915" actId="1076"/>
          <ac:picMkLst>
            <pc:docMk/>
            <pc:sldMk cId="759641138" sldId="301"/>
            <ac:picMk id="10" creationId="{F907D690-7240-4C9A-A556-8C7F8F1330CA}"/>
          </ac:picMkLst>
        </pc:picChg>
        <pc:picChg chg="mod">
          <ac:chgData name="Orla Condon" userId="62ca7181-df71-4740-a21a-4649c658ad3a" providerId="ADAL" clId="{9CA04E6F-9B24-452A-BDA3-5D96B223031B}" dt="2026-05-12T15:56:40.111" v="913" actId="14100"/>
          <ac:picMkLst>
            <pc:docMk/>
            <pc:sldMk cId="759641138" sldId="301"/>
            <ac:picMk id="12" creationId="{9960E768-B01B-4F32-A821-1FF1C4A1DAFB}"/>
          </ac:picMkLst>
        </pc:picChg>
      </pc:sldChg>
      <pc:sldChg chg="addSp delSp modSp mod">
        <pc:chgData name="Orla Condon" userId="62ca7181-df71-4740-a21a-4649c658ad3a" providerId="ADAL" clId="{9CA04E6F-9B24-452A-BDA3-5D96B223031B}" dt="2026-05-12T15:39:22.059" v="1" actId="931"/>
        <pc:sldMkLst>
          <pc:docMk/>
          <pc:sldMk cId="2279559731" sldId="302"/>
        </pc:sldMkLst>
        <pc:spChg chg="del">
          <ac:chgData name="Orla Condon" userId="62ca7181-df71-4740-a21a-4649c658ad3a" providerId="ADAL" clId="{9CA04E6F-9B24-452A-BDA3-5D96B223031B}" dt="2026-05-12T15:39:22.059" v="1" actId="931"/>
          <ac:spMkLst>
            <pc:docMk/>
            <pc:sldMk cId="2279559731" sldId="302"/>
            <ac:spMk id="3" creationId="{F3E4FFD4-EBAA-E19A-9180-B149A043D69E}"/>
          </ac:spMkLst>
        </pc:spChg>
        <pc:picChg chg="add mod ord">
          <ac:chgData name="Orla Condon" userId="62ca7181-df71-4740-a21a-4649c658ad3a" providerId="ADAL" clId="{9CA04E6F-9B24-452A-BDA3-5D96B223031B}" dt="2026-05-12T15:39:22.059" v="1" actId="931"/>
          <ac:picMkLst>
            <pc:docMk/>
            <pc:sldMk cId="2279559731" sldId="302"/>
            <ac:picMk id="5" creationId="{115AAF61-8D90-DA67-D363-6093CEA5137D}"/>
          </ac:picMkLst>
        </pc:picChg>
      </pc:sldChg>
      <pc:sldChg chg="addSp delSp modSp mod">
        <pc:chgData name="Orla Condon" userId="62ca7181-df71-4740-a21a-4649c658ad3a" providerId="ADAL" clId="{9CA04E6F-9B24-452A-BDA3-5D96B223031B}" dt="2026-05-12T15:39:43.218" v="2" actId="931"/>
        <pc:sldMkLst>
          <pc:docMk/>
          <pc:sldMk cId="149722325" sldId="303"/>
        </pc:sldMkLst>
        <pc:spChg chg="del">
          <ac:chgData name="Orla Condon" userId="62ca7181-df71-4740-a21a-4649c658ad3a" providerId="ADAL" clId="{9CA04E6F-9B24-452A-BDA3-5D96B223031B}" dt="2026-05-12T15:39:43.218" v="2" actId="931"/>
          <ac:spMkLst>
            <pc:docMk/>
            <pc:sldMk cId="149722325" sldId="303"/>
            <ac:spMk id="3" creationId="{0A339A64-6AC2-9B01-1FD1-DDC562F5A16B}"/>
          </ac:spMkLst>
        </pc:spChg>
        <pc:picChg chg="add mod ord">
          <ac:chgData name="Orla Condon" userId="62ca7181-df71-4740-a21a-4649c658ad3a" providerId="ADAL" clId="{9CA04E6F-9B24-452A-BDA3-5D96B223031B}" dt="2026-05-12T15:39:43.218" v="2" actId="931"/>
          <ac:picMkLst>
            <pc:docMk/>
            <pc:sldMk cId="149722325" sldId="303"/>
            <ac:picMk id="5" creationId="{16BFDB1F-2C1F-23E9-C29D-74D394617655}"/>
          </ac:picMkLst>
        </pc:picChg>
      </pc:sldChg>
      <pc:sldChg chg="new add del">
        <pc:chgData name="Orla Condon" userId="62ca7181-df71-4740-a21a-4649c658ad3a" providerId="ADAL" clId="{9CA04E6F-9B24-452A-BDA3-5D96B223031B}" dt="2026-05-12T15:50:48.742" v="85" actId="47"/>
        <pc:sldMkLst>
          <pc:docMk/>
          <pc:sldMk cId="2832097558" sldId="304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3A5148-146A-6049-81A3-EEB61875F01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010400" y="3771900"/>
            <a:ext cx="10439400" cy="2362200"/>
          </a:xfrm>
          <a:prstGeom prst="rect">
            <a:avLst/>
          </a:prstGeom>
        </p:spPr>
        <p:txBody>
          <a:bodyPr/>
          <a:lstStyle>
            <a:lvl1pPr marL="0">
              <a:lnSpc>
                <a:spcPct val="80000"/>
              </a:lnSpc>
              <a:spcBef>
                <a:spcPts val="0"/>
              </a:spcBef>
              <a:buNone/>
              <a:defRPr sz="96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FAD2299E-6A60-1A76-F1DD-FDFFC3A0C3A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6223000" cy="10287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01547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D5135332-7DB9-D4DC-7792-FC33E98585A7}"/>
              </a:ext>
            </a:extLst>
          </p:cNvPr>
          <p:cNvSpPr txBox="1"/>
          <p:nvPr userDrawn="1"/>
        </p:nvSpPr>
        <p:spPr>
          <a:xfrm>
            <a:off x="6461650" y="6186948"/>
            <a:ext cx="10797650" cy="1371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5400"/>
              </a:lnSpc>
            </a:pPr>
            <a:r>
              <a:rPr lang="en-US" sz="4500">
                <a:solidFill>
                  <a:srgbClr val="34713B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For further information, go to: www.foodafactoflife.org.uk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9E2A9C8A-78E3-BA13-BCD8-1F5FB9EF67F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283700" y="3441700"/>
            <a:ext cx="7975600" cy="2362200"/>
          </a:xfrm>
          <a:prstGeom prst="rect">
            <a:avLst/>
          </a:prstGeom>
        </p:spPr>
        <p:txBody>
          <a:bodyPr/>
          <a:lstStyle>
            <a:lvl1pPr marL="0">
              <a:lnSpc>
                <a:spcPct val="80000"/>
              </a:lnSpc>
              <a:spcBef>
                <a:spcPts val="0"/>
              </a:spcBef>
              <a:buNone/>
              <a:defRPr sz="72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29A9B221-F917-E0DB-DFE9-DF8921E4217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6223000" cy="10287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713678" y="5297216"/>
            <a:ext cx="13716000" cy="1099644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66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5177065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753911" y="2345697"/>
            <a:ext cx="14580000" cy="108000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5100" b="1" i="0">
                <a:solidFill>
                  <a:srgbClr val="158B44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Heading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753914" y="3856638"/>
            <a:ext cx="14580000" cy="5400000"/>
          </a:xfrm>
          <a:prstGeom prst="rect">
            <a:avLst/>
          </a:prstGeom>
        </p:spPr>
        <p:txBody>
          <a:bodyPr lIns="0" tIns="0" rIns="0" bIns="0" numCol="1" anchor="t"/>
          <a:lstStyle>
            <a:lvl1pPr marL="428625" indent="-428625" algn="l">
              <a:buSzPct val="90000"/>
              <a:buFont typeface="Arial" charset="0"/>
              <a:buChar char="•"/>
              <a:defRPr sz="27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en-US" dirty="0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17298473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arning Objectiv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0B57125-827F-CF4A-095A-5403CF34501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93305" y="627676"/>
            <a:ext cx="11779250" cy="8302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lang="en-US" sz="5400" b="1" kern="1200" dirty="0" smtClean="0">
                <a:solidFill>
                  <a:srgbClr val="34713B"/>
                </a:solidFill>
                <a:latin typeface="Source Sans Pro Semi-Bold"/>
                <a:ea typeface="Source Sans Pro Semi-Bold"/>
                <a:cs typeface="Source Sans Pro Semi-Bold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D24670FC-1D57-F8A6-4799-7C69F4B0888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66689" y="2717161"/>
            <a:ext cx="7480800" cy="629778"/>
          </a:xfrm>
          <a:prstGeom prst="rect">
            <a:avLst/>
          </a:prstGeom>
        </p:spPr>
        <p:txBody>
          <a:bodyPr/>
          <a:lstStyle>
            <a:lvl1pPr>
              <a:buNone/>
              <a:defRPr sz="320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308834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6">
            <a:extLst>
              <a:ext uri="{FF2B5EF4-FFF2-40B4-BE49-F238E27FC236}">
                <a16:creationId xmlns:a16="http://schemas.microsoft.com/office/drawing/2014/main" id="{081B947C-AEBF-4A1E-D502-F9B07E41EAF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93305" y="627676"/>
            <a:ext cx="11779250" cy="8302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lang="en-US" sz="5400" b="1" kern="1200" dirty="0" smtClean="0">
                <a:solidFill>
                  <a:srgbClr val="34713B"/>
                </a:solidFill>
                <a:latin typeface="Source Sans Pro Semi-Bold"/>
                <a:ea typeface="Source Sans Pro Semi-Bold"/>
                <a:cs typeface="Source Sans Pro Semi-Bold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2D5367-7646-26C9-0DB8-EEA9C8047B1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66689" y="2717161"/>
            <a:ext cx="7480800" cy="629778"/>
          </a:xfrm>
          <a:prstGeom prst="rect">
            <a:avLst/>
          </a:prstGeom>
        </p:spPr>
        <p:txBody>
          <a:bodyPr/>
          <a:lstStyle>
            <a:lvl1pPr>
              <a:buNone/>
              <a:defRPr sz="320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857072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B2BE1F0C-2058-216D-6007-A752A9D2D58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07800" y="3479800"/>
            <a:ext cx="5359400" cy="5384800"/>
          </a:xfrm>
          <a:prstGeom prst="round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2" name="Text Placeholder 6">
            <a:extLst>
              <a:ext uri="{FF2B5EF4-FFF2-40B4-BE49-F238E27FC236}">
                <a16:creationId xmlns:a16="http://schemas.microsoft.com/office/drawing/2014/main" id="{2F48C537-5EC1-2BB4-0E32-F42C61613DF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93305" y="627676"/>
            <a:ext cx="11779250" cy="8302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lang="en-US" sz="5400" b="1" kern="1200" dirty="0" smtClean="0">
                <a:solidFill>
                  <a:srgbClr val="34713B"/>
                </a:solidFill>
                <a:latin typeface="Source Sans Pro Semi-Bold"/>
                <a:ea typeface="Source Sans Pro Semi-Bold"/>
                <a:cs typeface="Source Sans Pro Semi-Bold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F074DD80-7E98-693B-5340-8CBB57EB4F7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689" y="2717161"/>
            <a:ext cx="7480800" cy="629778"/>
          </a:xfrm>
          <a:prstGeom prst="rect">
            <a:avLst/>
          </a:prstGeom>
        </p:spPr>
        <p:txBody>
          <a:bodyPr/>
          <a:lstStyle>
            <a:lvl1pPr>
              <a:buNone/>
              <a:defRPr sz="320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858746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 Pictur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6A407556-09A4-9B4D-4C11-5E3E91C56DB7}"/>
              </a:ext>
            </a:extLst>
          </p:cNvPr>
          <p:cNvGrpSpPr/>
          <p:nvPr userDrawn="1"/>
        </p:nvGrpSpPr>
        <p:grpSpPr>
          <a:xfrm rot="456000">
            <a:off x="13397471" y="3788536"/>
            <a:ext cx="3655899" cy="4701282"/>
            <a:chOff x="0" y="0"/>
            <a:chExt cx="989738" cy="1272747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9F5E13B9-2181-18CD-30D5-4541119BA681}"/>
                </a:ext>
              </a:extLst>
            </p:cNvPr>
            <p:cNvSpPr/>
            <p:nvPr/>
          </p:nvSpPr>
          <p:spPr>
            <a:xfrm>
              <a:off x="0" y="0"/>
              <a:ext cx="989738" cy="1272747"/>
            </a:xfrm>
            <a:custGeom>
              <a:avLst/>
              <a:gdLst/>
              <a:ahLst/>
              <a:cxnLst/>
              <a:rect l="l" t="t" r="r" b="b"/>
              <a:pathLst>
                <a:path w="989738" h="1272747">
                  <a:moveTo>
                    <a:pt x="95294" y="0"/>
                  </a:moveTo>
                  <a:lnTo>
                    <a:pt x="894443" y="0"/>
                  </a:lnTo>
                  <a:cubicBezTo>
                    <a:pt x="919717" y="0"/>
                    <a:pt x="943955" y="10040"/>
                    <a:pt x="961826" y="27911"/>
                  </a:cubicBezTo>
                  <a:cubicBezTo>
                    <a:pt x="979698" y="45782"/>
                    <a:pt x="989738" y="70021"/>
                    <a:pt x="989738" y="95294"/>
                  </a:cubicBezTo>
                  <a:lnTo>
                    <a:pt x="989738" y="1177453"/>
                  </a:lnTo>
                  <a:cubicBezTo>
                    <a:pt x="989738" y="1230083"/>
                    <a:pt x="947073" y="1272747"/>
                    <a:pt x="894443" y="1272747"/>
                  </a:cubicBezTo>
                  <a:lnTo>
                    <a:pt x="95294" y="1272747"/>
                  </a:lnTo>
                  <a:cubicBezTo>
                    <a:pt x="70021" y="1272747"/>
                    <a:pt x="45782" y="1262707"/>
                    <a:pt x="27911" y="1244836"/>
                  </a:cubicBezTo>
                  <a:cubicBezTo>
                    <a:pt x="10040" y="1226965"/>
                    <a:pt x="0" y="1202727"/>
                    <a:pt x="0" y="1177453"/>
                  </a:cubicBezTo>
                  <a:lnTo>
                    <a:pt x="0" y="95294"/>
                  </a:lnTo>
                  <a:cubicBezTo>
                    <a:pt x="0" y="70021"/>
                    <a:pt x="10040" y="45782"/>
                    <a:pt x="27911" y="27911"/>
                  </a:cubicBezTo>
                  <a:cubicBezTo>
                    <a:pt x="45782" y="10040"/>
                    <a:pt x="70021" y="0"/>
                    <a:pt x="95294" y="0"/>
                  </a:cubicBezTo>
                  <a:close/>
                </a:path>
              </a:pathLst>
            </a:custGeom>
            <a:solidFill>
              <a:srgbClr val="34713B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6" name="TextBox 4">
              <a:extLst>
                <a:ext uri="{FF2B5EF4-FFF2-40B4-BE49-F238E27FC236}">
                  <a16:creationId xmlns:a16="http://schemas.microsoft.com/office/drawing/2014/main" id="{71EE9BBC-F530-FFDB-52D2-7B6E6A9DFB3C}"/>
                </a:ext>
              </a:extLst>
            </p:cNvPr>
            <p:cNvSpPr txBox="1"/>
            <p:nvPr/>
          </p:nvSpPr>
          <p:spPr>
            <a:xfrm>
              <a:off x="0" y="-38100"/>
              <a:ext cx="989738" cy="131084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" name="Picture Placeholder 6">
            <a:extLst>
              <a:ext uri="{FF2B5EF4-FFF2-40B4-BE49-F238E27FC236}">
                <a16:creationId xmlns:a16="http://schemas.microsoft.com/office/drawing/2014/main" id="{9A854099-7F26-E2FE-37CC-D4107C16DB8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2420600" y="3937001"/>
            <a:ext cx="3860800" cy="4241800"/>
          </a:xfrm>
          <a:prstGeom prst="round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2" name="Text Placeholder 6">
            <a:extLst>
              <a:ext uri="{FF2B5EF4-FFF2-40B4-BE49-F238E27FC236}">
                <a16:creationId xmlns:a16="http://schemas.microsoft.com/office/drawing/2014/main" id="{2096BAA7-E959-D1D5-C19A-7B3DECBAB5D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93305" y="627676"/>
            <a:ext cx="11779250" cy="8302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lang="en-US" sz="5400" b="1" kern="1200" dirty="0" smtClean="0">
                <a:solidFill>
                  <a:srgbClr val="34713B"/>
                </a:solidFill>
                <a:latin typeface="Source Sans Pro Semi-Bold"/>
                <a:ea typeface="Source Sans Pro Semi-Bold"/>
                <a:cs typeface="Source Sans Pro Semi-Bold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91FA1596-A8EB-1FE3-6808-C2004B9504F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689" y="2717161"/>
            <a:ext cx="7480800" cy="629778"/>
          </a:xfrm>
          <a:prstGeom prst="rect">
            <a:avLst/>
          </a:prstGeom>
        </p:spPr>
        <p:txBody>
          <a:bodyPr/>
          <a:lstStyle>
            <a:lvl1pPr>
              <a:buNone/>
              <a:defRPr sz="320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138760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ard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0CAC7606-EB8C-DDE7-2B98-5649AB0B0C69}"/>
              </a:ext>
            </a:extLst>
          </p:cNvPr>
          <p:cNvGrpSpPr/>
          <p:nvPr userDrawn="1"/>
        </p:nvGrpSpPr>
        <p:grpSpPr>
          <a:xfrm rot="4687369">
            <a:off x="13902" y="1774307"/>
            <a:ext cx="5044137" cy="6486479"/>
            <a:chOff x="0" y="0"/>
            <a:chExt cx="989738" cy="1272747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D3E20062-37FC-A2F5-9CE9-FAEAD69A5E27}"/>
                </a:ext>
              </a:extLst>
            </p:cNvPr>
            <p:cNvSpPr/>
            <p:nvPr/>
          </p:nvSpPr>
          <p:spPr>
            <a:xfrm>
              <a:off x="0" y="0"/>
              <a:ext cx="989738" cy="1272747"/>
            </a:xfrm>
            <a:custGeom>
              <a:avLst/>
              <a:gdLst/>
              <a:ahLst/>
              <a:cxnLst/>
              <a:rect l="l" t="t" r="r" b="b"/>
              <a:pathLst>
                <a:path w="989738" h="1272747">
                  <a:moveTo>
                    <a:pt x="69068" y="0"/>
                  </a:moveTo>
                  <a:lnTo>
                    <a:pt x="920670" y="0"/>
                  </a:lnTo>
                  <a:cubicBezTo>
                    <a:pt x="958815" y="0"/>
                    <a:pt x="989738" y="30923"/>
                    <a:pt x="989738" y="69068"/>
                  </a:cubicBezTo>
                  <a:lnTo>
                    <a:pt x="989738" y="1203680"/>
                  </a:lnTo>
                  <a:cubicBezTo>
                    <a:pt x="989738" y="1241825"/>
                    <a:pt x="958815" y="1272747"/>
                    <a:pt x="920670" y="1272747"/>
                  </a:cubicBezTo>
                  <a:lnTo>
                    <a:pt x="69068" y="1272747"/>
                  </a:lnTo>
                  <a:cubicBezTo>
                    <a:pt x="30923" y="1272747"/>
                    <a:pt x="0" y="1241825"/>
                    <a:pt x="0" y="1203680"/>
                  </a:cubicBezTo>
                  <a:lnTo>
                    <a:pt x="0" y="69068"/>
                  </a:lnTo>
                  <a:cubicBezTo>
                    <a:pt x="0" y="30923"/>
                    <a:pt x="30923" y="0"/>
                    <a:pt x="69068" y="0"/>
                  </a:cubicBezTo>
                  <a:close/>
                </a:path>
              </a:pathLst>
            </a:custGeom>
            <a:solidFill>
              <a:srgbClr val="34713B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6" name="TextBox 4">
              <a:extLst>
                <a:ext uri="{FF2B5EF4-FFF2-40B4-BE49-F238E27FC236}">
                  <a16:creationId xmlns:a16="http://schemas.microsoft.com/office/drawing/2014/main" id="{9E50D55D-E753-4DD2-ECE6-FC29E2ED2CDA}"/>
                </a:ext>
              </a:extLst>
            </p:cNvPr>
            <p:cNvSpPr txBox="1"/>
            <p:nvPr/>
          </p:nvSpPr>
          <p:spPr>
            <a:xfrm>
              <a:off x="0" y="-38100"/>
              <a:ext cx="989738" cy="131084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" name="Freeform 5">
            <a:extLst>
              <a:ext uri="{FF2B5EF4-FFF2-40B4-BE49-F238E27FC236}">
                <a16:creationId xmlns:a16="http://schemas.microsoft.com/office/drawing/2014/main" id="{15EFCB56-7F19-3D75-EC51-0677A7A4C811}"/>
              </a:ext>
            </a:extLst>
          </p:cNvPr>
          <p:cNvSpPr/>
          <p:nvPr userDrawn="1"/>
        </p:nvSpPr>
        <p:spPr>
          <a:xfrm>
            <a:off x="-359479" y="1279007"/>
            <a:ext cx="7201891" cy="7201891"/>
          </a:xfrm>
          <a:custGeom>
            <a:avLst/>
            <a:gdLst/>
            <a:ahLst/>
            <a:cxnLst/>
            <a:rect l="l" t="t" r="r" b="b"/>
            <a:pathLst>
              <a:path w="7201891" h="7201891">
                <a:moveTo>
                  <a:pt x="0" y="0"/>
                </a:moveTo>
                <a:lnTo>
                  <a:pt x="7201891" y="0"/>
                </a:lnTo>
                <a:lnTo>
                  <a:pt x="7201891" y="7201891"/>
                </a:lnTo>
                <a:lnTo>
                  <a:pt x="0" y="720189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BFB34D8-4B5E-DB9E-3E7E-6C506125D60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010400" y="3771900"/>
            <a:ext cx="10439400" cy="2362200"/>
          </a:xfrm>
          <a:prstGeom prst="rect">
            <a:avLst/>
          </a:prstGeom>
        </p:spPr>
        <p:txBody>
          <a:bodyPr/>
          <a:lstStyle>
            <a:lvl1pPr marL="0">
              <a:lnSpc>
                <a:spcPct val="80000"/>
              </a:lnSpc>
              <a:spcBef>
                <a:spcPts val="0"/>
              </a:spcBef>
              <a:buNone/>
              <a:defRPr sz="9600" b="0">
                <a:solidFill>
                  <a:srgbClr val="34713B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487012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ard (Gree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4170B0F-69DD-4C79-F6FB-4C9A021BAFE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010400" y="3771900"/>
            <a:ext cx="10134600" cy="2362200"/>
          </a:xfrm>
          <a:prstGeom prst="rect">
            <a:avLst/>
          </a:prstGeom>
        </p:spPr>
        <p:txBody>
          <a:bodyPr/>
          <a:lstStyle>
            <a:lvl1pPr>
              <a:buNone/>
              <a:defRPr sz="9600">
                <a:solidFill>
                  <a:schemeClr val="bg1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1pPr>
            <a:lvl2pPr>
              <a:defRPr sz="9600"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2pPr>
            <a:lvl3pPr>
              <a:defRPr sz="9600"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3pPr>
            <a:lvl4pPr>
              <a:defRPr sz="9600"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4pPr>
            <a:lvl5pPr>
              <a:defRPr sz="9600"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06305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9.xml"/><Relationship Id="rId4" Type="http://schemas.openxmlformats.org/officeDocument/2006/relationships/slideLayout" Target="../slideLayouts/slideLayout8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2017DAC-E2A9-A4F5-8063-A04E7EA8B2C4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50172" y="390104"/>
            <a:ext cx="2926800" cy="201913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46EF914-615B-CF34-DED8-0436CB8848F8}"/>
              </a:ext>
            </a:extLst>
          </p:cNvPr>
          <p:cNvSpPr txBox="1"/>
          <p:nvPr userDrawn="1"/>
        </p:nvSpPr>
        <p:spPr>
          <a:xfrm>
            <a:off x="9300714" y="9377823"/>
            <a:ext cx="7958586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400"/>
              </a:lnSpc>
            </a:pPr>
            <a:r>
              <a:rPr lang="en-US" sz="2000">
                <a:solidFill>
                  <a:srgbClr val="196B24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© Food – a fact of life </a:t>
            </a:r>
            <a:fld id="{09AC2304-7B6E-4DF8-8A54-B8BE5DD8BEDB}" type="datetimeyyyy">
              <a:rPr lang="en-US" sz="2000" smtClean="0">
                <a:solidFill>
                  <a:srgbClr val="196B24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2026</a:t>
            </a:fld>
            <a:endParaRPr lang="en-US" sz="2000">
              <a:solidFill>
                <a:srgbClr val="196B24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5" r:id="rId2"/>
    <p:sldLayoutId id="2147483670" r:id="rId3"/>
    <p:sldLayoutId id="2147483671" r:id="rId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3">
            <a:extLst>
              <a:ext uri="{FF2B5EF4-FFF2-40B4-BE49-F238E27FC236}">
                <a16:creationId xmlns:a16="http://schemas.microsoft.com/office/drawing/2014/main" id="{574DD910-F061-4A4B-AC85-2BE7B22C9EF3}"/>
              </a:ext>
            </a:extLst>
          </p:cNvPr>
          <p:cNvSpPr txBox="1"/>
          <p:nvPr userDrawn="1"/>
        </p:nvSpPr>
        <p:spPr>
          <a:xfrm>
            <a:off x="443324" y="9754378"/>
            <a:ext cx="7958586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34713B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© Food – a fact of life </a:t>
            </a:r>
            <a:fld id="{AFF80E5D-775B-4FB6-BE9A-D6043CCEDCA0}" type="datetimeyyyy">
              <a:rPr lang="en-US" sz="2000" smtClean="0">
                <a:solidFill>
                  <a:srgbClr val="34713B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2026</a:t>
            </a:fld>
            <a:endParaRPr lang="en-US" sz="2000">
              <a:solidFill>
                <a:srgbClr val="34713B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C0C8236-9D1D-8C7C-75EE-29C34B1D601B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50172" y="390104"/>
            <a:ext cx="2926800" cy="2019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3058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58" r:id="rId2"/>
    <p:sldLayoutId id="2147483668" r:id="rId3"/>
    <p:sldLayoutId id="2147483669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59BCE69D-AC72-BD3A-6586-D8C07E275C7C}"/>
              </a:ext>
            </a:extLst>
          </p:cNvPr>
          <p:cNvSpPr/>
          <p:nvPr userDrawn="1"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34713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A610F46-0AEC-F804-088F-04685E081B6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7672" y="279831"/>
            <a:ext cx="2926800" cy="2019133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0748BF0F-C82D-F7E3-3872-4D146861CB76}"/>
              </a:ext>
            </a:extLst>
          </p:cNvPr>
          <p:cNvGrpSpPr/>
          <p:nvPr userDrawn="1"/>
        </p:nvGrpSpPr>
        <p:grpSpPr>
          <a:xfrm>
            <a:off x="-1156913" y="1416601"/>
            <a:ext cx="8064310" cy="7201891"/>
            <a:chOff x="0" y="0"/>
            <a:chExt cx="10752413" cy="9602521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DF276F21-505E-186C-1411-83935640B56B}"/>
                </a:ext>
              </a:extLst>
            </p:cNvPr>
            <p:cNvGrpSpPr/>
            <p:nvPr/>
          </p:nvGrpSpPr>
          <p:grpSpPr>
            <a:xfrm rot="4687369">
              <a:off x="1561086" y="476941"/>
              <a:ext cx="6725516" cy="8648639"/>
              <a:chOff x="0" y="0"/>
              <a:chExt cx="989738" cy="1272747"/>
            </a:xfrm>
          </p:grpSpPr>
          <p:sp>
            <p:nvSpPr>
              <p:cNvPr id="11" name="Freeform 5">
                <a:extLst>
                  <a:ext uri="{FF2B5EF4-FFF2-40B4-BE49-F238E27FC236}">
                    <a16:creationId xmlns:a16="http://schemas.microsoft.com/office/drawing/2014/main" id="{94EBA6A1-CF61-25EA-BCDC-605423DCE344}"/>
                  </a:ext>
                </a:extLst>
              </p:cNvPr>
              <p:cNvSpPr/>
              <p:nvPr/>
            </p:nvSpPr>
            <p:spPr>
              <a:xfrm>
                <a:off x="0" y="0"/>
                <a:ext cx="989738" cy="1272747"/>
              </a:xfrm>
              <a:custGeom>
                <a:avLst/>
                <a:gdLst/>
                <a:ahLst/>
                <a:cxnLst/>
                <a:rect l="l" t="t" r="r" b="b"/>
                <a:pathLst>
                  <a:path w="989738" h="1272747">
                    <a:moveTo>
                      <a:pt x="69068" y="0"/>
                    </a:moveTo>
                    <a:lnTo>
                      <a:pt x="920670" y="0"/>
                    </a:lnTo>
                    <a:cubicBezTo>
                      <a:pt x="958815" y="0"/>
                      <a:pt x="989738" y="30923"/>
                      <a:pt x="989738" y="69068"/>
                    </a:cubicBezTo>
                    <a:lnTo>
                      <a:pt x="989738" y="1203680"/>
                    </a:lnTo>
                    <a:cubicBezTo>
                      <a:pt x="989738" y="1241825"/>
                      <a:pt x="958815" y="1272747"/>
                      <a:pt x="920670" y="1272747"/>
                    </a:cubicBezTo>
                    <a:lnTo>
                      <a:pt x="69068" y="1272747"/>
                    </a:lnTo>
                    <a:cubicBezTo>
                      <a:pt x="30923" y="1272747"/>
                      <a:pt x="0" y="1241825"/>
                      <a:pt x="0" y="1203680"/>
                    </a:cubicBezTo>
                    <a:lnTo>
                      <a:pt x="0" y="69068"/>
                    </a:lnTo>
                    <a:cubicBezTo>
                      <a:pt x="0" y="30923"/>
                      <a:pt x="30923" y="0"/>
                      <a:pt x="69068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2" name="TextBox 6">
                <a:extLst>
                  <a:ext uri="{FF2B5EF4-FFF2-40B4-BE49-F238E27FC236}">
                    <a16:creationId xmlns:a16="http://schemas.microsoft.com/office/drawing/2014/main" id="{33167FCC-C0B4-D9E9-E8F9-B8A32D7B8968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989738" cy="131084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0" name="Freeform 7">
              <a:extLst>
                <a:ext uri="{FF2B5EF4-FFF2-40B4-BE49-F238E27FC236}">
                  <a16:creationId xmlns:a16="http://schemas.microsoft.com/office/drawing/2014/main" id="{D5DD0029-4DAB-7F95-F47F-4AC75A0E4C71}"/>
                </a:ext>
              </a:extLst>
            </p:cNvPr>
            <p:cNvSpPr/>
            <p:nvPr/>
          </p:nvSpPr>
          <p:spPr>
            <a:xfrm>
              <a:off x="1149891" y="0"/>
              <a:ext cx="9602521" cy="9602521"/>
            </a:xfrm>
            <a:custGeom>
              <a:avLst/>
              <a:gdLst/>
              <a:ahLst/>
              <a:cxnLst/>
              <a:rect l="l" t="t" r="r" b="b"/>
              <a:pathLst>
                <a:path w="9602521" h="9602521">
                  <a:moveTo>
                    <a:pt x="0" y="0"/>
                  </a:moveTo>
                  <a:lnTo>
                    <a:pt x="9602522" y="0"/>
                  </a:lnTo>
                  <a:lnTo>
                    <a:pt x="9602522" y="9602521"/>
                  </a:lnTo>
                  <a:lnTo>
                    <a:pt x="0" y="960252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5" name="TextBox 9"/>
          <p:cNvSpPr txBox="1"/>
          <p:nvPr userDrawn="1"/>
        </p:nvSpPr>
        <p:spPr>
          <a:xfrm>
            <a:off x="424274" y="9754378"/>
            <a:ext cx="7958586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FFFFFF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© Food – a fact of life </a:t>
            </a:r>
            <a:fld id="{0B86BC18-1AB3-4707-B134-2DAFAC197933}" type="datetimeyyyy">
              <a:rPr lang="en-US" sz="2000" smtClean="0">
                <a:solidFill>
                  <a:srgbClr val="FFFFFF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2026</a:t>
            </a:fld>
            <a:endParaRPr lang="en-US" sz="2000">
              <a:solidFill>
                <a:srgbClr val="FFFFFF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</p:txBody>
      </p:sp>
    </p:spTree>
    <p:extLst>
      <p:ext uri="{BB962C8B-B14F-4D97-AF65-F5344CB8AC3E}">
        <p14:creationId xmlns:p14="http://schemas.microsoft.com/office/powerpoint/2010/main" val="11542352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8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.jpeg"/><Relationship Id="rId4" Type="http://schemas.openxmlformats.org/officeDocument/2006/relationships/image" Target="../media/image18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20.png"/><Relationship Id="rId7" Type="http://schemas.openxmlformats.org/officeDocument/2006/relationships/image" Target="../media/image24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7" Type="http://schemas.openxmlformats.org/officeDocument/2006/relationships/image" Target="../media/image30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4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36.jpeg"/><Relationship Id="rId7" Type="http://schemas.openxmlformats.org/officeDocument/2006/relationships/image" Target="../media/image40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Relationship Id="rId9" Type="http://schemas.openxmlformats.org/officeDocument/2006/relationships/image" Target="../media/image41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2.png"/><Relationship Id="rId7" Type="http://schemas.openxmlformats.org/officeDocument/2006/relationships/image" Target="../media/image45.pn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jpeg"/><Relationship Id="rId5" Type="http://schemas.openxmlformats.org/officeDocument/2006/relationships/image" Target="../media/image44.jpeg"/><Relationship Id="rId4" Type="http://schemas.openxmlformats.org/officeDocument/2006/relationships/image" Target="../media/image43.jpeg"/><Relationship Id="rId9" Type="http://schemas.openxmlformats.org/officeDocument/2006/relationships/image" Target="../media/image4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7" Type="http://schemas.openxmlformats.org/officeDocument/2006/relationships/image" Target="../media/image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2.jpeg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jpeg"/><Relationship Id="rId3" Type="http://schemas.openxmlformats.org/officeDocument/2006/relationships/image" Target="../media/image54.png"/><Relationship Id="rId7" Type="http://schemas.openxmlformats.org/officeDocument/2006/relationships/image" Target="../media/image58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7.jpeg"/><Relationship Id="rId5" Type="http://schemas.openxmlformats.org/officeDocument/2006/relationships/image" Target="../media/image56.jpeg"/><Relationship Id="rId4" Type="http://schemas.openxmlformats.org/officeDocument/2006/relationships/image" Target="../media/image55.jpeg"/><Relationship Id="rId9" Type="http://schemas.openxmlformats.org/officeDocument/2006/relationships/image" Target="../media/image6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2.jpeg"/><Relationship Id="rId4" Type="http://schemas.openxmlformats.org/officeDocument/2006/relationships/image" Target="../media/image6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7.png"/><Relationship Id="rId5" Type="http://schemas.openxmlformats.org/officeDocument/2006/relationships/image" Target="../media/image52.jpeg"/><Relationship Id="rId4" Type="http://schemas.openxmlformats.org/officeDocument/2006/relationships/image" Target="../media/image6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4.jpeg"/><Relationship Id="rId4" Type="http://schemas.openxmlformats.org/officeDocument/2006/relationships/image" Target="../media/image7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8.jpeg"/><Relationship Id="rId4" Type="http://schemas.openxmlformats.org/officeDocument/2006/relationships/image" Target="../media/image7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2.jpeg"/><Relationship Id="rId4" Type="http://schemas.openxmlformats.org/officeDocument/2006/relationships/image" Target="../media/image8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6.jpeg"/><Relationship Id="rId5" Type="http://schemas.openxmlformats.org/officeDocument/2006/relationships/image" Target="../media/image52.jpeg"/><Relationship Id="rId4" Type="http://schemas.openxmlformats.org/officeDocument/2006/relationships/image" Target="../media/image8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0.jpeg"/><Relationship Id="rId4" Type="http://schemas.openxmlformats.org/officeDocument/2006/relationships/image" Target="../media/image8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5.jpeg"/><Relationship Id="rId5" Type="http://schemas.openxmlformats.org/officeDocument/2006/relationships/image" Target="../media/image94.jpeg"/><Relationship Id="rId4" Type="http://schemas.openxmlformats.org/officeDocument/2006/relationships/image" Target="../media/image93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18D0FAF-EA29-60E6-09A6-972DCE25F2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 lIns="91440" tIns="45720" rIns="91440" bIns="45720" anchor="t"/>
          <a:lstStyle/>
          <a:p>
            <a:r>
              <a:rPr lang="en-GB">
                <a:ea typeface="Source Sans Pro SemiBold"/>
              </a:rPr>
              <a:t>Ingredients</a:t>
            </a:r>
            <a:endParaRPr lang="en-GB"/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115AAF61-8D90-DA67-D363-6093CEA5137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25" r="29825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95597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vegetable&#10;&#10;Description automatically generated">
            <a:extLst>
              <a:ext uri="{FF2B5EF4-FFF2-40B4-BE49-F238E27FC236}">
                <a16:creationId xmlns:a16="http://schemas.microsoft.com/office/drawing/2014/main" id="{318B0E03-0496-4ABB-808D-AC9FC12403D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24317" y="4695460"/>
            <a:ext cx="4881915" cy="3261120"/>
          </a:xfrm>
          <a:prstGeom prst="rect">
            <a:avLst/>
          </a:prstGeom>
        </p:spPr>
      </p:pic>
      <p:pic>
        <p:nvPicPr>
          <p:cNvPr id="6" name="Picture 5" descr="A picture containing pizza, dish, outdoor object&#10;&#10;Description automatically generated">
            <a:extLst>
              <a:ext uri="{FF2B5EF4-FFF2-40B4-BE49-F238E27FC236}">
                <a16:creationId xmlns:a16="http://schemas.microsoft.com/office/drawing/2014/main" id="{6E9ED4AC-09F7-469C-A52C-685597191CF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75463" y="5077734"/>
            <a:ext cx="3577191" cy="238598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D0C9811-B9AB-458B-B54A-7784F1DD93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latin typeface="Source Sans Pro SemiBold"/>
                <a:ea typeface="Source Sans Pro SemiBold"/>
              </a:rPr>
              <a:t>Ingredients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4CF1CE2-EC2C-4A64-8D68-73E4F62F35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66689" y="2717161"/>
            <a:ext cx="14580000" cy="540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3600" dirty="0">
                <a:solidFill>
                  <a:schemeClr val="tx1">
                    <a:lumMod val="49000"/>
                  </a:schemeClr>
                </a:solidFill>
                <a:latin typeface="Source Sans Pro"/>
                <a:ea typeface="Source Sans Pro"/>
              </a:rPr>
              <a:t>Ingredients can be used to make drinks, meals and snacks.</a:t>
            </a:r>
          </a:p>
        </p:txBody>
      </p:sp>
      <p:pic>
        <p:nvPicPr>
          <p:cNvPr id="4" name="Picture 3" descr="A bowl of soup&#10;&#10;Description automatically generated">
            <a:extLst>
              <a:ext uri="{FF2B5EF4-FFF2-40B4-BE49-F238E27FC236}">
                <a16:creationId xmlns:a16="http://schemas.microsoft.com/office/drawing/2014/main" id="{72B8D879-E30D-4FD8-88A3-7A33D070F0B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00383" y="4935445"/>
            <a:ext cx="3623562" cy="2670566"/>
          </a:xfrm>
          <a:prstGeom prst="rect">
            <a:avLst/>
          </a:prstGeom>
        </p:spPr>
      </p:pic>
      <p:pic>
        <p:nvPicPr>
          <p:cNvPr id="8" name="Picture 7" descr="A plate of food&#10;&#10;Description automatically generated">
            <a:extLst>
              <a:ext uri="{FF2B5EF4-FFF2-40B4-BE49-F238E27FC236}">
                <a16:creationId xmlns:a16="http://schemas.microsoft.com/office/drawing/2014/main" id="{A022A397-2AF9-4ACB-8C93-79103156EC69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132664" y="4370230"/>
            <a:ext cx="5055033" cy="337170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A395F8E-97E1-4491-BFA8-4D2EF6D0BD18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2138" y="5272682"/>
            <a:ext cx="2930919" cy="1996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9386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D942D7CE-873D-4EF2-AB52-82AE333CB20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05109" y="3904558"/>
            <a:ext cx="2814803" cy="209985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A4F4E30-39BF-4846-9360-F91A37964D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latin typeface="Source Sans Pro SemiBold"/>
                <a:ea typeface="Source Sans Pro SemiBold"/>
              </a:rPr>
              <a:t>Carrots</a:t>
            </a:r>
          </a:p>
        </p:txBody>
      </p:sp>
      <p:pic>
        <p:nvPicPr>
          <p:cNvPr id="5" name="Picture 4" descr="A group of carrots&#10;&#10;Description automatically generated with medium confidence">
            <a:extLst>
              <a:ext uri="{FF2B5EF4-FFF2-40B4-BE49-F238E27FC236}">
                <a16:creationId xmlns:a16="http://schemas.microsoft.com/office/drawing/2014/main" id="{3501B604-6893-4F50-AAB4-EF663297DD2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6072" y="3358256"/>
            <a:ext cx="4219347" cy="2814305"/>
          </a:xfrm>
          <a:prstGeom prst="rect">
            <a:avLst/>
          </a:prstGeom>
        </p:spPr>
      </p:pic>
      <p:pic>
        <p:nvPicPr>
          <p:cNvPr id="6" name="Picture 5" descr="A picture containing orange, slice, cut, sliced&#10;&#10;Description automatically generated">
            <a:extLst>
              <a:ext uri="{FF2B5EF4-FFF2-40B4-BE49-F238E27FC236}">
                <a16:creationId xmlns:a16="http://schemas.microsoft.com/office/drawing/2014/main" id="{8AAC5036-6481-46E6-B9B5-3047EF1E603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41933" y="3904558"/>
            <a:ext cx="3131501" cy="2091843"/>
          </a:xfrm>
          <a:prstGeom prst="rect">
            <a:avLst/>
          </a:prstGeom>
        </p:spPr>
      </p:pic>
      <p:pic>
        <p:nvPicPr>
          <p:cNvPr id="7" name="Picture 6" descr="A picture containing carrot, board, dried fruit, carrot stick&#10;&#10;Description automatically generated">
            <a:extLst>
              <a:ext uri="{FF2B5EF4-FFF2-40B4-BE49-F238E27FC236}">
                <a16:creationId xmlns:a16="http://schemas.microsoft.com/office/drawing/2014/main" id="{6268E958-3F52-4495-BFB1-7ED6753DFA1A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127615" y="3216177"/>
            <a:ext cx="3772524" cy="281430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F662D2E-6FB5-4EEB-BCE1-4703B4F44368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1248331" y="3833875"/>
            <a:ext cx="2604386" cy="175806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Picture 9" descr="A bowl of soup&#10;&#10;Description automatically generated">
            <a:extLst>
              <a:ext uri="{FF2B5EF4-FFF2-40B4-BE49-F238E27FC236}">
                <a16:creationId xmlns:a16="http://schemas.microsoft.com/office/drawing/2014/main" id="{43F751C8-8CE6-4AE6-AC72-3812A35E2235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19911" y="6543507"/>
            <a:ext cx="3623562" cy="2670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5706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11F4F8-3BD1-4C77-91BA-D286AD7DD6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latin typeface="Source Sans Pro SemiBold"/>
                <a:ea typeface="Source Sans Pro SemiBold"/>
              </a:rPr>
              <a:t>Cooked beetroot</a:t>
            </a:r>
          </a:p>
        </p:txBody>
      </p:sp>
      <p:pic>
        <p:nvPicPr>
          <p:cNvPr id="7" name="Picture 6" descr="A picture containing fruit, indoor&#10;&#10;Description automatically generated">
            <a:extLst>
              <a:ext uri="{FF2B5EF4-FFF2-40B4-BE49-F238E27FC236}">
                <a16:creationId xmlns:a16="http://schemas.microsoft.com/office/drawing/2014/main" id="{79D6EA17-543E-42FF-B408-54F89E233D1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21824" y="3093024"/>
            <a:ext cx="3254984" cy="238915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719EA19-11FE-4871-A5FD-2F1AFC0CDB3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09102" y="3474065"/>
            <a:ext cx="6106296" cy="183188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D714DBB-1CA4-4F21-B5CB-03BCEC3F7F3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404351" y="3269253"/>
            <a:ext cx="3017153" cy="20367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 descr="A picture containing vegetable&#10;&#10;Description automatically generated">
            <a:extLst>
              <a:ext uri="{FF2B5EF4-FFF2-40B4-BE49-F238E27FC236}">
                <a16:creationId xmlns:a16="http://schemas.microsoft.com/office/drawing/2014/main" id="{F5C3FEF0-1BDE-41D4-893C-03AAE2D317D4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36614" y="5994071"/>
            <a:ext cx="4881915" cy="3261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254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6093B9-C893-4F95-914F-F3DFAE4E53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latin typeface="Source Sans Pro SemiBold"/>
                <a:ea typeface="Source Sans Pro SemiBold"/>
              </a:rPr>
              <a:t>White onions</a:t>
            </a:r>
          </a:p>
        </p:txBody>
      </p:sp>
      <p:pic>
        <p:nvPicPr>
          <p:cNvPr id="7" name="Picture 6" descr="A close-up of a yellow onion&#10;&#10;Description automatically generated with medium confidence">
            <a:extLst>
              <a:ext uri="{FF2B5EF4-FFF2-40B4-BE49-F238E27FC236}">
                <a16:creationId xmlns:a16="http://schemas.microsoft.com/office/drawing/2014/main" id="{C739199E-BC42-48ED-BFC1-D3D684A986F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5280" y="2323887"/>
            <a:ext cx="3817451" cy="359985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655DDF5-3991-4BC3-B083-C5FB0A73A5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2730" y="3030842"/>
            <a:ext cx="3305027" cy="298370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81232F7-CE3A-4417-B542-BFB7C1CEF3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48237" y="3153422"/>
            <a:ext cx="2169959" cy="2169959"/>
          </a:xfrm>
          <a:prstGeom prst="rect">
            <a:avLst/>
          </a:prstGeom>
        </p:spPr>
      </p:pic>
      <p:pic>
        <p:nvPicPr>
          <p:cNvPr id="11" name="Picture 10" descr="A picture containing indoor&#10;&#10;Description automatically generated">
            <a:extLst>
              <a:ext uri="{FF2B5EF4-FFF2-40B4-BE49-F238E27FC236}">
                <a16:creationId xmlns:a16="http://schemas.microsoft.com/office/drawing/2014/main" id="{EAB52437-14FC-4B4F-8848-6DA366AB6E55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40412" y="6492220"/>
            <a:ext cx="3095583" cy="2371217"/>
          </a:xfrm>
          <a:prstGeom prst="rect">
            <a:avLst/>
          </a:prstGeom>
        </p:spPr>
      </p:pic>
      <p:pic>
        <p:nvPicPr>
          <p:cNvPr id="12" name="Picture 11" descr="A picture containing vegetable&#10;&#10;Description automatically generated">
            <a:extLst>
              <a:ext uri="{FF2B5EF4-FFF2-40B4-BE49-F238E27FC236}">
                <a16:creationId xmlns:a16="http://schemas.microsoft.com/office/drawing/2014/main" id="{A38B23D4-B909-4B84-96F1-6D1E30901CB7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420555" y="3153422"/>
            <a:ext cx="3790946" cy="236175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ABBE927-967C-4718-B4BD-143C26D7886C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108873" y="3145288"/>
            <a:ext cx="3512703" cy="237121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4" name="Picture 13" descr="A picture containing food, indoor, plate, bowl&#10;&#10;Description automatically generated">
            <a:extLst>
              <a:ext uri="{FF2B5EF4-FFF2-40B4-BE49-F238E27FC236}">
                <a16:creationId xmlns:a16="http://schemas.microsoft.com/office/drawing/2014/main" id="{D578D917-24E9-4639-A149-F4E965E0F442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98726" y="6492220"/>
            <a:ext cx="4477893" cy="2986754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148981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5A29E2-3A20-4826-98A3-129815405D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latin typeface="Source Sans Pro SemiBold"/>
                <a:ea typeface="Source Sans Pro SemiBold"/>
              </a:rPr>
              <a:t>Red onions</a:t>
            </a:r>
          </a:p>
        </p:txBody>
      </p:sp>
      <p:pic>
        <p:nvPicPr>
          <p:cNvPr id="4" name="Picture 3" descr="A close-up of a beet&#10;&#10;Description automatically generated with medium confidence">
            <a:extLst>
              <a:ext uri="{FF2B5EF4-FFF2-40B4-BE49-F238E27FC236}">
                <a16:creationId xmlns:a16="http://schemas.microsoft.com/office/drawing/2014/main" id="{C5997EEA-452F-4C67-BE02-823B1EE97D8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8428" y="3268447"/>
            <a:ext cx="4587291" cy="3734055"/>
          </a:xfrm>
          <a:prstGeom prst="rect">
            <a:avLst/>
          </a:prstGeom>
        </p:spPr>
      </p:pic>
      <p:pic>
        <p:nvPicPr>
          <p:cNvPr id="6" name="Picture 5" descr="A close up of a beet&#10;&#10;Description automatically generated with medium confidence">
            <a:extLst>
              <a:ext uri="{FF2B5EF4-FFF2-40B4-BE49-F238E27FC236}">
                <a16:creationId xmlns:a16="http://schemas.microsoft.com/office/drawing/2014/main" id="{F87E9E9D-4B43-466E-A638-5EA4DE6629A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84623" y="3355908"/>
            <a:ext cx="3179733" cy="3430133"/>
          </a:xfrm>
          <a:prstGeom prst="rect">
            <a:avLst/>
          </a:prstGeom>
        </p:spPr>
      </p:pic>
      <p:pic>
        <p:nvPicPr>
          <p:cNvPr id="7" name="Picture 6" descr="A picture containing onion, vegetable&#10;&#10;Description automatically generated">
            <a:extLst>
              <a:ext uri="{FF2B5EF4-FFF2-40B4-BE49-F238E27FC236}">
                <a16:creationId xmlns:a16="http://schemas.microsoft.com/office/drawing/2014/main" id="{7F390F54-9CBE-4566-8037-10B6AADB53C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14511" y="3355908"/>
            <a:ext cx="5142627" cy="3430133"/>
          </a:xfrm>
          <a:prstGeom prst="rect">
            <a:avLst/>
          </a:prstGeom>
        </p:spPr>
      </p:pic>
      <p:pic>
        <p:nvPicPr>
          <p:cNvPr id="8" name="Picture 7" descr="A picture containing plant, flower, bouquet&#10;&#10;Description automatically generated">
            <a:extLst>
              <a:ext uri="{FF2B5EF4-FFF2-40B4-BE49-F238E27FC236}">
                <a16:creationId xmlns:a16="http://schemas.microsoft.com/office/drawing/2014/main" id="{15307DFC-F64C-4982-A96A-CF3D11ED9C43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661200" y="3822074"/>
            <a:ext cx="2626800" cy="26268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7AC3CD4-055B-44D3-86CD-CEC5BCE837E5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046894" y="3921357"/>
            <a:ext cx="3512703" cy="237121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Picture 9" descr="A picture containing pizza, dish, outdoor object&#10;&#10;Description automatically generated">
            <a:extLst>
              <a:ext uri="{FF2B5EF4-FFF2-40B4-BE49-F238E27FC236}">
                <a16:creationId xmlns:a16="http://schemas.microsoft.com/office/drawing/2014/main" id="{B8143B6B-49BF-4227-B901-F35EB6C90E11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78770" y="6908872"/>
            <a:ext cx="4587291" cy="3059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6163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FCE631-80D5-4765-B9ED-1E62742274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latin typeface="Source Sans Pro SemiBold"/>
                <a:ea typeface="Source Sans Pro SemiBold"/>
              </a:rPr>
              <a:t>Spring onions</a:t>
            </a:r>
          </a:p>
        </p:txBody>
      </p:sp>
      <p:pic>
        <p:nvPicPr>
          <p:cNvPr id="5" name="Picture 4" descr="A picture containing vegetable&#10;&#10;Description automatically generated">
            <a:extLst>
              <a:ext uri="{FF2B5EF4-FFF2-40B4-BE49-F238E27FC236}">
                <a16:creationId xmlns:a16="http://schemas.microsoft.com/office/drawing/2014/main" id="{4F4442E2-7425-4FA4-ACA5-F6A5824CAA7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66259" y="2470212"/>
            <a:ext cx="5296905" cy="3962085"/>
          </a:xfrm>
          <a:prstGeom prst="rect">
            <a:avLst/>
          </a:prstGeom>
        </p:spPr>
      </p:pic>
      <p:pic>
        <p:nvPicPr>
          <p:cNvPr id="8" name="Picture 7" descr="A close-up of some vegetables&#10;&#10;Description automatically generated with low confidence">
            <a:extLst>
              <a:ext uri="{FF2B5EF4-FFF2-40B4-BE49-F238E27FC236}">
                <a16:creationId xmlns:a16="http://schemas.microsoft.com/office/drawing/2014/main" id="{156903F8-7A8A-49BB-8132-091C7F5C9E8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93967" y="3442261"/>
            <a:ext cx="5645139" cy="235966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BB1A163-079B-42B6-86EF-606E9B64AC8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19254" y="6131627"/>
            <a:ext cx="5641152" cy="3616838"/>
          </a:xfrm>
          <a:prstGeom prst="round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C0B0321-8F76-4318-B5BE-9A39B737D41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879162" y="2833522"/>
            <a:ext cx="4114568" cy="277749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533655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6BD55E-FD0D-4493-A482-7E8B3CE088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latin typeface="Source Sans Pro SemiBold"/>
                <a:ea typeface="Source Sans Pro SemiBold"/>
              </a:rPr>
              <a:t>Potatoes</a:t>
            </a:r>
          </a:p>
        </p:txBody>
      </p:sp>
      <p:pic>
        <p:nvPicPr>
          <p:cNvPr id="5" name="Picture 4" descr="A couple of potatoes&#10;&#10;Description automatically generated with low confidence">
            <a:extLst>
              <a:ext uri="{FF2B5EF4-FFF2-40B4-BE49-F238E27FC236}">
                <a16:creationId xmlns:a16="http://schemas.microsoft.com/office/drawing/2014/main" id="{153EB001-C674-42FE-9B0A-37443F944EB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8087" y="2748259"/>
            <a:ext cx="4918112" cy="3280380"/>
          </a:xfrm>
          <a:prstGeom prst="rect">
            <a:avLst/>
          </a:prstGeom>
        </p:spPr>
      </p:pic>
      <p:pic>
        <p:nvPicPr>
          <p:cNvPr id="7" name="Picture 6" descr="A lemon cut in half&#10;&#10;Description automatically generated with medium confidence">
            <a:extLst>
              <a:ext uri="{FF2B5EF4-FFF2-40B4-BE49-F238E27FC236}">
                <a16:creationId xmlns:a16="http://schemas.microsoft.com/office/drawing/2014/main" id="{5E90EA75-B175-4B6D-9908-D753B8E460E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47515" y="3033524"/>
            <a:ext cx="4992969" cy="328038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DB36698-42C6-42CA-9C0E-384F1CFF72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144449" y="2674147"/>
            <a:ext cx="2051981" cy="218633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097C48A-10E5-4A6D-B572-948B2C9A4EF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019690" y="3900390"/>
            <a:ext cx="2114550" cy="282892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C235D81-722C-40DF-8A3F-86F4FDD92AE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902544" y="6022835"/>
            <a:ext cx="2293886" cy="215199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B025515-2F6F-4ECB-8966-5E74D4242E33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611747" y="4158514"/>
            <a:ext cx="3425988" cy="231268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69553EC-E7C4-47AD-9FD8-C8822397DB89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57703" y="3411662"/>
            <a:ext cx="2814803" cy="2099853"/>
          </a:xfrm>
          <a:prstGeom prst="rect">
            <a:avLst/>
          </a:prstGeom>
        </p:spPr>
      </p:pic>
      <p:pic>
        <p:nvPicPr>
          <p:cNvPr id="15" name="Picture 14" descr="A pile of potato chips&#10;&#10;Description automatically generated with low confidence">
            <a:extLst>
              <a:ext uri="{FF2B5EF4-FFF2-40B4-BE49-F238E27FC236}">
                <a16:creationId xmlns:a16="http://schemas.microsoft.com/office/drawing/2014/main" id="{2FD3D576-A318-4C38-9E1F-8C653FE65679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11942" y="6577631"/>
            <a:ext cx="5135537" cy="3461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1349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9D41A451-3CDB-4AE1-849E-2F6E4BD6A41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426442" y="4667498"/>
            <a:ext cx="3425988" cy="231268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F68F0C8-B847-4E57-A041-3733A02409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68749" y="5047744"/>
            <a:ext cx="2443163" cy="270033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E5282FE-D62C-4AB7-B0C9-80A0A6F01E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latin typeface="Source Sans Pro SemiBold"/>
                <a:ea typeface="Source Sans Pro SemiBold"/>
              </a:rPr>
              <a:t>Sweet potatoes</a:t>
            </a:r>
          </a:p>
        </p:txBody>
      </p:sp>
      <p:pic>
        <p:nvPicPr>
          <p:cNvPr id="5" name="Picture 4" descr="A close-up of a loaf of bread&#10;&#10;Description automatically generated with medium confidence">
            <a:extLst>
              <a:ext uri="{FF2B5EF4-FFF2-40B4-BE49-F238E27FC236}">
                <a16:creationId xmlns:a16="http://schemas.microsoft.com/office/drawing/2014/main" id="{0A87A5EF-3E1A-4427-8EE8-5FA6B992C41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4885" y="3062959"/>
            <a:ext cx="3816447" cy="2305134"/>
          </a:xfrm>
          <a:prstGeom prst="rect">
            <a:avLst/>
          </a:prstGeom>
        </p:spPr>
      </p:pic>
      <p:pic>
        <p:nvPicPr>
          <p:cNvPr id="7" name="Picture 6" descr="A close-up of some food&#10;&#10;Description automatically generated with medium confidence">
            <a:extLst>
              <a:ext uri="{FF2B5EF4-FFF2-40B4-BE49-F238E27FC236}">
                <a16:creationId xmlns:a16="http://schemas.microsoft.com/office/drawing/2014/main" id="{DB1C32AA-DD2B-43EF-9E69-D4DBE60CBE41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56050" y="3325769"/>
            <a:ext cx="3816447" cy="254556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4094508-C6C6-4CD6-8A80-BD3B03A1049F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24966" y="3342261"/>
            <a:ext cx="2814803" cy="209985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2F6987A-FE2F-4462-9F6A-2A52A6F7B83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381227" y="2501508"/>
            <a:ext cx="2743200" cy="28575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DB0DE27-DF87-4D31-B3B8-00383FA0BA1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704354" y="2058228"/>
            <a:ext cx="2085975" cy="2143125"/>
          </a:xfrm>
          <a:prstGeom prst="rect">
            <a:avLst/>
          </a:prstGeom>
        </p:spPr>
      </p:pic>
      <p:pic>
        <p:nvPicPr>
          <p:cNvPr id="15" name="Picture 14" descr="A bowl of cereal&#10;&#10;Description automatically generated with medium confidence">
            <a:extLst>
              <a:ext uri="{FF2B5EF4-FFF2-40B4-BE49-F238E27FC236}">
                <a16:creationId xmlns:a16="http://schemas.microsoft.com/office/drawing/2014/main" id="{E78BD896-88A8-4B99-9ECC-64106DBA637A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830" t="17329" r="16249" b="7791"/>
          <a:stretch/>
        </p:blipFill>
        <p:spPr>
          <a:xfrm>
            <a:off x="6740912" y="6498005"/>
            <a:ext cx="3395547" cy="3320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3457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6F28E9-68F5-45C3-81C7-D85212D0A7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latin typeface="Source Sans Pro SemiBold"/>
                <a:ea typeface="Source Sans Pro SemiBold"/>
              </a:rPr>
              <a:t>Tomatoes</a:t>
            </a:r>
          </a:p>
        </p:txBody>
      </p:sp>
      <p:pic>
        <p:nvPicPr>
          <p:cNvPr id="5" name="Picture 4" descr="A couple of tomatoes&#10;&#10;Description automatically generated with low confidence">
            <a:extLst>
              <a:ext uri="{FF2B5EF4-FFF2-40B4-BE49-F238E27FC236}">
                <a16:creationId xmlns:a16="http://schemas.microsoft.com/office/drawing/2014/main" id="{C4378740-EE4B-458E-9417-0B281850BC4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6431" y="2378605"/>
            <a:ext cx="5055033" cy="3371706"/>
          </a:xfrm>
          <a:prstGeom prst="rect">
            <a:avLst/>
          </a:prstGeom>
        </p:spPr>
      </p:pic>
      <p:pic>
        <p:nvPicPr>
          <p:cNvPr id="7" name="Picture 6" descr="A pile of red tomatoes&#10;&#10;Description automatically generated with medium confidence">
            <a:extLst>
              <a:ext uri="{FF2B5EF4-FFF2-40B4-BE49-F238E27FC236}">
                <a16:creationId xmlns:a16="http://schemas.microsoft.com/office/drawing/2014/main" id="{720CF8DC-BB2B-473E-B39B-2AAA4685CEA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7600" y="6255280"/>
            <a:ext cx="4572000" cy="2820924"/>
          </a:xfrm>
          <a:prstGeom prst="rect">
            <a:avLst/>
          </a:prstGeom>
        </p:spPr>
      </p:pic>
      <p:pic>
        <p:nvPicPr>
          <p:cNvPr id="6" name="Picture 5" descr="A tomato with a white background&#10;&#10;Description automatically generated with low confidence">
            <a:extLst>
              <a:ext uri="{FF2B5EF4-FFF2-40B4-BE49-F238E27FC236}">
                <a16:creationId xmlns:a16="http://schemas.microsoft.com/office/drawing/2014/main" id="{FC143AB4-B93A-43F4-8513-6C084A881AA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29735" y="2328356"/>
            <a:ext cx="4523547" cy="3442419"/>
          </a:xfrm>
          <a:prstGeom prst="rect">
            <a:avLst/>
          </a:prstGeom>
        </p:spPr>
      </p:pic>
      <p:pic>
        <p:nvPicPr>
          <p:cNvPr id="8" name="Picture 7" descr="A pile of red tomatoes&#10;&#10;Description automatically generated with medium confidence">
            <a:extLst>
              <a:ext uri="{FF2B5EF4-FFF2-40B4-BE49-F238E27FC236}">
                <a16:creationId xmlns:a16="http://schemas.microsoft.com/office/drawing/2014/main" id="{7D2AA23F-2DED-4757-B3E5-182BE1D8CE17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121987" y="2815336"/>
            <a:ext cx="3499404" cy="272603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3494237-3698-493C-95FF-65EBA91CE7AD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996974" y="2722984"/>
            <a:ext cx="4156793" cy="280600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Picture 9" descr="A plate of food&#10;&#10;Description automatically generated">
            <a:extLst>
              <a:ext uri="{FF2B5EF4-FFF2-40B4-BE49-F238E27FC236}">
                <a16:creationId xmlns:a16="http://schemas.microsoft.com/office/drawing/2014/main" id="{ACFD46E4-B2B9-4A23-86B3-13927AC3FA82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5535"/>
          <a:stretch/>
        </p:blipFill>
        <p:spPr>
          <a:xfrm>
            <a:off x="6799821" y="6193857"/>
            <a:ext cx="6131009" cy="345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8635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8ACFCE-F7E0-4C98-878D-2611B18353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latin typeface="Source Sans Pro SemiBold"/>
                <a:ea typeface="Source Sans Pro SemiBold"/>
              </a:rPr>
              <a:t>Apples</a:t>
            </a:r>
          </a:p>
        </p:txBody>
      </p:sp>
      <p:pic>
        <p:nvPicPr>
          <p:cNvPr id="5" name="Picture 4" descr="A red apple with a stem&#10;&#10;Description automatically generated with medium confidence">
            <a:extLst>
              <a:ext uri="{FF2B5EF4-FFF2-40B4-BE49-F238E27FC236}">
                <a16:creationId xmlns:a16="http://schemas.microsoft.com/office/drawing/2014/main" id="{9146E08D-7D35-4C4F-BB43-1320A8392BD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3146" y="2634123"/>
            <a:ext cx="3709538" cy="308184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4EDE307-5C99-41FE-BCA6-633656A47E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58885" y="3060708"/>
            <a:ext cx="2857500" cy="3071813"/>
          </a:xfrm>
          <a:prstGeom prst="rect">
            <a:avLst/>
          </a:prstGeom>
        </p:spPr>
      </p:pic>
      <p:pic>
        <p:nvPicPr>
          <p:cNvPr id="8" name="Picture 7" descr="A close-up of an apple&#10;&#10;Description automatically generated with medium confidence">
            <a:extLst>
              <a:ext uri="{FF2B5EF4-FFF2-40B4-BE49-F238E27FC236}">
                <a16:creationId xmlns:a16="http://schemas.microsoft.com/office/drawing/2014/main" id="{4B4E4639-45E4-4AFE-AD8E-C9F4CC12EB5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511308" y="2079848"/>
            <a:ext cx="3231330" cy="269169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F6910E4-6D2D-4EAF-8762-4A08C9D5985C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386156" y="3760179"/>
            <a:ext cx="2661362" cy="1982715"/>
          </a:xfrm>
          <a:prstGeom prst="rect">
            <a:avLst/>
          </a:prstGeom>
        </p:spPr>
      </p:pic>
      <p:pic>
        <p:nvPicPr>
          <p:cNvPr id="10" name="Picture 9" descr="A close-up of a baseball&#10;&#10;Description automatically generated with medium confidence">
            <a:extLst>
              <a:ext uri="{FF2B5EF4-FFF2-40B4-BE49-F238E27FC236}">
                <a16:creationId xmlns:a16="http://schemas.microsoft.com/office/drawing/2014/main" id="{B67AB214-B88E-4BB0-ACE4-32EFCAC14634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471270" y="5720591"/>
            <a:ext cx="3227456" cy="269169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3E8B8A0-95E0-4516-988F-22F00B84EEC1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152743" y="4955481"/>
            <a:ext cx="3795990" cy="256244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F9FD24A-86F8-4246-AE66-32D501A9869A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23987" y="2974198"/>
            <a:ext cx="3434898" cy="2562447"/>
          </a:xfrm>
          <a:prstGeom prst="rect">
            <a:avLst/>
          </a:prstGeom>
        </p:spPr>
      </p:pic>
      <p:pic>
        <p:nvPicPr>
          <p:cNvPr id="14" name="Picture 13" descr="A plate of food&#10;&#10;Description automatically generated with medium confidence">
            <a:extLst>
              <a:ext uri="{FF2B5EF4-FFF2-40B4-BE49-F238E27FC236}">
                <a16:creationId xmlns:a16="http://schemas.microsoft.com/office/drawing/2014/main" id="{2C40959A-CCEA-4B96-8265-2C551CADA13B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902" t="23020" r="8543" b="-1902"/>
          <a:stretch/>
        </p:blipFill>
        <p:spPr>
          <a:xfrm>
            <a:off x="1854074" y="6686567"/>
            <a:ext cx="6494279" cy="3451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6921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036651-2441-46CD-89AD-24F0E276F8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latin typeface="Source Sans Pro SemiBold"/>
                <a:ea typeface="Source Sans Pro SemiBold"/>
              </a:rPr>
              <a:t>Strawberries</a:t>
            </a:r>
          </a:p>
        </p:txBody>
      </p:sp>
      <p:pic>
        <p:nvPicPr>
          <p:cNvPr id="5" name="Picture 4" descr="A bowl of strawberries&#10;&#10;Description automatically generated with medium confidence">
            <a:extLst>
              <a:ext uri="{FF2B5EF4-FFF2-40B4-BE49-F238E27FC236}">
                <a16:creationId xmlns:a16="http://schemas.microsoft.com/office/drawing/2014/main" id="{4AC168D3-03AB-4439-B19A-FEFED9D4EBF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74087" y="3392416"/>
            <a:ext cx="5239467" cy="3107004"/>
          </a:xfrm>
          <a:prstGeom prst="roundRect">
            <a:avLst/>
          </a:prstGeom>
        </p:spPr>
      </p:pic>
      <p:pic>
        <p:nvPicPr>
          <p:cNvPr id="6" name="Picture 5" descr="C:\Users\rballam.BNF\Desktop\photo\shutterstock_227472010.jpg">
            <a:extLst>
              <a:ext uri="{FF2B5EF4-FFF2-40B4-BE49-F238E27FC236}">
                <a16:creationId xmlns:a16="http://schemas.microsoft.com/office/drawing/2014/main" id="{D6A1E266-FFB0-4643-A61D-238D4E59A827}"/>
              </a:ext>
            </a:extLst>
          </p:cNvPr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9241" y="3133140"/>
            <a:ext cx="3831707" cy="287609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 descr="C:\Users\rballam.BNF\Desktop\photo\shutterstock_1165360516.jpg">
            <a:extLst>
              <a:ext uri="{FF2B5EF4-FFF2-40B4-BE49-F238E27FC236}">
                <a16:creationId xmlns:a16="http://schemas.microsoft.com/office/drawing/2014/main" id="{9137AAB3-9AE8-49C1-88C1-F610280EE476}"/>
              </a:ext>
            </a:extLst>
          </p:cNvPr>
          <p:cNvPicPr/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716000" y="2893432"/>
            <a:ext cx="4415883" cy="4558661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BADF19A-A4D0-4A8C-B4FC-CC6A36876AF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914851" y="3256315"/>
            <a:ext cx="4156793" cy="280600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185559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icture containing orange, oranges, citrus, fruit&#10;&#10;Description automatically generated">
            <a:extLst>
              <a:ext uri="{FF2B5EF4-FFF2-40B4-BE49-F238E27FC236}">
                <a16:creationId xmlns:a16="http://schemas.microsoft.com/office/drawing/2014/main" id="{6CD1B5E6-9C61-4D5E-B44B-E3E0266D7E6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30003" y="2889816"/>
            <a:ext cx="3485166" cy="339803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592E137-A6D1-436E-969F-59DDF6B69C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latin typeface="Source Sans Pro SemiBold"/>
                <a:ea typeface="Source Sans Pro SemiBold"/>
              </a:rPr>
              <a:t>Oranges</a:t>
            </a:r>
          </a:p>
        </p:txBody>
      </p:sp>
      <p:pic>
        <p:nvPicPr>
          <p:cNvPr id="5" name="Picture 4" descr="An orange with a stem&#10;&#10;Description automatically generated with medium confidence">
            <a:extLst>
              <a:ext uri="{FF2B5EF4-FFF2-40B4-BE49-F238E27FC236}">
                <a16:creationId xmlns:a16="http://schemas.microsoft.com/office/drawing/2014/main" id="{E73DE497-DF2D-4F7B-AA29-5BB5973E436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28" y="2903464"/>
            <a:ext cx="3485166" cy="348516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0FAC760-D1DF-4985-815A-76E5B672AB9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202465" y="2903464"/>
            <a:ext cx="4828568" cy="346842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6705BB5-E502-43FE-A846-2D1433F57C5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5756126">
            <a:off x="3028499" y="3399319"/>
            <a:ext cx="4156793" cy="280600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A672867-5A90-4303-94C0-4BC625C1776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205625" y="2900956"/>
            <a:ext cx="2870867" cy="4101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8006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7C3915-0045-435D-AA27-1BBF770101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latin typeface="Source Sans Pro SemiBold"/>
                <a:ea typeface="Source Sans Pro SemiBold"/>
              </a:rPr>
              <a:t>Rice</a:t>
            </a:r>
          </a:p>
        </p:txBody>
      </p:sp>
      <p:pic>
        <p:nvPicPr>
          <p:cNvPr id="5" name="Picture 4" descr="A pile of popcorn&#10;&#10;Description automatically generated with medium confidence">
            <a:extLst>
              <a:ext uri="{FF2B5EF4-FFF2-40B4-BE49-F238E27FC236}">
                <a16:creationId xmlns:a16="http://schemas.microsoft.com/office/drawing/2014/main" id="{49E468C9-CD46-4715-B5CC-72CB6768ED6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379" y="2645212"/>
            <a:ext cx="5535099" cy="333213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CFA1CC4-1FA5-45DA-BC2A-DF75CA7A33C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77660" y="2689419"/>
            <a:ext cx="5751764" cy="3785031"/>
          </a:xfrm>
          <a:prstGeom prst="round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F19C00E-647D-453E-8E56-AABEBF2D7F24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183635" y="2730438"/>
            <a:ext cx="5751762" cy="3798599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199347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FB6803-8344-495F-AA2C-0182CE559F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latin typeface="Source Sans Pro SemiBold"/>
                <a:ea typeface="Source Sans Pro SemiBold"/>
              </a:rPr>
              <a:t>Eggs</a:t>
            </a:r>
          </a:p>
        </p:txBody>
      </p:sp>
      <p:pic>
        <p:nvPicPr>
          <p:cNvPr id="4" name="Picture 3" descr="S:\Shared\EDUCATION TEAM FILES\Photographs Oct 2018 onwards\shutterstock_110551913.jpg">
            <a:extLst>
              <a:ext uri="{FF2B5EF4-FFF2-40B4-BE49-F238E27FC236}">
                <a16:creationId xmlns:a16="http://schemas.microsoft.com/office/drawing/2014/main" id="{F19CC3E7-9837-4400-9730-1D29E7744635}"/>
              </a:ext>
            </a:extLst>
          </p:cNvPr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5259" y="4374080"/>
            <a:ext cx="5054886" cy="3807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1FF6387-E663-4D94-A75F-89291F0C78D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24079" y="6561951"/>
            <a:ext cx="4500255" cy="3032217"/>
          </a:xfrm>
          <a:prstGeom prst="round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9885846-CDDA-4B4C-AEB3-1C411044552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57428" y="2909034"/>
            <a:ext cx="4431417" cy="3032217"/>
          </a:xfrm>
          <a:prstGeom prst="round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0CF93A3-CD68-4D14-B940-C0216888F1A1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750702" y="2922680"/>
            <a:ext cx="4583210" cy="3018571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798949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549661-8740-4FA8-8846-9352195959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latin typeface="Source Sans Pro SemiBold"/>
                <a:ea typeface="Source Sans Pro SemiBold"/>
              </a:rPr>
              <a:t>Flour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288EAB4-DB21-4851-B731-5ABDB2ACAB9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0773" y="3856638"/>
            <a:ext cx="4564053" cy="407187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2BACA47-B424-4A61-B86F-FAD1DA7B322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69074" y="2161295"/>
            <a:ext cx="5249135" cy="3509545"/>
          </a:xfrm>
          <a:prstGeom prst="round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E71A0A2-F41F-46A2-A687-C01A910C08A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760455" y="4026935"/>
            <a:ext cx="5637780" cy="3731283"/>
          </a:xfrm>
          <a:prstGeom prst="round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8246B80-A34D-4584-8F23-658274C23B47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69072" y="6293464"/>
            <a:ext cx="5249137" cy="3485461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938471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7A913E-33C2-4CF6-9F7E-FEE41F6EB1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latin typeface="Source Sans Pro SemiBold"/>
                <a:ea typeface="Source Sans Pro SemiBold"/>
              </a:rPr>
              <a:t>Lamb mince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8AC03CB-7F8E-48D1-B91F-B5DC366DFEA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0736" y="3682502"/>
            <a:ext cx="5333313" cy="3568393"/>
          </a:xfrm>
          <a:prstGeom prst="round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D1F1AEB-63EB-4A28-B0A5-D278CE60379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98730" y="2176992"/>
            <a:ext cx="5621615" cy="3688472"/>
          </a:xfrm>
          <a:prstGeom prst="round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EB74F4B-1BEC-46A7-95BC-676BE29424C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233952" y="3682502"/>
            <a:ext cx="5546006" cy="3688472"/>
          </a:xfrm>
          <a:prstGeom prst="round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B40B1C1-9274-48B1-9E0B-EDB299B2033A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75290" y="6123531"/>
            <a:ext cx="5537982" cy="3740888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368546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picture containing kabob, food, dish, snack food&#10;&#10;Description automatically generated">
            <a:extLst>
              <a:ext uri="{FF2B5EF4-FFF2-40B4-BE49-F238E27FC236}">
                <a16:creationId xmlns:a16="http://schemas.microsoft.com/office/drawing/2014/main" id="{D3454036-B9D1-4ADD-AAF3-1CB4F2CEFCF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594458" y="3174047"/>
            <a:ext cx="5408438" cy="360742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DFFA0C2-5B94-437D-8826-704A164E70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latin typeface="Source Sans Pro SemiBold"/>
                <a:ea typeface="Source Sans Pro SemiBold"/>
              </a:rPr>
              <a:t>Chicken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D8818E2-ABBC-48BE-8F1E-A40D8FC9440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1207" y="2817606"/>
            <a:ext cx="4572000" cy="2857500"/>
          </a:xfrm>
          <a:prstGeom prst="rect">
            <a:avLst/>
          </a:prstGeom>
        </p:spPr>
      </p:pic>
      <p:pic>
        <p:nvPicPr>
          <p:cNvPr id="7" name="Picture 6" descr="A pile of raw meat&#10;&#10;Description automatically generated with low confidence">
            <a:extLst>
              <a:ext uri="{FF2B5EF4-FFF2-40B4-BE49-F238E27FC236}">
                <a16:creationId xmlns:a16="http://schemas.microsoft.com/office/drawing/2014/main" id="{EA5076F4-A35D-4786-83F4-30CB8492013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07167" y="3092161"/>
            <a:ext cx="4587291" cy="305972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F4884F7-463F-4422-99D3-8B767182E5E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5400000">
            <a:off x="4106107" y="3430212"/>
            <a:ext cx="4156793" cy="280600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" name="Picture 11" descr="A plate of food&#10;&#10;Description automatically generated">
            <a:extLst>
              <a:ext uri="{FF2B5EF4-FFF2-40B4-BE49-F238E27FC236}">
                <a16:creationId xmlns:a16="http://schemas.microsoft.com/office/drawing/2014/main" id="{02EB2999-0C27-472B-B88F-EDDAA675F5EE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24752" y="6019999"/>
            <a:ext cx="5413745" cy="3616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8839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887D36-C3C9-411B-8AF7-1619ABFC75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latin typeface="Source Sans Pro SemiBold"/>
                <a:ea typeface="Source Sans Pro SemiBold"/>
              </a:rPr>
              <a:t>Milk</a:t>
            </a:r>
          </a:p>
        </p:txBody>
      </p:sp>
      <p:pic>
        <p:nvPicPr>
          <p:cNvPr id="5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A9A54A8E-FAF9-4F89-86B0-2EF6EBA6BA3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028645"/>
            <a:ext cx="3293127" cy="5050809"/>
          </a:xfrm>
          <a:prstGeom prst="rect">
            <a:avLst/>
          </a:prstGeom>
        </p:spPr>
      </p:pic>
      <p:pic>
        <p:nvPicPr>
          <p:cNvPr id="7" name="Picture 6" descr="A bowl of cereal with a spoon&#10;&#10;Description automatically generated with medium confidence">
            <a:extLst>
              <a:ext uri="{FF2B5EF4-FFF2-40B4-BE49-F238E27FC236}">
                <a16:creationId xmlns:a16="http://schemas.microsoft.com/office/drawing/2014/main" id="{C40D1A93-FB3E-4AB8-B35C-55827E12D74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484913" y="2667329"/>
            <a:ext cx="4229100" cy="4572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A7C60DD-5F9A-448E-AD22-18DDF367C5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7159" y="3642923"/>
            <a:ext cx="3895160" cy="38495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B6B1101-09E4-4BC5-8238-495BBC185721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11978" y="4244315"/>
            <a:ext cx="4487414" cy="3056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3435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C77F7B-356D-48D2-AFE7-E013F05D84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latin typeface="Source Sans Pro SemiBold"/>
                <a:ea typeface="Source Sans Pro SemiBold"/>
              </a:rPr>
              <a:t>Cheese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213543C-3793-4382-85BD-2FEB5F376E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3475" y="2597431"/>
            <a:ext cx="3671940" cy="2948679"/>
          </a:xfrm>
          <a:prstGeom prst="rect">
            <a:avLst/>
          </a:prstGeom>
        </p:spPr>
      </p:pic>
      <p:pic>
        <p:nvPicPr>
          <p:cNvPr id="9" name="Picture 8" descr="A pile of french fries&#10;&#10;Description automatically generated">
            <a:extLst>
              <a:ext uri="{FF2B5EF4-FFF2-40B4-BE49-F238E27FC236}">
                <a16:creationId xmlns:a16="http://schemas.microsoft.com/office/drawing/2014/main" id="{7C35D620-4CD7-44DE-96B8-CDE9E17E3EB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9520" t="24759" r="5769" b="5750"/>
          <a:stretch/>
        </p:blipFill>
        <p:spPr>
          <a:xfrm>
            <a:off x="11040695" y="2885378"/>
            <a:ext cx="4432610" cy="242539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907D690-7240-4C9A-A556-8C7F8F1330C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430325" y="1707676"/>
            <a:ext cx="2476130" cy="383843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" name="Picture 11" descr="A spoon in a pot of soup&#10;&#10;Description automatically generated with low confidence">
            <a:extLst>
              <a:ext uri="{FF2B5EF4-FFF2-40B4-BE49-F238E27FC236}">
                <a16:creationId xmlns:a16="http://schemas.microsoft.com/office/drawing/2014/main" id="{9960E768-B01B-4F32-A821-1FF1C4A1DAFB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72467" y="5864632"/>
            <a:ext cx="4587291" cy="3250482"/>
          </a:xfrm>
          <a:prstGeom prst="roundRect">
            <a:avLst/>
          </a:prstGeom>
        </p:spPr>
      </p:pic>
      <p:pic>
        <p:nvPicPr>
          <p:cNvPr id="4" name="Picture 3" descr="A pan of food&#10;&#10;Description automatically generated with low confidence">
            <a:extLst>
              <a:ext uri="{FF2B5EF4-FFF2-40B4-BE49-F238E27FC236}">
                <a16:creationId xmlns:a16="http://schemas.microsoft.com/office/drawing/2014/main" id="{429D1CD2-D36E-498B-AADB-24A098238DF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312"/>
          <a:stretch/>
        </p:blipFill>
        <p:spPr>
          <a:xfrm>
            <a:off x="4403041" y="5864632"/>
            <a:ext cx="3780264" cy="3250482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759641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1FB3ABB-56E8-8D40-03DB-4945C4F448C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 lIns="91440" tIns="45720" rIns="91440" bIns="45720" anchor="t"/>
          <a:lstStyle/>
          <a:p>
            <a:r>
              <a:rPr lang="en-GB">
                <a:ea typeface="Source Sans Pro SemiBold"/>
              </a:rPr>
              <a:t>Ingredients</a:t>
            </a:r>
            <a:endParaRPr lang="en-GB"/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16BFDB1F-2C1F-23E9-C29D-74D39461765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25" r="29825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722325"/>
      </p:ext>
    </p:extLst>
  </p:cSld>
  <p:clrMapOvr>
    <a:masterClrMapping/>
  </p:clrMapOvr>
</p:sld>
</file>

<file path=ppt/theme/theme1.xml><?xml version="1.0" encoding="utf-8"?>
<a:theme xmlns:a="http://schemas.openxmlformats.org/drawingml/2006/main" name="Front and Back">
  <a:themeElements>
    <a:clrScheme name="Custom 1">
      <a:dk1>
        <a:srgbClr val="34713B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1">
      <a:majorFont>
        <a:latin typeface="Source Sans Pro SemiBold"/>
        <a:ea typeface=""/>
        <a:cs typeface=""/>
      </a:majorFont>
      <a:minorFont>
        <a:latin typeface="Source Sans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werPoint Template FFL" id="{4BC506BF-7D5C-4BC1-91D1-0CC10A06C918}" vid="{0F2A1089-AD78-4B3C-AED7-59BFFBD1B2A0}"/>
    </a:ext>
  </a:extLst>
</a:theme>
</file>

<file path=ppt/theme/theme2.xml><?xml version="1.0" encoding="utf-8"?>
<a:theme xmlns:a="http://schemas.openxmlformats.org/drawingml/2006/main" name="White Pala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owerPoint Template FFL" id="{4BC506BF-7D5C-4BC1-91D1-0CC10A06C918}" vid="{B9CEDEA6-FFFC-40C8-8683-BFF9D961934B}"/>
    </a:ext>
  </a:extLst>
</a:theme>
</file>

<file path=ppt/theme/theme3.xml><?xml version="1.0" encoding="utf-8"?>
<a:theme xmlns:a="http://schemas.openxmlformats.org/drawingml/2006/main" name="Lost Verdani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owerPoint Template FFL" id="{4BC506BF-7D5C-4BC1-91D1-0CC10A06C918}" vid="{2D839AB6-4599-46A8-9AD7-CCEF65E06480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B7717B116CB0458FBBE0A0DE0182DD" ma:contentTypeVersion="13" ma:contentTypeDescription="Create a new document." ma:contentTypeScope="" ma:versionID="ce0553dddd25d99b22cfbc3590afeb1a">
  <xsd:schema xmlns:xsd="http://www.w3.org/2001/XMLSchema" xmlns:xs="http://www.w3.org/2001/XMLSchema" xmlns:p="http://schemas.microsoft.com/office/2006/metadata/properties" xmlns:ns2="4c7d02dd-d8f6-4ac9-bd74-b11e6dbbf829" xmlns:ns3="e23bd75c-2c0f-42ec-881a-8c8145746009" targetNamespace="http://schemas.microsoft.com/office/2006/metadata/properties" ma:root="true" ma:fieldsID="c216a21d9ec43ded0ea9f5496cf36e2c" ns2:_="" ns3:_="">
    <xsd:import namespace="4c7d02dd-d8f6-4ac9-bd74-b11e6dbbf829"/>
    <xsd:import namespace="e23bd75c-2c0f-42ec-881a-8c814574600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c7d02dd-d8f6-4ac9-bd74-b11e6dbbf82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a407c16c-d400-4155-af4b-d0582c07d42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3bd75c-2c0f-42ec-881a-8c8145746009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bee8a2b1-86da-4118-9ec0-6d7b842742b1}" ma:internalName="TaxCatchAll" ma:showField="CatchAllData" ma:web="e23bd75c-2c0f-42ec-881a-8c814574600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23bd75c-2c0f-42ec-881a-8c8145746009" xsi:nil="true"/>
    <lcf76f155ced4ddcb4097134ff3c332f xmlns="4c7d02dd-d8f6-4ac9-bd74-b11e6dbbf829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A312309-D77D-4FCD-BBBA-F52028816C79}">
  <ds:schemaRefs>
    <ds:schemaRef ds:uri="4c7d02dd-d8f6-4ac9-bd74-b11e6dbbf829"/>
    <ds:schemaRef ds:uri="e23bd75c-2c0f-42ec-881a-8c814574600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B888D47F-72B8-4B16-9F68-31D2A3AD1D55}">
  <ds:schemaRefs>
    <ds:schemaRef ds:uri="4c7d02dd-d8f6-4ac9-bd74-b11e6dbbf829"/>
    <ds:schemaRef ds:uri="e23bd75c-2c0f-42ec-881a-8c8145746009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ED060835-64FD-4DC1-95B8-3BD144F5741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PowerPoint Template FFL (1)</Template>
  <TotalTime>0</TotalTime>
  <Words>39</Words>
  <Application>Microsoft Office PowerPoint</Application>
  <PresentationFormat>Custom</PresentationFormat>
  <Paragraphs>22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21</vt:i4>
      </vt:variant>
    </vt:vector>
  </HeadingPairs>
  <TitlesOfParts>
    <vt:vector size="30" baseType="lpstr">
      <vt:lpstr>Source Sans Pro SemiBold</vt:lpstr>
      <vt:lpstr>Source Sans Pro Semi-Bold</vt:lpstr>
      <vt:lpstr>Arial</vt:lpstr>
      <vt:lpstr>Aptos</vt:lpstr>
      <vt:lpstr>Source Sans Pro Light</vt:lpstr>
      <vt:lpstr>Source Sans Pro</vt:lpstr>
      <vt:lpstr>Front and Back</vt:lpstr>
      <vt:lpstr>White Palace</vt:lpstr>
      <vt:lpstr>Lost Verdania</vt:lpstr>
      <vt:lpstr>PowerPoint Presentation</vt:lpstr>
      <vt:lpstr>Ingredients</vt:lpstr>
      <vt:lpstr>Carrots</vt:lpstr>
      <vt:lpstr>Cooked beetroot</vt:lpstr>
      <vt:lpstr>White onions</vt:lpstr>
      <vt:lpstr>Red onions</vt:lpstr>
      <vt:lpstr>Spring onions</vt:lpstr>
      <vt:lpstr>Potatoes</vt:lpstr>
      <vt:lpstr>Sweet potatoes</vt:lpstr>
      <vt:lpstr>Tomatoes</vt:lpstr>
      <vt:lpstr>Apples</vt:lpstr>
      <vt:lpstr>Strawberries</vt:lpstr>
      <vt:lpstr>Oranges</vt:lpstr>
      <vt:lpstr>Rice</vt:lpstr>
      <vt:lpstr>Eggs</vt:lpstr>
      <vt:lpstr>Flour</vt:lpstr>
      <vt:lpstr>Lamb mince</vt:lpstr>
      <vt:lpstr>Chicken</vt:lpstr>
      <vt:lpstr>Milk</vt:lpstr>
      <vt:lpstr>Cheese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Orla Condon</dc:creator>
  <cp:lastModifiedBy>Orla Condon</cp:lastModifiedBy>
  <cp:revision>27</cp:revision>
  <dcterms:created xsi:type="dcterms:W3CDTF">2026-03-04T15:22:34Z</dcterms:created>
  <dcterms:modified xsi:type="dcterms:W3CDTF">2026-05-12T15:56:53Z</dcterms:modified>
  <dc:identifier>DAHBkqdMVyA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0x0101008BB7717B116CB0458FBBE0A0DE0182DD</vt:lpwstr>
  </property>
  <property fmtid="{D5CDD505-2E9C-101B-9397-08002B2CF9AE}" pid="3" name="MediaServiceImageTags">
    <vt:lpwstr/>
  </property>
</Properties>
</file>